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9"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8" d="100"/>
          <a:sy n="58" d="100"/>
        </p:scale>
        <p:origin x="10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13729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50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541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735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0797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6826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697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9235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06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056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093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1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790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332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22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547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96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5/17/2017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25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000" b="1" dirty="0">
                <a:latin typeface="Times New Roman" panose="02020603050405020304" pitchFamily="18" charset="0"/>
                <a:cs typeface="Times New Roman" panose="02020603050405020304" pitchFamily="18" charset="0"/>
              </a:rPr>
              <a:t>The Apostles’ Creed</a:t>
            </a:r>
            <a:br>
              <a:rPr lang="en-US" dirty="0"/>
            </a:br>
            <a:endParaRPr lang="en-US" dirty="0"/>
          </a:p>
        </p:txBody>
      </p:sp>
      <p:sp>
        <p:nvSpPr>
          <p:cNvPr id="5" name="Subtitle 4"/>
          <p:cNvSpPr>
            <a:spLocks noGrp="1"/>
          </p:cNvSpPr>
          <p:nvPr>
            <p:ph type="subTitle" idx="1"/>
          </p:nvPr>
        </p:nvSpPr>
        <p:spPr/>
        <p:txBody>
          <a:bodyPr>
            <a:normAutofit/>
          </a:bodyPr>
          <a:lstStyle/>
          <a:p>
            <a:r>
              <a:rPr lang="en-US" sz="2800" dirty="0">
                <a:latin typeface="Times New Roman" panose="02020603050405020304" pitchFamily="18" charset="0"/>
                <a:cs typeface="Times New Roman" panose="02020603050405020304" pitchFamily="18" charset="0"/>
              </a:rPr>
              <a:t>(Explained by Conner </a:t>
            </a:r>
            <a:r>
              <a:rPr lang="en-US" sz="2800" dirty="0" err="1">
                <a:latin typeface="Times New Roman" panose="02020603050405020304" pitchFamily="18" charset="0"/>
                <a:cs typeface="Times New Roman" panose="02020603050405020304" pitchFamily="18" charset="0"/>
              </a:rPr>
              <a:t>Keintz</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116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2319" y="181957"/>
            <a:ext cx="794721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	I believe in God the all-powerful Father, who created everything.</a:t>
            </a:r>
          </a:p>
          <a:p>
            <a:r>
              <a:rPr lang="en-US" sz="3200" dirty="0">
                <a:latin typeface="Times New Roman" panose="02020603050405020304" pitchFamily="18" charset="0"/>
                <a:cs typeface="Times New Roman" panose="02020603050405020304" pitchFamily="18" charset="0"/>
              </a:rPr>
              <a:t>	And His son Jesus Christ, who is our Lord, who was conceived by the Holy Spirit, born by Mary, killed by Pontius Pilate, was buried, and was brought back from the dead, and returned to heaven, and sits in a throne by the Father, to judge the unbelievers from His followers.</a:t>
            </a:r>
          </a:p>
          <a:p>
            <a:r>
              <a:rPr lang="en-US" sz="3200" dirty="0">
                <a:latin typeface="Times New Roman" panose="02020603050405020304" pitchFamily="18" charset="0"/>
                <a:cs typeface="Times New Roman" panose="02020603050405020304" pitchFamily="18" charset="0"/>
              </a:rPr>
              <a:t>	I believe in the Spirit, the Church, the gathering of the saints after death, that your sins are forgiven, the resurrection of our body, and eternal life.</a:t>
            </a:r>
          </a:p>
          <a:p>
            <a:r>
              <a:rPr lang="en-US" sz="3200" dirty="0">
                <a:latin typeface="Times New Roman" panose="02020603050405020304" pitchFamily="18" charset="0"/>
                <a:cs typeface="Times New Roman" panose="02020603050405020304" pitchFamily="18" charset="0"/>
              </a:rPr>
              <a:t>		Amen.</a:t>
            </a:r>
          </a:p>
        </p:txBody>
      </p:sp>
    </p:spTree>
    <p:extLst>
      <p:ext uri="{BB962C8B-B14F-4D97-AF65-F5344CB8AC3E}">
        <p14:creationId xmlns:p14="http://schemas.microsoft.com/office/powerpoint/2010/main" val="1100871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31</TotalTime>
  <Words>10</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Corbel</vt:lpstr>
      <vt:lpstr>Times New Roman</vt:lpstr>
      <vt:lpstr>Parallax</vt:lpstr>
      <vt:lpstr>The Apostles’ Creed </vt:lpstr>
      <vt:lpstr>PowerPoint Presentation</vt:lpstr>
    </vt:vector>
  </TitlesOfParts>
  <Company>Baxter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Werner, Teresa A</dc:creator>
  <cp:lastModifiedBy>Rebecca Stenlund</cp:lastModifiedBy>
  <cp:revision>2</cp:revision>
  <dcterms:created xsi:type="dcterms:W3CDTF">2017-02-26T06:57:19Z</dcterms:created>
  <dcterms:modified xsi:type="dcterms:W3CDTF">2017-05-17T17:59:07Z</dcterms:modified>
</cp:coreProperties>
</file>