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60" r:id="rId4"/>
    <p:sldId id="350" r:id="rId5"/>
    <p:sldId id="294" r:id="rId6"/>
    <p:sldId id="320" r:id="rId7"/>
    <p:sldId id="319" r:id="rId8"/>
    <p:sldId id="351" r:id="rId9"/>
    <p:sldId id="321" r:id="rId10"/>
    <p:sldId id="352" r:id="rId11"/>
    <p:sldId id="353" r:id="rId12"/>
    <p:sldId id="354" r:id="rId13"/>
    <p:sldId id="355" r:id="rId14"/>
    <p:sldId id="323" r:id="rId15"/>
    <p:sldId id="356" r:id="rId16"/>
    <p:sldId id="357" r:id="rId17"/>
    <p:sldId id="341" r:id="rId18"/>
    <p:sldId id="359" r:id="rId19"/>
    <p:sldId id="358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EF3"/>
    <a:srgbClr val="240838"/>
    <a:srgbClr val="20062E"/>
    <a:srgbClr val="008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8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3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1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6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4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7359-0D52-4913-A842-790C54D4CBA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F34C8-FD6F-447C-ADB7-4878EAF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4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97696"/>
            <a:ext cx="34827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Walking the Jerusalem Parade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6381" y="84025"/>
            <a:ext cx="39576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“Blow the horn in Zion; give a shout on my holy mountain! ... Change your hearts. Yet even now, says the Lord, return to me with all your hearts, with fasting, with weeping, and with sorrow; tear your hearts and not your clothing. ... call a       	fast; call a special assembly. 			Gather the people.” - Joel 					2:1-16 					(various)</a:t>
            </a:r>
          </a:p>
        </p:txBody>
      </p:sp>
    </p:spTree>
    <p:extLst>
      <p:ext uri="{BB962C8B-B14F-4D97-AF65-F5344CB8AC3E}">
        <p14:creationId xmlns:p14="http://schemas.microsoft.com/office/powerpoint/2010/main" val="174575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53" y="101302"/>
            <a:ext cx="888469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19:28-40</a:t>
            </a:r>
          </a:p>
          <a:p>
            <a:pPr algn="just"/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Those who had been sent found it 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exactly as He had said.</a:t>
            </a:r>
          </a:p>
          <a:p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33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they were untying the colt, its owners said to them, “Why are you untying the colt?”</a:t>
            </a:r>
          </a:p>
          <a:p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34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replied, “Its master needs it.”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brought it to Jesus, threw their clothes on the colt, and lifted Jesus onto it.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36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Jesus rode along, they spread their clothes on the road.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811" y="101302"/>
            <a:ext cx="1425118" cy="21846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292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53" y="101302"/>
            <a:ext cx="888469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19:28-40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37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Jesus approached the road leading down from the Mount of Olives, the whole throng of His disciples began rejoicing. They praised God with a loud voice because of all the mighty things they had seen.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said, “Blessings on the king who comes in the name of the Lord. Peace in heaven and glory in the highest heavens.”</a:t>
            </a:r>
          </a:p>
          <a:p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39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Some of the Pharisees from the crowd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Said to Jesus, “Teacher, scold your disciples!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Tell them to stop!”</a:t>
            </a:r>
          </a:p>
          <a:p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answered, “I tell you, if they were silent,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stones would shout.”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415" y="4356847"/>
            <a:ext cx="1425118" cy="21846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24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12080"/>
            <a:ext cx="9144000" cy="1635760"/>
          </a:xfrm>
          <a:prstGeom prst="rect">
            <a:avLst/>
          </a:prstGeom>
        </p:spPr>
      </p:pic>
      <p:pic>
        <p:nvPicPr>
          <p:cNvPr id="5122" name="Picture 2" descr="Jesus Last Week - Sunday - Luke 19; Mark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6"/>
          <a:stretch/>
        </p:blipFill>
        <p:spPr bwMode="auto">
          <a:xfrm>
            <a:off x="1577783" y="0"/>
            <a:ext cx="5988433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0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53" y="101302"/>
            <a:ext cx="888469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19 (CEB)</a:t>
            </a:r>
          </a:p>
          <a:p>
            <a:pPr algn="just"/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Jesus came to the city and observed it, He wept over it.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42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said, “If only you knew on this of all days the things that lead to peace. But now they are hidden from your eyes.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43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time will come when your enemies will build fortifications around you, encircle you, and attack you from all sides. </a:t>
            </a:r>
          </a:p>
          <a:p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44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will crush you completely, you and the people within you. They won’t leave one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stone on top of another within you, because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didn’t recognize the time of your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gracious visit from God.”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6739" y="4587588"/>
            <a:ext cx="1425118" cy="21846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338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53" y="101302"/>
            <a:ext cx="88846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Matthew 23 (CEB)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37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“Jerusalem, Jerusalem! You who kill the prophets and stone those who were sent to you. How often I longed to gather your people together, just as a hen gathers her chicks under her wings. But you didn’t want that.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Look, your house is left to you deserted.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39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tell 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you, you won’t see me until you say, 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Blessings on the one who comes in the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Lord’s name.”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546" y="4310018"/>
            <a:ext cx="1574800" cy="2414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777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12080"/>
            <a:ext cx="9144000" cy="1635760"/>
          </a:xfrm>
          <a:prstGeom prst="rect">
            <a:avLst/>
          </a:prstGeom>
        </p:spPr>
      </p:pic>
      <p:pic>
        <p:nvPicPr>
          <p:cNvPr id="5122" name="Picture 2" descr="Jesus Last Week - Sunday - Luke 19; Mark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6"/>
          <a:stretch/>
        </p:blipFill>
        <p:spPr bwMode="auto">
          <a:xfrm>
            <a:off x="1577783" y="0"/>
            <a:ext cx="5988433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4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53" y="101302"/>
            <a:ext cx="88846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19 (CEB)</a:t>
            </a:r>
          </a:p>
          <a:p>
            <a:pPr algn="just"/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Jesus entered the temple, He threw out those who were selling things there.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46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said to them, “It’s written, My house will be a house of prayer, but you have made it a hideout for crooks.”</a:t>
            </a:r>
          </a:p>
          <a:p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47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 was teaching daily in the temple. The chief priests, the legal experts, and the foremost leaders among the people were seeking to kill Him. </a:t>
            </a:r>
          </a:p>
          <a:p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However, they couldn’t find a way to do it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because all the people were enthralled with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they heard.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6739" y="4587588"/>
            <a:ext cx="1425118" cy="21846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7587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" y="1087120"/>
            <a:ext cx="8595360" cy="142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" y="-10160"/>
            <a:ext cx="808561" cy="1239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201" y="153760"/>
            <a:ext cx="8111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Walking the Jerusalem Parade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5" y="1393279"/>
            <a:ext cx="2547284" cy="22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6035" y="2227545"/>
            <a:ext cx="72174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walk with a Jesus of mixed emotions</a:t>
            </a: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1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" y="1087120"/>
            <a:ext cx="8595360" cy="142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" y="-10160"/>
            <a:ext cx="808561" cy="1239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201" y="153760"/>
            <a:ext cx="8111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Walking the Jerusalem Parade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5" y="1393279"/>
            <a:ext cx="2547284" cy="22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" y="2941890"/>
            <a:ext cx="2547284" cy="22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6035" y="2227545"/>
            <a:ext cx="72174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walk with a Jesus of mixed emotions</a:t>
            </a: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walk with a Jesus who weeps at sin</a:t>
            </a: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6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" y="1087120"/>
            <a:ext cx="8595360" cy="142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" y="-10160"/>
            <a:ext cx="808561" cy="1239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201" y="153760"/>
            <a:ext cx="8111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Walking the Jerusalem Parade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5" y="1393279"/>
            <a:ext cx="2547284" cy="22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" y="2941890"/>
            <a:ext cx="2547284" cy="22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5" y="4508515"/>
            <a:ext cx="2547284" cy="22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6035" y="2227545"/>
            <a:ext cx="721748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walk with a Jesus of mixed emotions</a:t>
            </a: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walk with a Jesus who weeps at sin</a:t>
            </a: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walk with a Jesus who wants God’s  	House to be a House of Prayer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5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471" y="230316"/>
            <a:ext cx="8875057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Jesus’ 3½ Years of Public Ministry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(perhaps AD 30-33)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10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 begins Public Ministry (Beginning months)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Baptism, temptation, calling the first disciples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Year of Inauguration (First Year)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Moves to Capernaum, selects 12 apostles, travels 	throughout Galilee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Year of Popularity (Second Year)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Large crowds follow Jesus around Galilee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Year of Opposition (Third Year)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Begins in Galilee, then in Judea; people 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desert Him, leaders oppose Him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4511040"/>
            <a:ext cx="1219200" cy="18690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55474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53" y="101302"/>
            <a:ext cx="88846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Joel 2 (CEB)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Blow the horn in Zion; give a shout on my holy mountain! Let all the people of the land tremble, for the day of the Lord is coming. It is near! ... Change your hearts.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Yet even now, says the Lord, return to me with all your hearts, with fasting, with weeping, and with sorrow;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tear your hearts and not your clothing. Return to the Lord your God, for He is merciful and compassionate, very patient, full of faithful love, and ready to forgive. ... </a:t>
            </a:r>
          </a:p>
          <a:p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Blow the horn in Zion; demand a fast; call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special assembly.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Gather the people;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prepare a holy meeting; assemble the elders.”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0045" y="4579173"/>
            <a:ext cx="1425118" cy="21846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2036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12080"/>
            <a:ext cx="9144000" cy="1635760"/>
          </a:xfrm>
          <a:prstGeom prst="rect">
            <a:avLst/>
          </a:prstGeom>
        </p:spPr>
      </p:pic>
      <p:pic>
        <p:nvPicPr>
          <p:cNvPr id="1026" name="Picture 2" descr="Image result for Lent 20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/>
        </p:blipFill>
        <p:spPr bwMode="auto">
          <a:xfrm>
            <a:off x="837546" y="212912"/>
            <a:ext cx="7468907" cy="44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4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34" b="3920"/>
          <a:stretch/>
        </p:blipFill>
        <p:spPr>
          <a:xfrm>
            <a:off x="1126842" y="0"/>
            <a:ext cx="6890316" cy="3365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8507" y="2905780"/>
            <a:ext cx="6066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A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STORY OF SALVATION IN DIRT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005" y="3593484"/>
            <a:ext cx="89119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Advent Series: God’s Dirty Hands - Jesus’ pre-existence and birth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Year’s Series: God’s Dirty Feet - Jesus’ public ministry on earth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Lenten Series: Dirty Faith - Jesus’ Passion (Jesus’ last week in Jerusalem)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 Series (Coming in April): Dirty Heaven - Jesus in Paradise and Return</a:t>
            </a:r>
          </a:p>
        </p:txBody>
      </p:sp>
    </p:spTree>
    <p:extLst>
      <p:ext uri="{BB962C8B-B14F-4D97-AF65-F5344CB8AC3E}">
        <p14:creationId xmlns:p14="http://schemas.microsoft.com/office/powerpoint/2010/main" val="171224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53" y="101302"/>
            <a:ext cx="88846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John 12:9-11 (CEB)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Many Jews learned that he was there [in Bethany]. They came not only because of Jesus but also to see Lazarus, whom He had raised from the dead.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chief priests decided that they would kill Lazarus too.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 was because of Lazarus that many of the Jews had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deserted them and come to believe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Jesus.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550" y="4069080"/>
            <a:ext cx="1574800" cy="2414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3957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12080"/>
            <a:ext cx="9144000" cy="1635760"/>
          </a:xfrm>
          <a:prstGeom prst="rect">
            <a:avLst/>
          </a:prstGeom>
        </p:spPr>
      </p:pic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3" y="188258"/>
            <a:ext cx="6923633" cy="4652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3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12080"/>
            <a:ext cx="9144000" cy="1635760"/>
          </a:xfrm>
          <a:prstGeom prst="rect">
            <a:avLst/>
          </a:prstGeom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5" y="1649693"/>
            <a:ext cx="8433709" cy="17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3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12080"/>
            <a:ext cx="9144000" cy="1635760"/>
          </a:xfrm>
          <a:prstGeom prst="rect">
            <a:avLst/>
          </a:prstGeom>
        </p:spPr>
      </p:pic>
      <p:pic>
        <p:nvPicPr>
          <p:cNvPr id="4098" name="Picture 2" descr="Image result for Jesus’ triumphant en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9" y="254653"/>
            <a:ext cx="8511802" cy="427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8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53" y="101302"/>
            <a:ext cx="888469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19:28-40</a:t>
            </a:r>
          </a:p>
          <a:p>
            <a:pPr algn="just"/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After Jesus said this, He 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continued on ahead, going up to Jerusalem.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 Jesus came to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Bethphage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Bethany on the Mount of Olives, He gave two disciples a task.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said, “Go into the village over there. When you enter it, you will find tied up there a colt that no one has ever ridden. Untie it and bring it here.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someone asks, ‘Why are you untying it?’ just say, ‘Its master needs it.’”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8882" y="0"/>
            <a:ext cx="1425118" cy="21846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400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260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Baxter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Rebecca Stenlund</cp:lastModifiedBy>
  <cp:revision>70</cp:revision>
  <dcterms:created xsi:type="dcterms:W3CDTF">2016-12-29T06:00:38Z</dcterms:created>
  <dcterms:modified xsi:type="dcterms:W3CDTF">2017-05-17T17:56:40Z</dcterms:modified>
</cp:coreProperties>
</file>