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9" r:id="rId3"/>
    <p:sldId id="320" r:id="rId4"/>
    <p:sldId id="294" r:id="rId5"/>
    <p:sldId id="321" r:id="rId6"/>
    <p:sldId id="322" r:id="rId7"/>
    <p:sldId id="323" r:id="rId8"/>
    <p:sldId id="324" r:id="rId9"/>
    <p:sldId id="325" r:id="rId10"/>
    <p:sldId id="328" r:id="rId11"/>
    <p:sldId id="326" r:id="rId12"/>
    <p:sldId id="327" r:id="rId13"/>
    <p:sldId id="329" r:id="rId14"/>
    <p:sldId id="330" r:id="rId15"/>
    <p:sldId id="331" r:id="rId16"/>
    <p:sldId id="332" r:id="rId17"/>
    <p:sldId id="333" r:id="rId18"/>
    <p:sldId id="334" r:id="rId19"/>
    <p:sldId id="335" r:id="rId20"/>
    <p:sldId id="260" r:id="rId21"/>
    <p:sldId id="336" r:id="rId22"/>
    <p:sldId id="33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A01"/>
    <a:srgbClr val="018AD2"/>
    <a:srgbClr val="92AEF3"/>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4/30/2017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 y="797696"/>
            <a:ext cx="4020671" cy="1754326"/>
          </a:xfrm>
          <a:prstGeom prst="rect">
            <a:avLst/>
          </a:prstGeom>
        </p:spPr>
        <p:txBody>
          <a:bodyPr wrap="square">
            <a:spAutoFit/>
          </a:bodyPr>
          <a:lstStyle/>
          <a:p>
            <a:pPr algn="ctr"/>
            <a:r>
              <a:rPr lang="en-US" sz="5400" dirty="0">
                <a:ln w="0"/>
                <a:effectLst>
                  <a:outerShdw blurRad="38100" dist="19050" dir="2700000" algn="tl" rotWithShape="0">
                    <a:schemeClr val="dk1">
                      <a:alpha val="40000"/>
                    </a:schemeClr>
                  </a:outerShdw>
                </a:effectLst>
                <a:latin typeface="Times New Roman" panose="02020603050405020304" pitchFamily="18" charset="0"/>
              </a:rPr>
              <a:t>Friday: Uphill Walk</a:t>
            </a:r>
            <a:endParaRPr lang="en-US" sz="5400" dirty="0">
              <a:ln w="0"/>
              <a:effectLst>
                <a:outerShdw blurRad="38100" dist="19050" dir="2700000" algn="tl" rotWithShape="0">
                  <a:schemeClr val="dk1">
                    <a:alpha val="40000"/>
                  </a:schemeClr>
                </a:outerShdw>
              </a:effectLst>
            </a:endParaRPr>
          </a:p>
        </p:txBody>
      </p:sp>
      <p:sp>
        <p:nvSpPr>
          <p:cNvPr id="4" name="Rectangle 3"/>
          <p:cNvSpPr/>
          <p:nvPr/>
        </p:nvSpPr>
        <p:spPr>
          <a:xfrm>
            <a:off x="5186381" y="84025"/>
            <a:ext cx="3957619" cy="3416320"/>
          </a:xfrm>
          <a:prstGeom prst="rect">
            <a:avLst/>
          </a:prstGeom>
        </p:spPr>
        <p:txBody>
          <a:bodyPr wrap="square">
            <a:spAutoFit/>
          </a:bodyPr>
          <a:lstStyle/>
          <a:p>
            <a:pPr algn="ctr">
              <a:tabLst>
                <a:tab pos="228600" algn="l"/>
              </a:tabLst>
            </a:pPr>
            <a:r>
              <a:rPr lang="en-US" sz="3600" spc="-150" dirty="0">
                <a:latin typeface="Times New Roman" panose="02020603050405020304" pitchFamily="18" charset="0"/>
                <a:cs typeface="Times New Roman" panose="02020603050405020304" pitchFamily="18" charset="0"/>
              </a:rPr>
              <a:t>“Then Pilate said to the chief priests and the crowds, ‘I find no legal basis for action against this man.’” </a:t>
            </a:r>
          </a:p>
          <a:p>
            <a:pPr algn="r">
              <a:tabLst>
                <a:tab pos="228600" algn="l"/>
              </a:tabLst>
            </a:pPr>
            <a:r>
              <a:rPr lang="en-US" sz="3600" spc="-150" dirty="0">
                <a:latin typeface="Times New Roman" panose="02020603050405020304" pitchFamily="18" charset="0"/>
                <a:cs typeface="Times New Roman" panose="02020603050405020304" pitchFamily="18" charset="0"/>
              </a:rPr>
              <a:t>~Luke 23:4 </a:t>
            </a:r>
            <a:endParaRPr lang="en-US" sz="3200" spc="-15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810435" y="4180715"/>
            <a:ext cx="3523129" cy="726141"/>
          </a:xfrm>
          <a:prstGeom prst="roundRect">
            <a:avLst>
              <a:gd name="adj" fmla="val 50000"/>
            </a:avLst>
          </a:prstGeom>
          <a:solidFill>
            <a:srgbClr val="E59A01"/>
          </a:solidFill>
          <a:ln>
            <a:solidFill>
              <a:srgbClr val="E59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Jesus’ Passion</a:t>
            </a: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740307"/>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Mark 14:60-65 (CEV)</a:t>
            </a:r>
          </a:p>
          <a:p>
            <a:pPr algn="just"/>
            <a:r>
              <a:rPr lang="en-US" sz="3600" b="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63 </a:t>
            </a:r>
            <a:r>
              <a:rPr lang="en-US" sz="3600" dirty="0">
                <a:latin typeface="Times New Roman" panose="02020603050405020304" pitchFamily="18" charset="0"/>
                <a:ea typeface="Times New Roman" panose="02020603050405020304" pitchFamily="18" charset="0"/>
              </a:rPr>
              <a:t>Then the high priest tore his clothes and said, “Why do we need any more witnesses? </a:t>
            </a:r>
            <a:r>
              <a:rPr lang="en-US" sz="3600" baseline="30000" dirty="0">
                <a:latin typeface="Times New Roman" panose="02020603050405020304" pitchFamily="18" charset="0"/>
                <a:ea typeface="Times New Roman" panose="02020603050405020304" pitchFamily="18" charset="0"/>
              </a:rPr>
              <a:t>64 </a:t>
            </a:r>
            <a:r>
              <a:rPr lang="en-US" sz="3600" dirty="0">
                <a:latin typeface="Times New Roman" panose="02020603050405020304" pitchFamily="18" charset="0"/>
                <a:ea typeface="Times New Roman" panose="02020603050405020304" pitchFamily="18" charset="0"/>
              </a:rPr>
              <a:t>You’ve heard His insult against God. What do you think?”</a:t>
            </a:r>
          </a:p>
          <a:p>
            <a:r>
              <a:rPr lang="en-US" sz="3600" dirty="0">
                <a:latin typeface="Times New Roman" panose="02020603050405020304" pitchFamily="18" charset="0"/>
                <a:ea typeface="Times New Roman" panose="02020603050405020304" pitchFamily="18" charset="0"/>
              </a:rPr>
              <a:t>	They all condemned Him. “He </a:t>
            </a:r>
          </a:p>
          <a:p>
            <a:r>
              <a:rPr lang="en-US" sz="3600" dirty="0">
                <a:latin typeface="Times New Roman" panose="02020603050405020304" pitchFamily="18" charset="0"/>
                <a:ea typeface="Times New Roman" panose="02020603050405020304" pitchFamily="18" charset="0"/>
              </a:rPr>
              <a:t>deserves to die!”</a:t>
            </a:r>
          </a:p>
          <a:p>
            <a:r>
              <a:rPr lang="en-US" sz="3600" baseline="30000" dirty="0">
                <a:latin typeface="Times New Roman" panose="02020603050405020304" pitchFamily="18" charset="0"/>
                <a:ea typeface="Times New Roman" panose="02020603050405020304" pitchFamily="18" charset="0"/>
              </a:rPr>
              <a:t>	65 </a:t>
            </a:r>
            <a:r>
              <a:rPr lang="en-US" sz="3600" dirty="0">
                <a:latin typeface="Times New Roman" panose="02020603050405020304" pitchFamily="18" charset="0"/>
                <a:ea typeface="Times New Roman" panose="02020603050405020304" pitchFamily="18" charset="0"/>
              </a:rPr>
              <a:t>Some began to spit on Him. Some</a:t>
            </a:r>
          </a:p>
          <a:p>
            <a:r>
              <a:rPr lang="en-US" sz="3600" dirty="0">
                <a:latin typeface="Times New Roman" panose="02020603050405020304" pitchFamily="18" charset="0"/>
                <a:ea typeface="Times New Roman" panose="02020603050405020304" pitchFamily="18" charset="0"/>
              </a:rPr>
              <a:t>covered His face and hit Him, saying, “Prophesy!” Then the guards took Him </a:t>
            </a:r>
          </a:p>
          <a:p>
            <a:r>
              <a:rPr lang="en-US" sz="3600" dirty="0">
                <a:latin typeface="Times New Roman" panose="02020603050405020304" pitchFamily="18" charset="0"/>
                <a:ea typeface="Times New Roman" panose="02020603050405020304" pitchFamily="18" charset="0"/>
              </a:rPr>
              <a:t>and beat Him.</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15753" y="2809271"/>
            <a:ext cx="1510887" cy="2316182"/>
          </a:xfrm>
          <a:prstGeom prst="ellipse">
            <a:avLst/>
          </a:prstGeom>
        </p:spPr>
      </p:pic>
    </p:spTree>
    <p:extLst>
      <p:ext uri="{BB962C8B-B14F-4D97-AF65-F5344CB8AC3E}">
        <p14:creationId xmlns:p14="http://schemas.microsoft.com/office/powerpoint/2010/main" val="325086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4278094"/>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Mark 15:1 (CEV)</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4000" dirty="0">
                <a:latin typeface="Times New Roman" panose="02020603050405020304" pitchFamily="18" charset="0"/>
                <a:ea typeface="Times New Roman" panose="02020603050405020304" pitchFamily="18" charset="0"/>
              </a:rPr>
              <a:t>At daybreak, the chief priests–with the elders, legal experts, and the whole Sanhedrin–formed a plan. They bound Jesus, led Him away, and turned Him </a:t>
            </a:r>
          </a:p>
          <a:p>
            <a:r>
              <a:rPr lang="en-US" sz="4000" dirty="0">
                <a:latin typeface="Times New Roman" panose="02020603050405020304" pitchFamily="18" charset="0"/>
                <a:ea typeface="Times New Roman" panose="02020603050405020304" pitchFamily="18" charset="0"/>
              </a:rPr>
              <a:t>over to Pilate.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054280" y="3948260"/>
            <a:ext cx="1510887" cy="2316182"/>
          </a:xfrm>
          <a:prstGeom prst="ellipse">
            <a:avLst/>
          </a:prstGeom>
        </p:spPr>
      </p:pic>
    </p:spTree>
    <p:extLst>
      <p:ext uri="{BB962C8B-B14F-4D97-AF65-F5344CB8AC3E}">
        <p14:creationId xmlns:p14="http://schemas.microsoft.com/office/powerpoint/2010/main" val="152724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67875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Luke 23:1-4 (CEV)</a:t>
            </a:r>
          </a:p>
          <a:p>
            <a:endParaRPr lang="en-US" sz="3600" b="1"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The whole assembly got up and led Jesus to Pilate and </a:t>
            </a:r>
            <a:r>
              <a:rPr lang="en-US" sz="3200" baseline="30000" dirty="0">
                <a:latin typeface="Times New Roman" panose="02020603050405020304" pitchFamily="18" charset="0"/>
                <a:ea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rPr>
              <a:t>began to accuse Him. They said, “We have found this man misleading our people, opposing the payment of taxes to Caesar, and claiming that He is the Christ, a king.”</a:t>
            </a:r>
          </a:p>
          <a:p>
            <a:r>
              <a:rPr lang="en-US" sz="3200" baseline="30000" dirty="0">
                <a:latin typeface="Times New Roman" panose="02020603050405020304" pitchFamily="18" charset="0"/>
                <a:ea typeface="Times New Roman" panose="02020603050405020304" pitchFamily="18" charset="0"/>
              </a:rPr>
              <a:t>	3 </a:t>
            </a:r>
            <a:r>
              <a:rPr lang="en-US" sz="3200" dirty="0">
                <a:latin typeface="Times New Roman" panose="02020603050405020304" pitchFamily="18" charset="0"/>
                <a:ea typeface="Times New Roman" panose="02020603050405020304" pitchFamily="18" charset="0"/>
              </a:rPr>
              <a:t>Pilate asked him, “Are you the king of </a:t>
            </a:r>
          </a:p>
          <a:p>
            <a:r>
              <a:rPr lang="en-US" sz="3200" dirty="0">
                <a:latin typeface="Times New Roman" panose="02020603050405020304" pitchFamily="18" charset="0"/>
                <a:ea typeface="Times New Roman" panose="02020603050405020304" pitchFamily="18" charset="0"/>
              </a:rPr>
              <a:t>the Jews?”</a:t>
            </a:r>
          </a:p>
          <a:p>
            <a:r>
              <a:rPr lang="en-US" sz="3200" dirty="0">
                <a:latin typeface="Times New Roman" panose="02020603050405020304" pitchFamily="18" charset="0"/>
                <a:ea typeface="Times New Roman" panose="02020603050405020304" pitchFamily="18" charset="0"/>
              </a:rPr>
              <a:t>	Jesus replied, “That’s what you say.”</a:t>
            </a:r>
          </a:p>
          <a:p>
            <a:r>
              <a:rPr lang="en-US" sz="3200" baseline="30000" dirty="0">
                <a:latin typeface="Times New Roman" panose="02020603050405020304" pitchFamily="18" charset="0"/>
                <a:ea typeface="Times New Roman" panose="02020603050405020304" pitchFamily="18" charset="0"/>
              </a:rPr>
              <a:t>	4 </a:t>
            </a:r>
            <a:r>
              <a:rPr lang="en-US" sz="3200" dirty="0">
                <a:latin typeface="Times New Roman" panose="02020603050405020304" pitchFamily="18" charset="0"/>
                <a:ea typeface="Times New Roman" panose="02020603050405020304" pitchFamily="18" charset="0"/>
              </a:rPr>
              <a:t>Then Pilate said to the chief priests and the crowds, “I find no legal basis for action against this man.”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2199671"/>
            <a:ext cx="1510887" cy="2316182"/>
          </a:xfrm>
          <a:prstGeom prst="ellipse">
            <a:avLst/>
          </a:prstGeom>
        </p:spPr>
      </p:pic>
    </p:spTree>
    <p:extLst>
      <p:ext uri="{BB962C8B-B14F-4D97-AF65-F5344CB8AC3E}">
        <p14:creationId xmlns:p14="http://schemas.microsoft.com/office/powerpoint/2010/main" val="122453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67875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Luke 23:5-12 (CEV)</a:t>
            </a:r>
          </a:p>
          <a:p>
            <a:r>
              <a:rPr lang="en-US" sz="3600" b="1" dirty="0">
                <a:latin typeface="Times New Roman" panose="02020603050405020304" pitchFamily="18" charset="0"/>
                <a:ea typeface="Times New Roman" panose="02020603050405020304" pitchFamily="18" charset="0"/>
              </a:rPr>
              <a:t> </a:t>
            </a:r>
          </a:p>
          <a:p>
            <a:r>
              <a:rPr lang="en-US" sz="3600" b="1"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But they objected strenuously, saying, “He agitates the people with His teaching throughout Judea–starting from Galilee all the way here.”</a:t>
            </a:r>
          </a:p>
          <a:p>
            <a:r>
              <a:rPr lang="en-US" sz="3200" baseline="30000" dirty="0">
                <a:latin typeface="Times New Roman" panose="02020603050405020304" pitchFamily="18" charset="0"/>
                <a:ea typeface="Times New Roman" panose="02020603050405020304" pitchFamily="18" charset="0"/>
              </a:rPr>
              <a:t>6 </a:t>
            </a:r>
            <a:r>
              <a:rPr lang="en-US" sz="3200" dirty="0">
                <a:latin typeface="Times New Roman" panose="02020603050405020304" pitchFamily="18" charset="0"/>
                <a:ea typeface="Times New Roman" panose="02020603050405020304" pitchFamily="18" charset="0"/>
              </a:rPr>
              <a:t>Hearing this, Pilate asked if the man was a</a:t>
            </a:r>
          </a:p>
          <a:p>
            <a:r>
              <a:rPr lang="en-US" sz="3200" dirty="0">
                <a:latin typeface="Times New Roman" panose="02020603050405020304" pitchFamily="18" charset="0"/>
                <a:ea typeface="Times New Roman" panose="02020603050405020304" pitchFamily="18" charset="0"/>
              </a:rPr>
              <a:t>Galilean. </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When he learned that Jesus was </a:t>
            </a:r>
          </a:p>
          <a:p>
            <a:r>
              <a:rPr lang="en-US" sz="3200" dirty="0">
                <a:latin typeface="Times New Roman" panose="02020603050405020304" pitchFamily="18" charset="0"/>
                <a:ea typeface="Times New Roman" panose="02020603050405020304" pitchFamily="18" charset="0"/>
              </a:rPr>
              <a:t>from Herod’s district, Pilate sent Him to Herod, who was also in Jerusalem at that time.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Herod was </a:t>
            </a:r>
          </a:p>
          <a:p>
            <a:r>
              <a:rPr lang="en-US" sz="3200" dirty="0">
                <a:latin typeface="Times New Roman" panose="02020603050405020304" pitchFamily="18" charset="0"/>
                <a:ea typeface="Times New Roman" panose="02020603050405020304" pitchFamily="18" charset="0"/>
              </a:rPr>
              <a:t>very glad to see Jesus, for he had heard about </a:t>
            </a:r>
          </a:p>
          <a:p>
            <a:r>
              <a:rPr lang="en-US" sz="3200" dirty="0">
                <a:latin typeface="Times New Roman" panose="02020603050405020304" pitchFamily="18" charset="0"/>
                <a:ea typeface="Times New Roman" panose="02020603050405020304" pitchFamily="18" charset="0"/>
              </a:rPr>
              <a:t>Jesus and had wanted to see Him for quite </a:t>
            </a:r>
          </a:p>
          <a:p>
            <a:r>
              <a:rPr lang="en-US" sz="3200" dirty="0">
                <a:latin typeface="Times New Roman" panose="02020603050405020304" pitchFamily="18" charset="0"/>
                <a:ea typeface="Times New Roman" panose="02020603050405020304" pitchFamily="18" charset="0"/>
              </a:rPr>
              <a:t>some time. He was hoping to see Jesus </a:t>
            </a:r>
          </a:p>
          <a:p>
            <a:r>
              <a:rPr lang="en-US" sz="3200" dirty="0">
                <a:latin typeface="Times New Roman" panose="02020603050405020304" pitchFamily="18" charset="0"/>
                <a:ea typeface="Times New Roman" panose="02020603050405020304" pitchFamily="18" charset="0"/>
              </a:rPr>
              <a:t>perform some sign.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4413482"/>
            <a:ext cx="1510887" cy="2316182"/>
          </a:xfrm>
          <a:prstGeom prst="ellipse">
            <a:avLst/>
          </a:prstGeom>
        </p:spPr>
      </p:pic>
    </p:spTree>
    <p:extLst>
      <p:ext uri="{BB962C8B-B14F-4D97-AF65-F5344CB8AC3E}">
        <p14:creationId xmlns:p14="http://schemas.microsoft.com/office/powerpoint/2010/main" val="360344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740307"/>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Luke 23:5-12 (CEV)</a:t>
            </a:r>
          </a:p>
          <a:p>
            <a:r>
              <a:rPr lang="en-US" sz="3600" b="1" dirty="0">
                <a:latin typeface="Times New Roman" panose="02020603050405020304" pitchFamily="18" charset="0"/>
                <a:ea typeface="Times New Roman" panose="02020603050405020304" pitchFamily="18" charset="0"/>
              </a:rPr>
              <a:t> </a:t>
            </a:r>
          </a:p>
          <a:p>
            <a:r>
              <a:rPr lang="en-US" sz="3600" b="1"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9 </a:t>
            </a:r>
            <a:r>
              <a:rPr lang="en-US" sz="3600" dirty="0">
                <a:latin typeface="Times New Roman" panose="02020603050405020304" pitchFamily="18" charset="0"/>
                <a:ea typeface="Times New Roman" panose="02020603050405020304" pitchFamily="18" charset="0"/>
              </a:rPr>
              <a:t>Herod questioned Jesus at length, but Jesus didn’t respond to him. </a:t>
            </a:r>
            <a:r>
              <a:rPr lang="en-US" sz="3600" baseline="30000" dirty="0">
                <a:latin typeface="Times New Roman" panose="02020603050405020304" pitchFamily="18" charset="0"/>
                <a:ea typeface="Times New Roman" panose="02020603050405020304" pitchFamily="18" charset="0"/>
              </a:rPr>
              <a:t>10 </a:t>
            </a:r>
            <a:r>
              <a:rPr lang="en-US" sz="3600" dirty="0">
                <a:latin typeface="Times New Roman" panose="02020603050405020304" pitchFamily="18" charset="0"/>
                <a:ea typeface="Times New Roman" panose="02020603050405020304" pitchFamily="18" charset="0"/>
              </a:rPr>
              <a:t>The chief priests and the legal experts were there, fiercely accusing Jesus. </a:t>
            </a:r>
            <a:r>
              <a:rPr lang="en-US" sz="3600" baseline="30000" dirty="0">
                <a:latin typeface="Times New Roman" panose="02020603050405020304" pitchFamily="18" charset="0"/>
                <a:ea typeface="Times New Roman" panose="02020603050405020304" pitchFamily="18" charset="0"/>
              </a:rPr>
              <a:t>11 </a:t>
            </a:r>
            <a:r>
              <a:rPr lang="en-US" sz="3600" dirty="0">
                <a:latin typeface="Times New Roman" panose="02020603050405020304" pitchFamily="18" charset="0"/>
                <a:ea typeface="Times New Roman" panose="02020603050405020304" pitchFamily="18" charset="0"/>
              </a:rPr>
              <a:t>Herod and his soldiers treated Jesus with contempt. Herod mocked Him by dressing Jesus in elegant clothes and sent Him back to Pilate. </a:t>
            </a:r>
          </a:p>
          <a:p>
            <a:r>
              <a:rPr lang="en-US" sz="3600" baseline="30000" dirty="0">
                <a:latin typeface="Times New Roman" panose="02020603050405020304" pitchFamily="18" charset="0"/>
                <a:ea typeface="Times New Roman" panose="02020603050405020304" pitchFamily="18" charset="0"/>
              </a:rPr>
              <a:t>12 </a:t>
            </a:r>
            <a:r>
              <a:rPr lang="en-US" sz="3600" dirty="0">
                <a:latin typeface="Times New Roman" panose="02020603050405020304" pitchFamily="18" charset="0"/>
                <a:ea typeface="Times New Roman" panose="02020603050405020304" pitchFamily="18" charset="0"/>
              </a:rPr>
              <a:t>Pilate and Herod became friends with </a:t>
            </a:r>
          </a:p>
          <a:p>
            <a:r>
              <a:rPr lang="en-US" sz="3600" dirty="0">
                <a:latin typeface="Times New Roman" panose="02020603050405020304" pitchFamily="18" charset="0"/>
                <a:ea typeface="Times New Roman" panose="02020603050405020304" pitchFamily="18" charset="0"/>
              </a:rPr>
              <a:t>each other that day. Before this, they </a:t>
            </a:r>
          </a:p>
          <a:p>
            <a:r>
              <a:rPr lang="en-US" sz="3600" dirty="0">
                <a:latin typeface="Times New Roman" panose="02020603050405020304" pitchFamily="18" charset="0"/>
                <a:ea typeface="Times New Roman" panose="02020603050405020304" pitchFamily="18" charset="0"/>
              </a:rPr>
              <a:t>had been enemies.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4541818"/>
            <a:ext cx="1510887" cy="2316182"/>
          </a:xfrm>
          <a:prstGeom prst="ellipse">
            <a:avLst/>
          </a:prstGeom>
        </p:spPr>
      </p:pic>
    </p:spTree>
    <p:extLst>
      <p:ext uri="{BB962C8B-B14F-4D97-AF65-F5344CB8AC3E}">
        <p14:creationId xmlns:p14="http://schemas.microsoft.com/office/powerpoint/2010/main" val="196545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55564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Luke 23:13-18 (CEV)</a:t>
            </a:r>
          </a:p>
          <a:p>
            <a:endParaRPr lang="en-US" sz="3200"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Then Pilate called together the chief </a:t>
            </a:r>
          </a:p>
          <a:p>
            <a:r>
              <a:rPr lang="en-US" sz="3200" dirty="0">
                <a:latin typeface="Times New Roman" panose="02020603050405020304" pitchFamily="18" charset="0"/>
                <a:ea typeface="Times New Roman" panose="02020603050405020304" pitchFamily="18" charset="0"/>
              </a:rPr>
              <a:t>priests, the rulers, and the people. </a:t>
            </a:r>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He said to</a:t>
            </a:r>
          </a:p>
          <a:p>
            <a:r>
              <a:rPr lang="en-US" sz="3200" dirty="0">
                <a:latin typeface="Times New Roman" panose="02020603050405020304" pitchFamily="18" charset="0"/>
                <a:ea typeface="Times New Roman" panose="02020603050405020304" pitchFamily="18" charset="0"/>
              </a:rPr>
              <a:t>them, “You brought this man before me as one who was misleading the people. I have questioned Him in your presence and found nothing in this man’s conduct that provides a legal basis for the charges you have brought against Him. </a:t>
            </a:r>
            <a:r>
              <a:rPr lang="en-US" sz="3200" baseline="30000" dirty="0">
                <a:latin typeface="Times New Roman" panose="02020603050405020304" pitchFamily="18" charset="0"/>
                <a:ea typeface="Times New Roman" panose="02020603050405020304" pitchFamily="18" charset="0"/>
              </a:rPr>
              <a:t>15 </a:t>
            </a:r>
            <a:r>
              <a:rPr lang="en-US" sz="3200" dirty="0">
                <a:latin typeface="Times New Roman" panose="02020603050405020304" pitchFamily="18" charset="0"/>
                <a:ea typeface="Times New Roman" panose="02020603050405020304" pitchFamily="18" charset="0"/>
              </a:rPr>
              <a:t>Neither did Herod, because Herod returned Him to us. He’s done nothing that deserves death.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Therefore, I’ll have Him whipped, then let him go.” </a:t>
            </a:r>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But with one voice they shouted, “Away with this man!”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0"/>
            <a:ext cx="1510887" cy="2316182"/>
          </a:xfrm>
          <a:prstGeom prst="ellipse">
            <a:avLst/>
          </a:prstGeom>
        </p:spPr>
      </p:pic>
    </p:spTree>
    <p:extLst>
      <p:ext uri="{BB962C8B-B14F-4D97-AF65-F5344CB8AC3E}">
        <p14:creationId xmlns:p14="http://schemas.microsoft.com/office/powerpoint/2010/main" val="144452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563231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John 18:38-39 (CEV)</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After Pilate said this, he returned to the Jewish leaders and said, “I find no grounds for any charge against Him. </a:t>
            </a:r>
            <a:r>
              <a:rPr lang="en-US" sz="3600" baseline="30000" dirty="0">
                <a:latin typeface="Times New Roman" panose="02020603050405020304" pitchFamily="18" charset="0"/>
                <a:ea typeface="Times New Roman" panose="02020603050405020304" pitchFamily="18" charset="0"/>
              </a:rPr>
              <a:t>39 </a:t>
            </a:r>
            <a:r>
              <a:rPr lang="en-US" sz="3600" dirty="0">
                <a:latin typeface="Times New Roman" panose="02020603050405020304" pitchFamily="18" charset="0"/>
                <a:ea typeface="Times New Roman" panose="02020603050405020304" pitchFamily="18" charset="0"/>
              </a:rPr>
              <a:t>You have a custom that I release one prisoner for you at Passover. Do you want me to release for you the king of the Jews?” </a:t>
            </a:r>
            <a:r>
              <a:rPr lang="en-US" sz="3600" baseline="30000" dirty="0">
                <a:latin typeface="Times New Roman" panose="02020603050405020304" pitchFamily="18" charset="0"/>
                <a:ea typeface="Times New Roman" panose="02020603050405020304" pitchFamily="18" charset="0"/>
              </a:rPr>
              <a:t>40 </a:t>
            </a:r>
            <a:r>
              <a:rPr lang="en-US" sz="3600" dirty="0">
                <a:latin typeface="Times New Roman" panose="02020603050405020304" pitchFamily="18" charset="0"/>
                <a:ea typeface="Times New Roman" panose="02020603050405020304" pitchFamily="18" charset="0"/>
              </a:rPr>
              <a:t>They shouted, “Not this man! Give us Barabbas!” (Barabbas was an</a:t>
            </a:r>
          </a:p>
          <a:p>
            <a:r>
              <a:rPr lang="en-US" sz="3600" dirty="0">
                <a:latin typeface="Times New Roman" panose="02020603050405020304" pitchFamily="18" charset="0"/>
                <a:ea typeface="Times New Roman" panose="02020603050405020304" pitchFamily="18" charset="0"/>
              </a:rPr>
              <a:t> outlaw.)</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17071" y="4365355"/>
            <a:ext cx="1510887" cy="2316182"/>
          </a:xfrm>
          <a:prstGeom prst="ellipse">
            <a:avLst/>
          </a:prstGeom>
        </p:spPr>
      </p:pic>
    </p:spTree>
    <p:extLst>
      <p:ext uri="{BB962C8B-B14F-4D97-AF65-F5344CB8AC3E}">
        <p14:creationId xmlns:p14="http://schemas.microsoft.com/office/powerpoint/2010/main" val="124160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617196"/>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Mark 15:6-11 (CEV)</a:t>
            </a:r>
          </a:p>
          <a:p>
            <a:endParaRPr lang="en-US" sz="3600" b="1"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6 </a:t>
            </a:r>
            <a:r>
              <a:rPr lang="en-US" sz="3200" dirty="0">
                <a:latin typeface="Times New Roman" panose="02020603050405020304" pitchFamily="18" charset="0"/>
                <a:ea typeface="Times New Roman" panose="02020603050405020304" pitchFamily="18" charset="0"/>
              </a:rPr>
              <a:t>During the festival, Pilate released one</a:t>
            </a:r>
          </a:p>
          <a:p>
            <a:r>
              <a:rPr lang="en-US" sz="3200" dirty="0">
                <a:latin typeface="Times New Roman" panose="02020603050405020304" pitchFamily="18" charset="0"/>
                <a:ea typeface="Times New Roman" panose="02020603050405020304" pitchFamily="18" charset="0"/>
              </a:rPr>
              <a:t> prisoner to them, whomever they requested. </a:t>
            </a:r>
          </a:p>
          <a:p>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A man named Barabbas was locked up with the rebels who had committed murder during an uprising.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The crowd pushed forward and asked Pilate to release someone, as he regularly did. </a:t>
            </a:r>
            <a:r>
              <a:rPr lang="en-US" sz="3200" baseline="30000" dirty="0">
                <a:latin typeface="Times New Roman" panose="02020603050405020304" pitchFamily="18" charset="0"/>
                <a:ea typeface="Times New Roman" panose="02020603050405020304" pitchFamily="18" charset="0"/>
              </a:rPr>
              <a:t>9 </a:t>
            </a:r>
            <a:r>
              <a:rPr lang="en-US" sz="3200" dirty="0">
                <a:latin typeface="Times New Roman" panose="02020603050405020304" pitchFamily="18" charset="0"/>
                <a:ea typeface="Times New Roman" panose="02020603050405020304" pitchFamily="18" charset="0"/>
              </a:rPr>
              <a:t>Pilate answered them, “Do you want me to release to you the king of the Jews?” </a:t>
            </a:r>
            <a:r>
              <a:rPr lang="en-US" sz="3200" baseline="30000" dirty="0">
                <a:latin typeface="Times New Roman" panose="02020603050405020304" pitchFamily="18" charset="0"/>
                <a:ea typeface="Times New Roman" panose="02020603050405020304" pitchFamily="18" charset="0"/>
              </a:rPr>
              <a:t>10 </a:t>
            </a:r>
            <a:r>
              <a:rPr lang="en-US" sz="3200" dirty="0">
                <a:latin typeface="Times New Roman" panose="02020603050405020304" pitchFamily="18" charset="0"/>
                <a:ea typeface="Times New Roman" panose="02020603050405020304" pitchFamily="18" charset="0"/>
              </a:rPr>
              <a:t>He knew that the chief priests had handed Him over because of jealousy. </a:t>
            </a:r>
          </a:p>
          <a:p>
            <a:r>
              <a:rPr lang="en-US" sz="3200" baseline="30000" dirty="0">
                <a:latin typeface="Times New Roman" panose="02020603050405020304" pitchFamily="18" charset="0"/>
                <a:ea typeface="Times New Roman" panose="02020603050405020304" pitchFamily="18" charset="0"/>
              </a:rPr>
              <a:t>11 </a:t>
            </a:r>
            <a:r>
              <a:rPr lang="en-US" sz="3200" dirty="0">
                <a:latin typeface="Times New Roman" panose="02020603050405020304" pitchFamily="18" charset="0"/>
                <a:ea typeface="Times New Roman" panose="02020603050405020304" pitchFamily="18" charset="0"/>
              </a:rPr>
              <a:t>But the chief priests stirred up the crowd to have him release Barabbas to them instead.</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0"/>
            <a:ext cx="1510887" cy="2316182"/>
          </a:xfrm>
          <a:prstGeom prst="ellipse">
            <a:avLst/>
          </a:prstGeom>
        </p:spPr>
      </p:pic>
    </p:spTree>
    <p:extLst>
      <p:ext uri="{BB962C8B-B14F-4D97-AF65-F5344CB8AC3E}">
        <p14:creationId xmlns:p14="http://schemas.microsoft.com/office/powerpoint/2010/main" val="330879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617196"/>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Luke 23:20-24 (CEV)</a:t>
            </a:r>
          </a:p>
          <a:p>
            <a:endParaRPr lang="en-US" sz="3600" b="1"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20 </a:t>
            </a:r>
            <a:r>
              <a:rPr lang="en-US" sz="3200" dirty="0">
                <a:latin typeface="Times New Roman" panose="02020603050405020304" pitchFamily="18" charset="0"/>
                <a:ea typeface="Times New Roman" panose="02020603050405020304" pitchFamily="18" charset="0"/>
              </a:rPr>
              <a:t>Pilate addressed them again because</a:t>
            </a:r>
          </a:p>
          <a:p>
            <a:r>
              <a:rPr lang="en-US" sz="3200" dirty="0">
                <a:latin typeface="Times New Roman" panose="02020603050405020304" pitchFamily="18" charset="0"/>
                <a:ea typeface="Times New Roman" panose="02020603050405020304" pitchFamily="18" charset="0"/>
              </a:rPr>
              <a:t>he wanted to release Jesus.</a:t>
            </a:r>
          </a:p>
          <a:p>
            <a:r>
              <a:rPr lang="en-US" sz="3200" baseline="30000" dirty="0">
                <a:latin typeface="Times New Roman" panose="02020603050405020304" pitchFamily="18" charset="0"/>
                <a:ea typeface="Times New Roman" panose="02020603050405020304" pitchFamily="18" charset="0"/>
              </a:rPr>
              <a:t>	21 </a:t>
            </a:r>
            <a:r>
              <a:rPr lang="en-US" sz="3200" dirty="0">
                <a:latin typeface="Times New Roman" panose="02020603050405020304" pitchFamily="18" charset="0"/>
                <a:ea typeface="Times New Roman" panose="02020603050405020304" pitchFamily="18" charset="0"/>
              </a:rPr>
              <a:t>They kept shouting out, “Crucify Him! Crucify Him!”</a:t>
            </a:r>
          </a:p>
          <a:p>
            <a:r>
              <a:rPr lang="en-US" sz="3200" baseline="30000" dirty="0">
                <a:latin typeface="Times New Roman" panose="02020603050405020304" pitchFamily="18" charset="0"/>
                <a:ea typeface="Times New Roman" panose="02020603050405020304" pitchFamily="18" charset="0"/>
              </a:rPr>
              <a:t>	22 </a:t>
            </a:r>
            <a:r>
              <a:rPr lang="en-US" sz="3200" dirty="0">
                <a:latin typeface="Times New Roman" panose="02020603050405020304" pitchFamily="18" charset="0"/>
                <a:ea typeface="Times New Roman" panose="02020603050405020304" pitchFamily="18" charset="0"/>
              </a:rPr>
              <a:t>For the third time, Pilate said to them, “Why? What wrong has He done? I’ve found no legal basis for the death penalty in His case. Therefore, I will have Him whipped, then let him go.”</a:t>
            </a:r>
          </a:p>
          <a:p>
            <a:r>
              <a:rPr lang="en-US" sz="3200" baseline="30000" dirty="0">
                <a:latin typeface="Times New Roman" panose="02020603050405020304" pitchFamily="18" charset="0"/>
                <a:ea typeface="Times New Roman" panose="02020603050405020304" pitchFamily="18" charset="0"/>
              </a:rPr>
              <a:t>23 </a:t>
            </a:r>
            <a:r>
              <a:rPr lang="en-US" sz="3200" dirty="0">
                <a:latin typeface="Times New Roman" panose="02020603050405020304" pitchFamily="18" charset="0"/>
                <a:ea typeface="Times New Roman" panose="02020603050405020304" pitchFamily="18" charset="0"/>
              </a:rPr>
              <a:t>But they were adamant, shouting their demand that Jesus be crucified. Their voices won out.</a:t>
            </a:r>
            <a:r>
              <a:rPr lang="en-US" sz="3200" baseline="30000" dirty="0">
                <a:latin typeface="Times New Roman" panose="02020603050405020304" pitchFamily="18" charset="0"/>
                <a:ea typeface="Times New Roman" panose="02020603050405020304" pitchFamily="18" charset="0"/>
              </a:rPr>
              <a:t> 24 </a:t>
            </a:r>
            <a:r>
              <a:rPr lang="en-US" sz="3200" dirty="0">
                <a:latin typeface="Times New Roman" panose="02020603050405020304" pitchFamily="18" charset="0"/>
                <a:ea typeface="Times New Roman" panose="02020603050405020304" pitchFamily="18" charset="0"/>
              </a:rPr>
              <a:t>Pilate issued his decision to grant their request.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503459" y="101302"/>
            <a:ext cx="1510887" cy="2316182"/>
          </a:xfrm>
          <a:prstGeom prst="ellipse">
            <a:avLst/>
          </a:prstGeom>
        </p:spPr>
      </p:pic>
    </p:spTree>
    <p:extLst>
      <p:ext uri="{BB962C8B-B14F-4D97-AF65-F5344CB8AC3E}">
        <p14:creationId xmlns:p14="http://schemas.microsoft.com/office/powerpoint/2010/main" val="204449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55564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Mark 15:16-20 (CEV)</a:t>
            </a: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The soldiers led Jesus away into the courtyard of the palace known as the governor’s headquarters, and they called together the whole company of soldiers. </a:t>
            </a:r>
            <a:r>
              <a:rPr lang="en-US" sz="3200" baseline="30000" dirty="0">
                <a:latin typeface="Times New Roman" panose="02020603050405020304" pitchFamily="18" charset="0"/>
                <a:ea typeface="Times New Roman" panose="02020603050405020304" pitchFamily="18" charset="0"/>
              </a:rPr>
              <a:t>17 </a:t>
            </a:r>
            <a:r>
              <a:rPr lang="en-US" sz="3200" dirty="0">
                <a:latin typeface="Times New Roman" panose="02020603050405020304" pitchFamily="18" charset="0"/>
                <a:ea typeface="Times New Roman" panose="02020603050405020304" pitchFamily="18" charset="0"/>
              </a:rPr>
              <a:t>They dressed Him up in a purple robe and twisted together a crown of thorns and put it on Him. </a:t>
            </a:r>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They saluted Him, “Hail! King of the Jews!” </a:t>
            </a:r>
            <a:r>
              <a:rPr lang="en-US" sz="3200" baseline="30000" dirty="0">
                <a:latin typeface="Times New Roman" panose="02020603050405020304" pitchFamily="18" charset="0"/>
                <a:ea typeface="Times New Roman" panose="02020603050405020304" pitchFamily="18" charset="0"/>
              </a:rPr>
              <a:t>19 </a:t>
            </a:r>
            <a:r>
              <a:rPr lang="en-US" sz="3200" dirty="0">
                <a:latin typeface="Times New Roman" panose="02020603050405020304" pitchFamily="18" charset="0"/>
                <a:ea typeface="Times New Roman" panose="02020603050405020304" pitchFamily="18" charset="0"/>
              </a:rPr>
              <a:t>Again and again, they struck His head with a stick. They spit on Him and knelt before Him to honor Him. </a:t>
            </a:r>
            <a:r>
              <a:rPr lang="en-US" sz="3200" baseline="30000" dirty="0">
                <a:latin typeface="Times New Roman" panose="02020603050405020304" pitchFamily="18" charset="0"/>
                <a:ea typeface="Times New Roman" panose="02020603050405020304" pitchFamily="18" charset="0"/>
              </a:rPr>
              <a:t>20 </a:t>
            </a:r>
            <a:r>
              <a:rPr lang="en-US" sz="3200" dirty="0">
                <a:latin typeface="Times New Roman" panose="02020603050405020304" pitchFamily="18" charset="0"/>
                <a:ea typeface="Times New Roman" panose="02020603050405020304" pitchFamily="18" charset="0"/>
              </a:rPr>
              <a:t>When they finished </a:t>
            </a:r>
          </a:p>
          <a:p>
            <a:r>
              <a:rPr lang="en-US" sz="3200" dirty="0">
                <a:latin typeface="Times New Roman" panose="02020603050405020304" pitchFamily="18" charset="0"/>
                <a:ea typeface="Times New Roman" panose="02020603050405020304" pitchFamily="18" charset="0"/>
              </a:rPr>
              <a:t>mocking Him, they stripped Him of the </a:t>
            </a:r>
          </a:p>
          <a:p>
            <a:r>
              <a:rPr lang="en-US" sz="3200" dirty="0">
                <a:latin typeface="Times New Roman" panose="02020603050405020304" pitchFamily="18" charset="0"/>
                <a:ea typeface="Times New Roman" panose="02020603050405020304" pitchFamily="18" charset="0"/>
              </a:rPr>
              <a:t>purple robe and put His own clothes back on </a:t>
            </a:r>
          </a:p>
          <a:p>
            <a:r>
              <a:rPr lang="en-US" sz="3200" dirty="0">
                <a:latin typeface="Times New Roman" panose="02020603050405020304" pitchFamily="18" charset="0"/>
                <a:ea typeface="Times New Roman" panose="02020603050405020304" pitchFamily="18" charset="0"/>
              </a:rPr>
              <a:t>Him. Then they led Him out to crucify Him.</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4541818"/>
            <a:ext cx="1510887" cy="2316182"/>
          </a:xfrm>
          <a:prstGeom prst="ellipse">
            <a:avLst/>
          </a:prstGeom>
        </p:spPr>
      </p:pic>
    </p:spTree>
    <p:extLst>
      <p:ext uri="{BB962C8B-B14F-4D97-AF65-F5344CB8AC3E}">
        <p14:creationId xmlns:p14="http://schemas.microsoft.com/office/powerpoint/2010/main" val="407515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212080"/>
            <a:ext cx="9144000" cy="1635760"/>
          </a:xfrm>
          <a:prstGeom prst="rect">
            <a:avLst/>
          </a:prstGeom>
        </p:spPr>
      </p:pic>
      <p:pic>
        <p:nvPicPr>
          <p:cNvPr id="2" name="Picture 2" descr="Indian Christian devotees collect palm fronds for a Palm Sunday service at Wesley Church in Secunderabad, the twin city of Hyderabad, on March 29, 2015.  Palm Sunday marks the sixth and last Sunday of the Christian Holy month of Lent and the beginning of Holy Week.   AFP PHOTO / Noah SEELAM        (Photo credit should read NOAH SEELAM/AFP/Gett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5076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3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212080"/>
            <a:ext cx="9144000" cy="1635760"/>
          </a:xfrm>
          <a:prstGeom prst="rect">
            <a:avLst/>
          </a:prstGeom>
        </p:spPr>
      </p:pic>
      <p:pic>
        <p:nvPicPr>
          <p:cNvPr id="4" name="Picture 2" descr="Image result for take up your cross and follow me"/>
          <p:cNvPicPr>
            <a:picLocks noChangeAspect="1" noChangeArrowheads="1"/>
          </p:cNvPicPr>
          <p:nvPr/>
        </p:nvPicPr>
        <p:blipFill rotWithShape="1">
          <a:blip r:embed="rId3">
            <a:extLst>
              <a:ext uri="{28A0092B-C50C-407E-A947-70E740481C1C}">
                <a14:useLocalDpi xmlns:a14="http://schemas.microsoft.com/office/drawing/2010/main" val="0"/>
              </a:ext>
            </a:extLst>
          </a:blip>
          <a:srcRect l="7398" b="9064"/>
          <a:stretch/>
        </p:blipFill>
        <p:spPr bwMode="auto">
          <a:xfrm>
            <a:off x="208029" y="128336"/>
            <a:ext cx="8727941" cy="4704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4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212080"/>
            <a:ext cx="9144000" cy="1635760"/>
          </a:xfrm>
          <a:prstGeom prst="rect">
            <a:avLst/>
          </a:prstGeom>
        </p:spPr>
      </p:pic>
      <p:pic>
        <p:nvPicPr>
          <p:cNvPr id="3074" name="Picture 2" descr="Image result for cross with papers nailed to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15" y="118311"/>
            <a:ext cx="7192170" cy="4774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69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212080"/>
            <a:ext cx="9144000" cy="1635760"/>
          </a:xfrm>
          <a:prstGeom prst="rect">
            <a:avLst/>
          </a:prstGeom>
        </p:spPr>
      </p:pic>
      <p:sp>
        <p:nvSpPr>
          <p:cNvPr id="2" name="Rectangle 1"/>
          <p:cNvSpPr/>
          <p:nvPr/>
        </p:nvSpPr>
        <p:spPr>
          <a:xfrm>
            <a:off x="0" y="372408"/>
            <a:ext cx="9144000" cy="4339650"/>
          </a:xfrm>
          <a:prstGeom prst="rect">
            <a:avLst/>
          </a:prstGeom>
        </p:spPr>
        <p:txBody>
          <a:bodyPr wrap="square">
            <a:spAutoFit/>
          </a:bodyPr>
          <a:lstStyle/>
          <a:p>
            <a:pPr algn="ctr"/>
            <a:r>
              <a:rPr lang="en-US" sz="6000" b="1" dirty="0">
                <a:solidFill>
                  <a:srgbClr val="000000"/>
                </a:solidFill>
                <a:latin typeface="Times New Roman" panose="02020603050405020304" pitchFamily="18" charset="0"/>
                <a:ea typeface="Times New Roman" panose="02020603050405020304" pitchFamily="18" charset="0"/>
              </a:rPr>
              <a:t>Write down a bitterness </a:t>
            </a:r>
          </a:p>
          <a:p>
            <a:pPr algn="ctr"/>
            <a:r>
              <a:rPr lang="en-US" sz="6000" b="1" dirty="0">
                <a:solidFill>
                  <a:srgbClr val="000000"/>
                </a:solidFill>
                <a:latin typeface="Times New Roman" panose="02020603050405020304" pitchFamily="18" charset="0"/>
                <a:ea typeface="Times New Roman" panose="02020603050405020304" pitchFamily="18" charset="0"/>
              </a:rPr>
              <a:t>or sin in your heart.</a:t>
            </a:r>
          </a:p>
          <a:p>
            <a:pPr algn="ctr"/>
            <a:r>
              <a:rPr lang="en-US" sz="3200" b="1" dirty="0">
                <a:latin typeface="Times New Roman" panose="02020603050405020304" pitchFamily="18" charset="0"/>
                <a:ea typeface="Times New Roman" panose="02020603050405020304" pitchFamily="18" charset="0"/>
              </a:rPr>
              <a:t> </a:t>
            </a:r>
          </a:p>
          <a:p>
            <a:pPr indent="457200" algn="ctr"/>
            <a:r>
              <a:rPr lang="en-US" sz="6000" b="1" dirty="0">
                <a:solidFill>
                  <a:srgbClr val="000000"/>
                </a:solidFill>
                <a:latin typeface="Times New Roman" panose="02020603050405020304" pitchFamily="18" charset="0"/>
                <a:ea typeface="Times New Roman" panose="02020603050405020304" pitchFamily="18" charset="0"/>
              </a:rPr>
              <a:t>Come and nail it </a:t>
            </a:r>
          </a:p>
          <a:p>
            <a:pPr indent="457200" algn="ctr"/>
            <a:r>
              <a:rPr lang="en-US" sz="6000" b="1" dirty="0">
                <a:solidFill>
                  <a:srgbClr val="000000"/>
                </a:solidFill>
                <a:latin typeface="Times New Roman" panose="02020603050405020304" pitchFamily="18" charset="0"/>
                <a:ea typeface="Times New Roman" panose="02020603050405020304" pitchFamily="18" charset="0"/>
              </a:rPr>
              <a:t>to the cross.</a:t>
            </a:r>
            <a:r>
              <a:rPr lang="en-US" sz="5400" dirty="0">
                <a:solidFill>
                  <a:srgbClr val="000000"/>
                </a:solidFill>
                <a:latin typeface="Times New Roman" panose="02020603050405020304" pitchFamily="18" charset="0"/>
                <a:ea typeface="Times New Roman" panose="02020603050405020304" pitchFamily="18" charset="0"/>
              </a:rPr>
              <a:t>	</a:t>
            </a:r>
            <a:endParaRPr lang="en-US" sz="5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33113" y="2894294"/>
            <a:ext cx="1510887" cy="2316182"/>
          </a:xfrm>
          <a:prstGeom prst="ellipse">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894294"/>
            <a:ext cx="1510887" cy="2316182"/>
          </a:xfrm>
          <a:prstGeom prst="ellipse">
            <a:avLst/>
          </a:prstGeom>
        </p:spPr>
      </p:pic>
    </p:spTree>
    <p:extLst>
      <p:ext uri="{BB962C8B-B14F-4D97-AF65-F5344CB8AC3E}">
        <p14:creationId xmlns:p14="http://schemas.microsoft.com/office/powerpoint/2010/main" val="135381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5212080"/>
            <a:ext cx="9144000" cy="1635760"/>
          </a:xfrm>
          <a:prstGeom prst="rect">
            <a:avLst/>
          </a:prstGeom>
        </p:spPr>
      </p:pic>
      <p:sp>
        <p:nvSpPr>
          <p:cNvPr id="4" name="AutoShape 2" descr="Image result for jesus garden gethsemane"/>
          <p:cNvSpPr>
            <a:spLocks noChangeAspect="1" noChangeArrowheads="1"/>
          </p:cNvSpPr>
          <p:nvPr/>
        </p:nvSpPr>
        <p:spPr bwMode="auto">
          <a:xfrm>
            <a:off x="155575" y="-1790700"/>
            <a:ext cx="74866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14387" y="705410"/>
            <a:ext cx="7515225" cy="375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628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5201424"/>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Mark 14:43-45 (CEV)</a:t>
            </a:r>
          </a:p>
          <a:p>
            <a:pPr algn="just"/>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43 </a:t>
            </a:r>
            <a:r>
              <a:rPr lang="en-US" sz="3200" dirty="0">
                <a:latin typeface="Times New Roman" panose="02020603050405020304" pitchFamily="18" charset="0"/>
                <a:ea typeface="Times New Roman" panose="02020603050405020304" pitchFamily="18" charset="0"/>
              </a:rPr>
              <a:t>Suddenly, while Jesus was still speaking, Judas, one of the Twelve, came with a mob carrying swords and clubs. They had been sent by the chief priests, legal experts, and elders. </a:t>
            </a:r>
            <a:r>
              <a:rPr lang="en-US" sz="3200" baseline="30000" dirty="0">
                <a:latin typeface="Times New Roman" panose="02020603050405020304" pitchFamily="18" charset="0"/>
                <a:ea typeface="Times New Roman" panose="02020603050405020304" pitchFamily="18" charset="0"/>
              </a:rPr>
              <a:t>44 </a:t>
            </a:r>
            <a:r>
              <a:rPr lang="en-US" sz="3200" dirty="0">
                <a:latin typeface="Times New Roman" panose="02020603050405020304" pitchFamily="18" charset="0"/>
                <a:ea typeface="Times New Roman" panose="02020603050405020304" pitchFamily="18" charset="0"/>
              </a:rPr>
              <a:t>His betrayer had given them a sign: “Arrest the man I kiss, and take Him away under guard.” </a:t>
            </a:r>
            <a:r>
              <a:rPr lang="en-US" sz="3200" baseline="30000" dirty="0">
                <a:latin typeface="Times New Roman" panose="02020603050405020304" pitchFamily="18" charset="0"/>
                <a:ea typeface="Times New Roman" panose="02020603050405020304" pitchFamily="18" charset="0"/>
              </a:rPr>
              <a:t>45 </a:t>
            </a:r>
            <a:r>
              <a:rPr lang="en-US" sz="3200" dirty="0">
                <a:latin typeface="Times New Roman" panose="02020603050405020304" pitchFamily="18" charset="0"/>
                <a:ea typeface="Times New Roman" panose="02020603050405020304" pitchFamily="18" charset="0"/>
              </a:rPr>
              <a:t>As soon as he got there, Judas said to Jesus, “Rabbi!” Then he kissed </a:t>
            </a:r>
          </a:p>
          <a:p>
            <a:r>
              <a:rPr lang="en-US" sz="3200" dirty="0">
                <a:latin typeface="Times New Roman" panose="02020603050405020304" pitchFamily="18" charset="0"/>
                <a:ea typeface="Times New Roman" panose="02020603050405020304" pitchFamily="18" charset="0"/>
              </a:rPr>
              <a:t>Him.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261412" y="4314975"/>
            <a:ext cx="1510887" cy="2316182"/>
          </a:xfrm>
          <a:prstGeom prst="ellipse">
            <a:avLst/>
          </a:prstGeom>
        </p:spPr>
      </p:pic>
    </p:spTree>
    <p:extLst>
      <p:ext uri="{BB962C8B-B14F-4D97-AF65-F5344CB8AC3E}">
        <p14:creationId xmlns:p14="http://schemas.microsoft.com/office/powerpoint/2010/main" val="413957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5693866"/>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Mark 14:46-50 (CEV)</a:t>
            </a:r>
          </a:p>
          <a:p>
            <a:pPr algn="just"/>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46 </a:t>
            </a:r>
            <a:r>
              <a:rPr lang="en-US" sz="3200" dirty="0">
                <a:latin typeface="Times New Roman" panose="02020603050405020304" pitchFamily="18" charset="0"/>
                <a:ea typeface="Times New Roman" panose="02020603050405020304" pitchFamily="18" charset="0"/>
              </a:rPr>
              <a:t>Then they came and grabbed Jesus and arrested Him. </a:t>
            </a:r>
            <a:r>
              <a:rPr lang="en-US" sz="3200" baseline="30000" dirty="0">
                <a:latin typeface="Times New Roman" panose="02020603050405020304" pitchFamily="18" charset="0"/>
                <a:ea typeface="Times New Roman" panose="02020603050405020304" pitchFamily="18" charset="0"/>
              </a:rPr>
              <a:t>47 </a:t>
            </a:r>
            <a:r>
              <a:rPr lang="en-US" sz="3200" dirty="0">
                <a:latin typeface="Times New Roman" panose="02020603050405020304" pitchFamily="18" charset="0"/>
                <a:ea typeface="Times New Roman" panose="02020603050405020304" pitchFamily="18" charset="0"/>
              </a:rPr>
              <a:t>One of the bystanders drew a sword and struck the high priest’s slave and cut off his ear. </a:t>
            </a:r>
            <a:r>
              <a:rPr lang="en-US" sz="3200" baseline="30000" dirty="0">
                <a:latin typeface="Times New Roman" panose="02020603050405020304" pitchFamily="18" charset="0"/>
                <a:ea typeface="Times New Roman" panose="02020603050405020304" pitchFamily="18" charset="0"/>
              </a:rPr>
              <a:t>48 </a:t>
            </a:r>
            <a:r>
              <a:rPr lang="en-US" sz="3200" dirty="0">
                <a:latin typeface="Times New Roman" panose="02020603050405020304" pitchFamily="18" charset="0"/>
                <a:ea typeface="Times New Roman" panose="02020603050405020304" pitchFamily="18" charset="0"/>
              </a:rPr>
              <a:t>Jesus responded, “Have you come with swords and clubs to arrest me, like an outlaw?</a:t>
            </a:r>
            <a:r>
              <a:rPr lang="en-US" sz="3200" baseline="30000" dirty="0">
                <a:latin typeface="Times New Roman" panose="02020603050405020304" pitchFamily="18" charset="0"/>
                <a:ea typeface="Times New Roman" panose="02020603050405020304" pitchFamily="18" charset="0"/>
              </a:rPr>
              <a:t> 49 </a:t>
            </a:r>
            <a:r>
              <a:rPr lang="en-US" sz="3200" dirty="0">
                <a:latin typeface="Times New Roman" panose="02020603050405020304" pitchFamily="18" charset="0"/>
                <a:ea typeface="Times New Roman" panose="02020603050405020304" pitchFamily="18" charset="0"/>
              </a:rPr>
              <a:t>Day after day, I was with you, teaching in the temple, but you didn’t arrest me. But let the scriptures be fulfilled.” </a:t>
            </a:r>
          </a:p>
          <a:p>
            <a:r>
              <a:rPr lang="en-US" sz="3200" baseline="30000" dirty="0">
                <a:latin typeface="Times New Roman" panose="02020603050405020304" pitchFamily="18" charset="0"/>
                <a:ea typeface="Times New Roman" panose="02020603050405020304" pitchFamily="18" charset="0"/>
              </a:rPr>
              <a:t>50 </a:t>
            </a:r>
            <a:r>
              <a:rPr lang="en-US" sz="3200" dirty="0">
                <a:latin typeface="Times New Roman" panose="02020603050405020304" pitchFamily="18" charset="0"/>
                <a:ea typeface="Times New Roman" panose="02020603050405020304" pitchFamily="18" charset="0"/>
              </a:rPr>
              <a:t>And all His disciples left Him and ran </a:t>
            </a:r>
          </a:p>
          <a:p>
            <a:r>
              <a:rPr lang="en-US" sz="3200" dirty="0">
                <a:latin typeface="Times New Roman" panose="02020603050405020304" pitchFamily="18" charset="0"/>
                <a:ea typeface="Times New Roman" panose="02020603050405020304" pitchFamily="18" charset="0"/>
              </a:rPr>
              <a:t>away.</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261412" y="4314975"/>
            <a:ext cx="1510887" cy="2316182"/>
          </a:xfrm>
          <a:prstGeom prst="ellipse">
            <a:avLst/>
          </a:prstGeom>
        </p:spPr>
      </p:pic>
    </p:spTree>
    <p:extLst>
      <p:ext uri="{BB962C8B-B14F-4D97-AF65-F5344CB8AC3E}">
        <p14:creationId xmlns:p14="http://schemas.microsoft.com/office/powerpoint/2010/main" val="41580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46710"/>
            <a:ext cx="8884693" cy="6894195"/>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John 19:12-21 (CEV)</a:t>
            </a:r>
          </a:p>
          <a:p>
            <a:pPr algn="just"/>
            <a:r>
              <a:rPr lang="en-US" sz="11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12 </a:t>
            </a:r>
            <a:r>
              <a:rPr lang="en-US" sz="3200" dirty="0">
                <a:latin typeface="Times New Roman" panose="02020603050405020304" pitchFamily="18" charset="0"/>
                <a:ea typeface="Times New Roman" panose="02020603050405020304" pitchFamily="18" charset="0"/>
              </a:rPr>
              <a:t>Then the company of soldiers, the commander, and the guards from the Jewish </a:t>
            </a:r>
          </a:p>
          <a:p>
            <a:r>
              <a:rPr lang="en-US" sz="3200" dirty="0">
                <a:latin typeface="Times New Roman" panose="02020603050405020304" pitchFamily="18" charset="0"/>
                <a:ea typeface="Times New Roman" panose="02020603050405020304" pitchFamily="18" charset="0"/>
              </a:rPr>
              <a:t>leaders took Jesus into custody. They bound </a:t>
            </a:r>
          </a:p>
          <a:p>
            <a:r>
              <a:rPr lang="en-US" sz="3200" dirty="0">
                <a:latin typeface="Times New Roman" panose="02020603050405020304" pitchFamily="18" charset="0"/>
                <a:ea typeface="Times New Roman" panose="02020603050405020304" pitchFamily="18" charset="0"/>
              </a:rPr>
              <a:t>Him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and led Him first to </a:t>
            </a:r>
            <a:r>
              <a:rPr lang="en-US" sz="3200" dirty="0" err="1">
                <a:latin typeface="Times New Roman" panose="02020603050405020304" pitchFamily="18" charset="0"/>
                <a:ea typeface="Times New Roman" panose="02020603050405020304" pitchFamily="18" charset="0"/>
              </a:rPr>
              <a:t>Annas</a:t>
            </a:r>
            <a:r>
              <a:rPr lang="en-US" sz="3200" dirty="0">
                <a:latin typeface="Times New Roman" panose="02020603050405020304" pitchFamily="18" charset="0"/>
                <a:ea typeface="Times New Roman" panose="02020603050405020304" pitchFamily="18" charset="0"/>
              </a:rPr>
              <a:t>. He was the father in law of Caiaphas, the high priest that year. ... [Peter denies Jesus the first time.] ... </a:t>
            </a:r>
            <a:r>
              <a:rPr lang="en-US" sz="3200" baseline="30000" dirty="0">
                <a:latin typeface="Times New Roman" panose="02020603050405020304" pitchFamily="18" charset="0"/>
                <a:ea typeface="Times New Roman" panose="02020603050405020304" pitchFamily="18" charset="0"/>
              </a:rPr>
              <a:t>19</a:t>
            </a:r>
            <a:r>
              <a:rPr lang="en-US" sz="3200" dirty="0">
                <a:latin typeface="Times New Roman" panose="02020603050405020304" pitchFamily="18" charset="0"/>
                <a:ea typeface="Times New Roman" panose="02020603050405020304" pitchFamily="18" charset="0"/>
              </a:rPr>
              <a:t> Meanwhile, the chief priest questioned Jesus about His disciples and His teaching. </a:t>
            </a:r>
            <a:r>
              <a:rPr lang="en-US" sz="3200" baseline="30000" dirty="0">
                <a:latin typeface="Times New Roman" panose="02020603050405020304" pitchFamily="18" charset="0"/>
                <a:ea typeface="Times New Roman" panose="02020603050405020304" pitchFamily="18" charset="0"/>
              </a:rPr>
              <a:t>20 </a:t>
            </a:r>
            <a:r>
              <a:rPr lang="en-US" sz="3200" dirty="0">
                <a:latin typeface="Times New Roman" panose="02020603050405020304" pitchFamily="18" charset="0"/>
                <a:ea typeface="Times New Roman" panose="02020603050405020304" pitchFamily="18" charset="0"/>
              </a:rPr>
              <a:t>Jesus answered, “I’ve spoken openly to the world. I’ve always taught in synagogues and in the temple, where all the Jews gather. I’ve said nothing in private. </a:t>
            </a:r>
            <a:r>
              <a:rPr lang="en-US" sz="3200" baseline="30000" dirty="0">
                <a:latin typeface="Times New Roman" panose="02020603050405020304" pitchFamily="18" charset="0"/>
                <a:ea typeface="Times New Roman" panose="02020603050405020304" pitchFamily="18" charset="0"/>
              </a:rPr>
              <a:t>21 </a:t>
            </a:r>
            <a:r>
              <a:rPr lang="en-US" sz="3200" dirty="0">
                <a:latin typeface="Times New Roman" panose="02020603050405020304" pitchFamily="18" charset="0"/>
                <a:ea typeface="Times New Roman" panose="02020603050405020304" pitchFamily="18" charset="0"/>
              </a:rPr>
              <a:t>Why ask me? Ask those who heard what I told them. They know what I said.”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33113" y="0"/>
            <a:ext cx="1510887" cy="2316182"/>
          </a:xfrm>
          <a:prstGeom prst="ellipse">
            <a:avLst/>
          </a:prstGeom>
        </p:spPr>
      </p:pic>
    </p:spTree>
    <p:extLst>
      <p:ext uri="{BB962C8B-B14F-4D97-AF65-F5344CB8AC3E}">
        <p14:creationId xmlns:p14="http://schemas.microsoft.com/office/powerpoint/2010/main" val="42534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470898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John 19:21-24 (CEV)</a:t>
            </a:r>
          </a:p>
          <a:p>
            <a:pPr algn="just"/>
            <a:r>
              <a:rPr lang="en-US" sz="3600" b="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22 </a:t>
            </a:r>
            <a:r>
              <a:rPr lang="en-US" sz="3200" dirty="0">
                <a:latin typeface="Times New Roman" panose="02020603050405020304" pitchFamily="18" charset="0"/>
                <a:ea typeface="Times New Roman" panose="02020603050405020304" pitchFamily="18" charset="0"/>
              </a:rPr>
              <a:t>After Jesus spoke, one of the guards standing there slapped Jesus in the face. “Is that how you would answer the high priest?” he asked.</a:t>
            </a:r>
            <a:r>
              <a:rPr lang="en-US" sz="3200" baseline="30000" dirty="0">
                <a:latin typeface="Times New Roman" panose="02020603050405020304" pitchFamily="18" charset="0"/>
                <a:ea typeface="Times New Roman" panose="02020603050405020304" pitchFamily="18" charset="0"/>
              </a:rPr>
              <a:t> 23 </a:t>
            </a:r>
            <a:r>
              <a:rPr lang="en-US" sz="3200" dirty="0">
                <a:latin typeface="Times New Roman" panose="02020603050405020304" pitchFamily="18" charset="0"/>
                <a:ea typeface="Times New Roman" panose="02020603050405020304" pitchFamily="18" charset="0"/>
              </a:rPr>
              <a:t>Jesus replied, “If I speak wrongly, testify about what was wrong. But if I speak correctly, why do you strike me?” </a:t>
            </a:r>
            <a:r>
              <a:rPr lang="en-US" sz="3200" baseline="30000" dirty="0">
                <a:latin typeface="Times New Roman" panose="02020603050405020304" pitchFamily="18" charset="0"/>
                <a:ea typeface="Times New Roman" panose="02020603050405020304" pitchFamily="18" charset="0"/>
              </a:rPr>
              <a:t>24 </a:t>
            </a:r>
            <a:r>
              <a:rPr lang="en-US" sz="3200" dirty="0">
                <a:latin typeface="Times New Roman" panose="02020603050405020304" pitchFamily="18" charset="0"/>
                <a:ea typeface="Times New Roman" panose="02020603050405020304" pitchFamily="18" charset="0"/>
              </a:rPr>
              <a:t>Then </a:t>
            </a:r>
            <a:r>
              <a:rPr lang="en-US" sz="3200" dirty="0" err="1">
                <a:latin typeface="Times New Roman" panose="02020603050405020304" pitchFamily="18" charset="0"/>
                <a:ea typeface="Times New Roman" panose="02020603050405020304" pitchFamily="18" charset="0"/>
              </a:rPr>
              <a:t>Annas</a:t>
            </a:r>
            <a:r>
              <a:rPr lang="en-US" sz="3200" dirty="0">
                <a:latin typeface="Times New Roman" panose="02020603050405020304" pitchFamily="18" charset="0"/>
                <a:ea typeface="Times New Roman" panose="02020603050405020304" pitchFamily="18" charset="0"/>
              </a:rPr>
              <a:t> sent Him, bound, to Caiaphas the high priest.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261412" y="4314975"/>
            <a:ext cx="1510887" cy="2316182"/>
          </a:xfrm>
          <a:prstGeom prst="ellipse">
            <a:avLst/>
          </a:prstGeom>
        </p:spPr>
      </p:pic>
    </p:spTree>
    <p:extLst>
      <p:ext uri="{BB962C8B-B14F-4D97-AF65-F5344CB8AC3E}">
        <p14:creationId xmlns:p14="http://schemas.microsoft.com/office/powerpoint/2010/main" val="411714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55564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Mark 14:53-59 (CEV)</a:t>
            </a:r>
          </a:p>
          <a:p>
            <a:pPr algn="just"/>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000" baseline="30000" dirty="0">
                <a:latin typeface="Times New Roman" panose="02020603050405020304" pitchFamily="18" charset="0"/>
                <a:ea typeface="Times New Roman" panose="02020603050405020304" pitchFamily="18" charset="0"/>
              </a:rPr>
              <a:t>53 </a:t>
            </a:r>
            <a:r>
              <a:rPr lang="en-US" sz="3000" dirty="0">
                <a:latin typeface="Times New Roman" panose="02020603050405020304" pitchFamily="18" charset="0"/>
                <a:ea typeface="Times New Roman" panose="02020603050405020304" pitchFamily="18" charset="0"/>
              </a:rPr>
              <a:t>They led Jesus away to the high </a:t>
            </a:r>
          </a:p>
          <a:p>
            <a:r>
              <a:rPr lang="en-US" sz="3000" dirty="0">
                <a:latin typeface="Times New Roman" panose="02020603050405020304" pitchFamily="18" charset="0"/>
                <a:ea typeface="Times New Roman" panose="02020603050405020304" pitchFamily="18" charset="0"/>
              </a:rPr>
              <a:t>priest, and all the chief priests, elders, and </a:t>
            </a:r>
          </a:p>
          <a:p>
            <a:r>
              <a:rPr lang="en-US" sz="3000" dirty="0">
                <a:latin typeface="Times New Roman" panose="02020603050405020304" pitchFamily="18" charset="0"/>
                <a:ea typeface="Times New Roman" panose="02020603050405020304" pitchFamily="18" charset="0"/>
              </a:rPr>
              <a:t>legal experts gathered. ... </a:t>
            </a:r>
            <a:r>
              <a:rPr lang="en-US" sz="3000" baseline="30000" dirty="0">
                <a:latin typeface="Times New Roman" panose="02020603050405020304" pitchFamily="18" charset="0"/>
                <a:ea typeface="Times New Roman" panose="02020603050405020304" pitchFamily="18" charset="0"/>
              </a:rPr>
              <a:t>55 </a:t>
            </a:r>
            <a:r>
              <a:rPr lang="en-US" sz="3000" dirty="0">
                <a:latin typeface="Times New Roman" panose="02020603050405020304" pitchFamily="18" charset="0"/>
                <a:ea typeface="Times New Roman" panose="02020603050405020304" pitchFamily="18" charset="0"/>
              </a:rPr>
              <a:t>The chief priests </a:t>
            </a:r>
          </a:p>
          <a:p>
            <a:r>
              <a:rPr lang="en-US" sz="3000" dirty="0">
                <a:latin typeface="Times New Roman" panose="02020603050405020304" pitchFamily="18" charset="0"/>
                <a:ea typeface="Times New Roman" panose="02020603050405020304" pitchFamily="18" charset="0"/>
              </a:rPr>
              <a:t>and the whole Sanhedrin were looking for testimony against Jesus in order to put Him to death, but they couldn’t find any. </a:t>
            </a:r>
            <a:r>
              <a:rPr lang="en-US" sz="3000" baseline="30000" dirty="0">
                <a:latin typeface="Times New Roman" panose="02020603050405020304" pitchFamily="18" charset="0"/>
                <a:ea typeface="Times New Roman" panose="02020603050405020304" pitchFamily="18" charset="0"/>
              </a:rPr>
              <a:t>56 </a:t>
            </a:r>
            <a:r>
              <a:rPr lang="en-US" sz="3000" dirty="0">
                <a:latin typeface="Times New Roman" panose="02020603050405020304" pitchFamily="18" charset="0"/>
                <a:ea typeface="Times New Roman" panose="02020603050405020304" pitchFamily="18" charset="0"/>
              </a:rPr>
              <a:t>Many brought false testimony against Him, but they contradicted each other. </a:t>
            </a:r>
            <a:r>
              <a:rPr lang="en-US" sz="3000" baseline="30000" dirty="0">
                <a:latin typeface="Times New Roman" panose="02020603050405020304" pitchFamily="18" charset="0"/>
                <a:ea typeface="Times New Roman" panose="02020603050405020304" pitchFamily="18" charset="0"/>
              </a:rPr>
              <a:t>57 </a:t>
            </a:r>
            <a:r>
              <a:rPr lang="en-US" sz="3000" dirty="0">
                <a:latin typeface="Times New Roman" panose="02020603050405020304" pitchFamily="18" charset="0"/>
                <a:ea typeface="Times New Roman" panose="02020603050405020304" pitchFamily="18" charset="0"/>
              </a:rPr>
              <a:t>Some stood to offer false witness against Him, saying, </a:t>
            </a:r>
            <a:r>
              <a:rPr lang="en-US" sz="3000" baseline="30000" dirty="0">
                <a:latin typeface="Times New Roman" panose="02020603050405020304" pitchFamily="18" charset="0"/>
                <a:ea typeface="Times New Roman" panose="02020603050405020304" pitchFamily="18" charset="0"/>
              </a:rPr>
              <a:t>58</a:t>
            </a:r>
            <a:r>
              <a:rPr lang="en-US" sz="3000" dirty="0">
                <a:latin typeface="Times New Roman" panose="02020603050405020304" pitchFamily="18" charset="0"/>
                <a:ea typeface="Times New Roman" panose="02020603050405020304" pitchFamily="18" charset="0"/>
              </a:rPr>
              <a:t> “We heard Him saying, ‘I will destroy this temple, constructed by humans, and within three days I will build another, one not made by humans.’” </a:t>
            </a:r>
            <a:r>
              <a:rPr lang="en-US" sz="3000" baseline="30000" dirty="0">
                <a:latin typeface="Times New Roman" panose="02020603050405020304" pitchFamily="18" charset="0"/>
                <a:ea typeface="Times New Roman" panose="02020603050405020304" pitchFamily="18" charset="0"/>
              </a:rPr>
              <a:t>59 </a:t>
            </a:r>
            <a:r>
              <a:rPr lang="en-US" sz="3000" dirty="0">
                <a:latin typeface="Times New Roman" panose="02020603050405020304" pitchFamily="18" charset="0"/>
                <a:ea typeface="Times New Roman" panose="02020603050405020304" pitchFamily="18" charset="0"/>
              </a:rPr>
              <a:t>But their testimonies didn’t agree even on this point.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583669" y="0"/>
            <a:ext cx="1510887" cy="2316182"/>
          </a:xfrm>
          <a:prstGeom prst="ellipse">
            <a:avLst/>
          </a:prstGeom>
        </p:spPr>
      </p:pic>
    </p:spTree>
    <p:extLst>
      <p:ext uri="{BB962C8B-B14F-4D97-AF65-F5344CB8AC3E}">
        <p14:creationId xmlns:p14="http://schemas.microsoft.com/office/powerpoint/2010/main" val="322318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740307"/>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Mark 14:60-65 (CEV)</a:t>
            </a:r>
          </a:p>
          <a:p>
            <a:pPr algn="just"/>
            <a:r>
              <a:rPr lang="en-US" sz="3600" b="1"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60 </a:t>
            </a:r>
            <a:r>
              <a:rPr lang="en-US" sz="3600" dirty="0">
                <a:latin typeface="Times New Roman" panose="02020603050405020304" pitchFamily="18" charset="0"/>
                <a:ea typeface="Times New Roman" panose="02020603050405020304" pitchFamily="18" charset="0"/>
              </a:rPr>
              <a:t>Then the high priest stood up in </a:t>
            </a:r>
          </a:p>
          <a:p>
            <a:r>
              <a:rPr lang="en-US" sz="3600" dirty="0">
                <a:latin typeface="Times New Roman" panose="02020603050405020304" pitchFamily="18" charset="0"/>
                <a:ea typeface="Times New Roman" panose="02020603050405020304" pitchFamily="18" charset="0"/>
              </a:rPr>
              <a:t>the middle of the gathering and examined</a:t>
            </a:r>
          </a:p>
          <a:p>
            <a:r>
              <a:rPr lang="en-US" sz="3600" dirty="0">
                <a:latin typeface="Times New Roman" panose="02020603050405020304" pitchFamily="18" charset="0"/>
                <a:ea typeface="Times New Roman" panose="02020603050405020304" pitchFamily="18" charset="0"/>
              </a:rPr>
              <a:t>Jesus. “Aren’t you going to respond to the testimony these people have brought against you?” </a:t>
            </a:r>
            <a:r>
              <a:rPr lang="en-US" sz="3600" baseline="30000" dirty="0">
                <a:latin typeface="Times New Roman" panose="02020603050405020304" pitchFamily="18" charset="0"/>
                <a:ea typeface="Times New Roman" panose="02020603050405020304" pitchFamily="18" charset="0"/>
              </a:rPr>
              <a:t>61 </a:t>
            </a:r>
            <a:r>
              <a:rPr lang="en-US" sz="3600" dirty="0">
                <a:latin typeface="Times New Roman" panose="02020603050405020304" pitchFamily="18" charset="0"/>
                <a:ea typeface="Times New Roman" panose="02020603050405020304" pitchFamily="18" charset="0"/>
              </a:rPr>
              <a:t>But Jesus was silent and didn’t answer. Again, the high priest asked, “Are you the Christ, the Son of the blessed one?”</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62</a:t>
            </a:r>
            <a:r>
              <a:rPr lang="en-US" sz="3600" dirty="0">
                <a:latin typeface="Times New Roman" panose="02020603050405020304" pitchFamily="18" charset="0"/>
                <a:ea typeface="Times New Roman" panose="02020603050405020304" pitchFamily="18" charset="0"/>
              </a:rPr>
              <a:t> Jesus said, “I am. And you will see the Human One sitting on the right side of the Almighty and coming on the heavenly clouds.”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665197" y="-32084"/>
            <a:ext cx="1510887" cy="2316182"/>
          </a:xfrm>
          <a:prstGeom prst="ellipse">
            <a:avLst/>
          </a:prstGeom>
        </p:spPr>
      </p:pic>
    </p:spTree>
    <p:extLst>
      <p:ext uri="{BB962C8B-B14F-4D97-AF65-F5344CB8AC3E}">
        <p14:creationId xmlns:p14="http://schemas.microsoft.com/office/powerpoint/2010/main" val="961113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TotalTime>
  <Words>144</Words>
  <Application>Microsoft Office PowerPoint</Application>
  <PresentationFormat>On-screen Show (4:3)</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96</cp:revision>
  <dcterms:created xsi:type="dcterms:W3CDTF">2016-12-29T06:00:38Z</dcterms:created>
  <dcterms:modified xsi:type="dcterms:W3CDTF">2017-04-30T15:14:47Z</dcterms:modified>
</cp:coreProperties>
</file>