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865" r:id="rId2"/>
    <p:sldMasterId id="2147483868" r:id="rId3"/>
  </p:sldMasterIdLst>
  <p:notesMasterIdLst>
    <p:notesMasterId r:id="rId10"/>
  </p:notesMasterIdLst>
  <p:handoutMasterIdLst>
    <p:handoutMasterId r:id="rId11"/>
  </p:handoutMasterIdLst>
  <p:sldIdLst>
    <p:sldId id="736" r:id="rId4"/>
    <p:sldId id="735" r:id="rId5"/>
    <p:sldId id="738" r:id="rId6"/>
    <p:sldId id="750" r:id="rId7"/>
    <p:sldId id="740" r:id="rId8"/>
    <p:sldId id="75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GO - COVER SLIDES" id="{308C522E-EEC2-4546-8E7A-7D4C81DCAA09}">
          <p14:sldIdLst>
            <p14:sldId id="736"/>
            <p14:sldId id="735"/>
            <p14:sldId id="738"/>
            <p14:sldId id="750"/>
            <p14:sldId id="740"/>
            <p14:sldId id="752"/>
          </p14:sldIdLst>
        </p14:section>
        <p14:section name="LEGO - TITLE + CONTENT SLIDES" id="{F9A93A72-45D2-4C63-A7DE-DF4531AB5E84}">
          <p14:sldIdLst/>
        </p14:section>
        <p14:section name="LEGO - PLAIN TEMPLATES" id="{901EA94C-EE9C-4167-89D4-74B8079567E8}">
          <p14:sldIdLst/>
        </p14:section>
        <p14:section name="EDITABLE LEGO PARTS" id="{CEBB4FBC-0E6D-4FAA-9DA6-3C8C6A595BF5}">
          <p14:sldIdLst/>
        </p14:section>
        <p14:section name="Thank You!" id="{1C379AA5-D9CD-4404-A184-85E66A549D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29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27" userDrawn="1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B00"/>
    <a:srgbClr val="FFD500"/>
    <a:srgbClr val="0056A8"/>
    <a:srgbClr val="ED331A"/>
    <a:srgbClr val="129240"/>
    <a:srgbClr val="2F3A46"/>
    <a:srgbClr val="2F3947"/>
    <a:srgbClr val="1E2631"/>
    <a:srgbClr val="222A35"/>
    <a:srgbClr val="444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6" autoAdjust="0"/>
    <p:restoredTop sz="95501" autoAdjust="0"/>
  </p:normalViewPr>
  <p:slideViewPr>
    <p:cSldViewPr>
      <p:cViewPr varScale="1">
        <p:scale>
          <a:sx n="58" d="100"/>
          <a:sy n="58" d="100"/>
        </p:scale>
        <p:origin x="870" y="72"/>
      </p:cViewPr>
      <p:guideLst>
        <p:guide orient="horz" pos="2251"/>
        <p:guide orient="horz" pos="3158"/>
        <p:guide orient="horz" pos="981"/>
        <p:guide pos="2880"/>
        <p:guide pos="431"/>
        <p:guide pos="5329"/>
        <p:guide pos="5556"/>
        <p:guide pos="227"/>
        <p:guide pos="1474"/>
        <p:guide pos="4286"/>
        <p:guide pos="3288"/>
        <p:guide orient="horz" pos="3294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4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3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6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6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GO - Title Slide 1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Rectangle 126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Moon 126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Moon 126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Oval 134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Moon 134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Moon 134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ctangle 1504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Oval 1505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Moon 1506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Rectangle 1507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Oval 1508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Moon 1509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Rectangle 1510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Oval 1511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Moon 1512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Rectangle 1513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Oval 1514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Moon 1515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Rectangle 1516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8" name="Oval 1517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Moon 1518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Rectangle 1519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Oval 1520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Moon 1521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Rectangle 1522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Oval 1523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Moon 1524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Rectangle 1525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val 1526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Moon 1527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Rectangle 1528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Oval 1529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Moon 1530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Rectangle 1531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Oval 1532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Moon 1533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Rectangle 1534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" name="Oval 1535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Moon 1536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Rectangle 1537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Oval 1538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Moon 1539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Rectangle 1540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val 1541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Moon 1542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Rectangle 1543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Oval 1544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Moon 1545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Rectangle 173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Oval 173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Moon 173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5" name="Rectangle 1894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6" name="Oval 1895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7" name="Moon 1896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8" name="Rectangle 1897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99" name="Oval 1898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0" name="Moon 1899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Rectangle 1900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02" name="Oval 1901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Moon 1902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Rectangle 1903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Oval 1904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Moon 1905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Rectangle 1906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Oval 1907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Moon 1908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0" name="Rectangle 1909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1" name="Oval 1910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2" name="Moon 1911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3" name="Rectangle 1912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" name="Oval 1913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5" name="Moon 1914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6" name="Rectangle 1915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7" name="Oval 1916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8" name="Moon 1917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9" name="Rectangle 1918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Oval 1919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Moon 1920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Rectangle 1921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3" name="Oval 1922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Moon 1923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" name="Rectangle 1924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6" name="Oval 1925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7" name="Moon 1926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8" name="Rectangle 1927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29" name="Oval 1928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0" name="Moon 1929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1" name="Rectangle 1930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32" name="Oval 1931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3" name="Moon 1932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4" name="Rectangle 1933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" name="Oval 1934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" name="Moon 1935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7" name="Rectangle 1936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Oval 1937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9" name="Moon 1938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0" name="Rectangle 1939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1" name="Oval 1940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2" name="Moon 1941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3" name="Rectangle 1942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4" name="Oval 1943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" name="Moon 1944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" name="Rectangle 1945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" name="Oval 1946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" name="Moon 1947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" name="Rectangle 1948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" name="Oval 1949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" name="Moon 1950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" name="Rectangle 1951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" name="Oval 1952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4" name="Moon 1953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" name="Rectangle 1954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" name="Oval 1955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7" name="Moon 1956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8" name="Rectangle 1957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9" name="Oval 1958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0" name="Moon 1959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" name="Rectangle 1960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2" name="Oval 1961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3" name="Moon 1962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4" name="Rectangle 1963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5" name="Oval 1964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6" name="Moon 1965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7" name="Rectangle 1966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8" name="Oval 1967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9" name="Moon 1968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0" name="Rectangle 1969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1" name="Oval 1970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" name="Moon 1971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" name="Rectangle 1972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4" name="Oval 1973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5" name="Moon 1974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" name="Rectangle 1975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7" name="Oval 1976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8" name="Moon 1977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Rectangle 19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0" name="Oval 19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1" name="Moon 19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2" name="Rectangle 19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3" name="Oval 19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4" name="Moon 19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5" name="Rectangle 1984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6" name="Oval 1985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7" name="Moon 1986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8" name="Rectangle 1987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9" name="Oval 1988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0" name="Moon 1989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1" name="Rectangle 1990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2" name="Oval 1991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3" name="Moon 1992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4" name="Rectangle 1993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5" name="Oval 1994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" name="Moon 1995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7" name="Rectangle 1996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8" name="Oval 1997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9" name="Moon 1998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0" name="Rectangle 1999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1" name="Oval 2000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2" name="Moon 2001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3" name="Rectangle 2002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4" name="Oval 2003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5" name="Moon 2004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" name="Rectangle 2005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" name="Oval 2006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8" name="Moon 2007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9" name="Rectangle 2008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0" name="Oval 2009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1" name="Moon 2010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2" name="Rectangle 2011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3" name="Oval 2012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4" name="Moon 2013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Rectangle 2014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6" name="Oval 2015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7" name="Moon 2016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8" name="Rectangle 2017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9" name="Oval 2018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0" name="Moon 2019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1" name="Rectangle 2020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2" name="Oval 2021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3" name="Moon 2022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4" name="Rectangle 2023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5" name="Oval 2024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6" name="Moon 2025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" name="Rectangle 2026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8" name="Oval 2027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Moon 2028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0" name="Rectangle 2029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Oval 2030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2" name="Moon 2031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3" name="Rectangle 2032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4" name="Oval 2033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5" name="Moon 2034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6" name="Rectangle 2035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7" name="Oval 2036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8" name="Moon 2037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9" name="Rectangle 2038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0" name="Oval 2039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1" name="Moon 2040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2" name="Rectangle 2041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3" name="Oval 2042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4" name="Moon 2043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Rectangle 2044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6" name="Oval 2045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7" name="Moon 2046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Oval 2048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Moon 2049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Oval 2051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Moon 2052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2053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Oval 2054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Moon 2055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Oval 2057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Moon 2058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Oval 2060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Moon 2061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4" name="Oval 2063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Moon 2064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Moon 2067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Oval 2069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Moon 2070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Moon 2073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74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6" name="Oval 2075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Moon 2076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Rectangle 2077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9" name="Oval 2078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Moon 2079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Oval 2081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Moon 2082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Rectangle 2083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Oval 2084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Moon 2085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Rectangle 2086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8" name="Oval 2087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Moon 2088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Rectangle 2089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Oval 2090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Moon 2091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Oval 2093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Moon 2094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Rectangle 2095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Oval 2096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Moon 2097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Rectangle 2098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Oval 2099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Moon 2100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Rectangle 2101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Oval 2102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Moon 2103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Rectangle 2104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Oval 2105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Moon 2106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Rectangle 2107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Oval 2108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Moon 2109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110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Oval 2111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Moon 2112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Rectangle 2113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Oval 2114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Moon 2115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Rectangle 2116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Oval 2117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Moon 2118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Rectangle 2119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Oval 2120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Moon 2121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Rectangle 2122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Oval 2123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Moon 2124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Rectangle 2125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Oval 2126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Moon 2127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Rectangle 2128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Oval 2129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Moon 2130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Rectangle 2131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Oval 2132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Moon 2133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Rectangle 2134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Oval 2135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Moon 2136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Rectangle 2137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Oval 2138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Moon 2139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Rectangle 2140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2" name="Oval 2141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Moon 2142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Rectangle 2143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45" name="Oval 2144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Moon 2145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Rectangle 2146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Oval 2147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Moon 2148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Rectangle 2149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Oval 2150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Moon 2151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Rectangle 2152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Oval 2153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Moon 2154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Rectangle 2155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Oval 2156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Moon 2157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Rectangle 2158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2159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Moon 2160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Rectangle 2161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Oval 2162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Moon 2163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Rectangle 2164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Oval 2165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Moon 2166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Rectangle 2167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Oval 2168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Moon 2169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Rectangle 2170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2" name="Oval 2171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Moon 2172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Rectangle 2173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5" name="Oval 2174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Moon 2175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Rectangle 2176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Oval 2177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Moon 2178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Rectangle 2179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Oval 2180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Moon 2181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Rectangle 218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4" name="Oval 218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Moon 218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Rectangle 218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Oval 218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Moon 218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Rectangle 2188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Oval 2189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Moon 2190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Rectangle 2191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Oval 2192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Moon 2193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Rectangle 2194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Oval 2195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Moon 2196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Rectangle 2197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Oval 2198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Moon 2199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Rectangle 2200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2" name="Oval 2201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Moon 2202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Rectangle 2203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5" name="Oval 2204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Moon 2205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Rectangle 2206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Oval 2207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Moon 2208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Rectangle 2209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Oval 2210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Moon 2211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Rectangle 2212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Oval 2213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Moon 2214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Rectangle 2215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7" name="Oval 2216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Moon 2217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Rectangle 2218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0" name="Oval 2219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Moon 2220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Rectangle 2221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3" name="Oval 2222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Moon 2223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Rectangle 2224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6" name="Oval 2225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Moon 2226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Rectangle 2227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Oval 2228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Moon 2229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Rectangle 2230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Oval 2231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Moon 2232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Rectangle 2233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Oval 2234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Moon 2235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Rectangle 2236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Oval 2237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Moon 2238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Rectangle 2239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41" name="Oval 2240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Moon 2241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Rectangle 2242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Oval 2243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Moon 2244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Rectangle 2245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Oval 2246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Moon 2247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Rectangle 2248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Oval 2249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Moon 2250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Rectangle 2251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Oval 2252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Moon 2253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Rectangle 2254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Oval 2255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Moon 2256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Rectangle 2257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Oval 2258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Moon 2259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Rectangle 2260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Oval 2261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Moon 2262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Rectangle 2263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Oval 2264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Moon 2265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Rectangle 2266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Oval 2267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Moon 2268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Rectangle 2269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Oval 2270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Moon 2271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Rectangle 2272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Oval 2273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Moon 2274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Rectangle 2275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Oval 2276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Moon 2277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Rectangle 2278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Oval 2279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Moon 2280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Rectangle 2281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Oval 2282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Moon 2283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Rectangle 2284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Oval 2285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Moon 2286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Rectangle 2287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Oval 2288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Moon 2289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Rectangle 2290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Oval 2291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Moon 2292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Rectangle 2293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Oval 2294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Moon 2295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Rectangle 2296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Oval 2297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Moon 2298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Rectangle 2299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1" name="Oval 2300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Moon 2301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Rectangle 2302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04" name="Oval 2303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Moon 2304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Rectangle 2305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Oval 2306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Moon 2307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Rectangle 2308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10" name="Oval 2309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Moon 2310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Rectangle 2311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Oval 2312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Moon 2313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Rectangle 2314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Moon 2316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8" name="Rectangle 2317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0" name="Moon 2319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1" name="Rectangle 2320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3" name="Moon 2322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Rectangle 2323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Moon 2325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7" name="Rectangle 2326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9" name="Moon 2328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0" name="Rectangle 2329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1" name="Oval 2330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2" name="Moon 2331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3" name="Rectangle 23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34" name="Oval 23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5" name="Moon 23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Rectangle 23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7" name="Oval 23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8" name="Moon 23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9" name="Rectangle 2338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Moon 2340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2" name="Rectangle 2341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4" name="Moon 2343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" name="Rectangle 2344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7" name="Moon 2346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8" name="Rectangle 2347"/>
          <p:cNvSpPr/>
          <p:nvPr userDrawn="1"/>
        </p:nvSpPr>
        <p:spPr>
          <a:xfrm>
            <a:off x="1523614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/>
          <p:cNvSpPr/>
          <p:nvPr userDrawn="1"/>
        </p:nvSpPr>
        <p:spPr>
          <a:xfrm>
            <a:off x="159199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0" name="Moon 2349"/>
          <p:cNvSpPr/>
          <p:nvPr userDrawn="1"/>
        </p:nvSpPr>
        <p:spPr>
          <a:xfrm>
            <a:off x="159199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1" name="Rectangle 2350"/>
          <p:cNvSpPr/>
          <p:nvPr userDrawn="1"/>
        </p:nvSpPr>
        <p:spPr>
          <a:xfrm>
            <a:off x="723716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/>
          <p:cNvSpPr/>
          <p:nvPr userDrawn="1"/>
        </p:nvSpPr>
        <p:spPr>
          <a:xfrm>
            <a:off x="730554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3" name="Moon 2352"/>
          <p:cNvSpPr/>
          <p:nvPr userDrawn="1"/>
        </p:nvSpPr>
        <p:spPr>
          <a:xfrm>
            <a:off x="730554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4" name="Rectangle 2353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" name="Moon 2355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" name="Rectangle 2356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9" name="Moon 2358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0" name="Rectangle 2359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1" name="Oval 2360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" name="Moon 2361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" name="Rectangle 2362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4" name="Oval 2363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" name="Moon 2364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6" name="Rectangle 2365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67" name="Oval 2366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8" name="Moon 2367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9" name="Rectangle 2368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1" name="Moon 2370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2" name="Rectangle 2371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4" name="Moon 2373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" name="Rectangle 2374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7" name="Moon 2376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8" name="Rectangle 2377"/>
          <p:cNvSpPr/>
          <p:nvPr userDrawn="1"/>
        </p:nvSpPr>
        <p:spPr>
          <a:xfrm>
            <a:off x="1523614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/>
          <p:cNvSpPr/>
          <p:nvPr userDrawn="1"/>
        </p:nvSpPr>
        <p:spPr>
          <a:xfrm>
            <a:off x="159199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" name="Moon 2379"/>
          <p:cNvSpPr/>
          <p:nvPr userDrawn="1"/>
        </p:nvSpPr>
        <p:spPr>
          <a:xfrm>
            <a:off x="159199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" name="Rectangle 2380"/>
          <p:cNvSpPr/>
          <p:nvPr userDrawn="1"/>
        </p:nvSpPr>
        <p:spPr>
          <a:xfrm>
            <a:off x="7237167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82" name="Oval 2381"/>
          <p:cNvSpPr/>
          <p:nvPr userDrawn="1"/>
        </p:nvSpPr>
        <p:spPr>
          <a:xfrm>
            <a:off x="730554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3" name="Moon 2382"/>
          <p:cNvSpPr/>
          <p:nvPr userDrawn="1"/>
        </p:nvSpPr>
        <p:spPr>
          <a:xfrm>
            <a:off x="730554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4" name="Rectangle 2383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6" name="Moon 2385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7" name="Rectangle 2386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9" name="Moon 2388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0" name="Rectangle 2389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2" name="Moon 2391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3" name="Rectangle 2392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4" name="Oval 2393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5" name="Moon 2394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" name="Rectangle 239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97" name="Oval 239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Moon 239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9" name="Rectangle 239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00" name="Oval 239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Moon 240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2" name="Rectangle 240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3" name="Oval 240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Moon 240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5" name="Rectangle 240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6" name="Oval 240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Moon 240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8" name="Rectangle 240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9" name="Oval 240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Moon 240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1" name="Rectangle 2410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2" name="Oval 2411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Moon 2412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4" name="Rectangle 2413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5" name="Oval 2414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Moon 2415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7" name="Rectangle 2416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8" name="Oval 2417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Moon 2418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0" name="Rectangle 2419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1" name="Oval 2420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Moon 2421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3" name="Rectangle 2422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4" name="Oval 2423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Moon 2424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6" name="Rectangle 242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7" name="Oval 242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Moon 242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9" name="Rectangle 242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30" name="Oval 242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Moon 243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Rectangle 243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3" name="Oval 243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Moon 243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5" name="Rectangle 2434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6" name="Oval 2435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Moon 2436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8" name="Rectangle 2437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9" name="Oval 2438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Moon 2439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1" name="Rectangle 2440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2" name="Oval 2441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Moon 2442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4" name="Rectangle 2443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5" name="Oval 2444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Moon 2445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" name="Rectangle 2446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8" name="Oval 2447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Moon 2448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Rectangle 2449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1" name="Oval 2450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2" name="Moon 2451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3" name="Rectangle 2452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4" name="Oval 2453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5" name="Moon 2454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6" name="Rectangle 2455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" name="Oval 2456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Moon 2457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Rectangle 2458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Oval 2459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" name="Moon 2460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2" name="Rectangle 2461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Oval 2462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Moon 2463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Rectangle 2464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6" name="Oval 2465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Moon 2466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Rectangle 2467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Oval 2468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Moon 2469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Rectangle 2470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Oval 2471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Moon 2472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4" name="Rectangle 2473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Oval 2474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Moon 2475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7" name="Rectangle 2476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Oval 2477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Moon 2478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0" name="Rectangle 2479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Oval 2480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Moon 2481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Rectangle 2482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4" name="Oval 2483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Moon 2484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Rectangle 2485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7" name="Oval 2486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Moon 2487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Rectangle 248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Oval 248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1" name="Moon 249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2" name="Rectangle 249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3" name="Oval 249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4" name="Moon 249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5" name="Rectangle 249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6" name="Oval 249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7" name="Moon 249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8" name="Rectangle 249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99" name="Oval 249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0" name="Moon 249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1" name="Rectangle 250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02" name="Oval 250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3" name="Moon 250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4" name="Rectangle 2503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5" name="Oval 2504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6" name="Moon 2505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7" name="Rectangle 2506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" name="Oval 2507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9" name="Moon 2508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0" name="Rectangle 2509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1" name="Oval 2510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2" name="Moon 2511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3" name="Rectangle 2512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4" name="Oval 2513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5" name="Moon 2514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6" name="Rectangle 2515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7" name="Oval 2516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Moon 2517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9" name="Rectangle 2518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0" name="Oval 2519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Moon 2520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2" name="Rectangle 2521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3" name="Oval 2522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Moon 2523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5" name="Rectangle 2524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Oval 2525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7" name="Moon 2526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Rectangle 2527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9" name="Oval 2528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0" name="Moon 2529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1" name="Rectangle 2530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2" name="Oval 2531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3" name="Moon 2532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Rectangle 2533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5" name="Oval 2534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6" name="Moon 2535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7" name="Rectangle 2536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8" name="Oval 2537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" name="Moon 2538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0" name="Rectangle 2539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1" name="Oval 2540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2" name="Moon 2541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3" name="Rectangle 2542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4" name="Oval 2543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5" name="Moon 2544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6" name="Rectangle 2545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7" name="Oval 2546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8" name="Moon 2547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9" name="Rectangle 2548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0" name="Oval 2549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1" name="Moon 2550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2" name="Rectangle 2551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3" name="Oval 2552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4" name="Moon 2553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5" name="Rectangle 2554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6" name="Oval 2555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7" name="Moon 2556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8" name="Rectangle 2557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9" name="Oval 2558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" name="Moon 2559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" name="Rectangle 2560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" name="Oval 2561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" name="Moon 2562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4" name="Rectangle 2563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5" name="Oval 2564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Moon 2565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Rectangle 2566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Oval 2567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Moon 2568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Rectangle 2569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Oval 2570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Moon 2571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Rectangle 2572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Oval 2573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Moon 2574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Rectangle 2575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Oval 2576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Moon 2577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9" name="Rectangle 2578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val 2579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Moon 2580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2" name="Rectangle 2581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3" name="Oval 2582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Moon 2583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Rectangle 2584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6" name="Oval 2585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7" name="Moon 2586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8" name="Rectangle 2587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9" name="Oval 2588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" name="Moon 2589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1" name="Rectangle 2590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2" name="Oval 2591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3" name="Moon 2592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4" name="Rectangle 2593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95" name="Oval 2594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6" name="Moon 2595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7" name="Rectangle 2596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8" name="Oval 2597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9" name="Moon 2598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" name="Rectangle 2599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1" name="Oval 2600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2" name="Moon 2601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3" name="Rectangle 2602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4" name="Oval 2603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5" name="Moon 2604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6" name="Rectangle 2605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7" name="Oval 2606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8" name="Moon 2607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9" name="Rectangle 2608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0" name="Oval 2609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1" name="Moon 2610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2" name="Rectangle 2611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3" name="Oval 2612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4" name="Moon 2613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5" name="Rectangle 2614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6" name="Oval 2615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7" name="Moon 2616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8" name="Rectangle 2617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9" name="Oval 2618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0" name="Moon 2619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" name="Rectangle 2620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2" name="Oval 2621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3" name="Moon 2622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4" name="Rectangle 2623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5" name="Oval 2624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6" name="Moon 2625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7" name="Rectangle 2626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8" name="Oval 2627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9" name="Moon 2628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0" name="Rectangle 2629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" name="Oval 2630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2" name="Moon 2631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3" name="Rectangle 2632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34" name="Oval 2633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5" name="Moon 2634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6" name="Rectangle 2635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7" name="Oval 2636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8" name="Moon 2637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9" name="Rectangle 263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0" name="Oval 263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1" name="Moon 264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2" name="Rectangle 264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3" name="Oval 264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4" name="Moon 264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5" name="Rectangle 264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6" name="Oval 264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7" name="Moon 264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8" name="Rectangle 264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9" name="Oval 264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0" name="Moon 264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1" name="Rectangle 265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2" name="Oval 265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3" name="Moon 265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4" name="Rectangle 265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5" name="Oval 265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6" name="Moon 265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7" name="Rectangle 265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58" name="Oval 265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Moon 265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Rectangle 265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Oval 266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Moon 266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Rectangle 266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" name="Oval 266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" name="Moon 266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Rectangle 266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7" name="Oval 266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8" name="Moon 266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Rectangle 266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0" name="Oval 266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1" name="Moon 267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Rectangle 267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3" name="Oval 267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4" name="Moon 267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Rectangle 267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6" name="Oval 267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7" name="Moon 267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Rectangle 267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9" name="Oval 267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Moon 267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Rectangle 268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Oval 268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Moon 268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4" name="Rectangle 268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Oval 268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Moon 268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7" name="Rectangle 268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Oval 268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Moon 268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Rectangle 268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Oval 269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2" name="Moon 269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3" name="Rectangle 269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4" name="Oval 269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5" name="Moon 269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6" name="Rectangle 269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7" name="Oval 269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8" name="Moon 269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9" name="Rectangle 269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0" name="Oval 269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1" name="Moon 270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2" name="Rectangle 270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" name="Oval 270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4" name="Moon 270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5" name="Rectangle 270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6" name="Oval 270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7" name="Moon 270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8" name="Rectangle 270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9" name="Oval 270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0" name="Moon 270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1" name="Rectangle 271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2" name="Oval 271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3" name="Moon 271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4" name="Rectangle 2713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5" name="Oval 2714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6" name="Moon 2715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7" name="Rectangle 2716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8" name="Oval 2717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9" name="Moon 2718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0" name="Rectangle 2719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1" name="Oval 2720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2" name="Moon 2721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3" name="Rectangle 2722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4" name="Oval 2723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5" name="Moon 2724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6" name="Rectangle 2725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7" name="Oval 2726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8" name="Moon 2727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9" name="Rectangle 2728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30" name="Oval 2729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1" name="Moon 2730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2" name="Rectangle 2731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3" name="Oval 2732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" name="Moon 2733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5" name="Rectangle 273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6" name="Oval 273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7" name="Moon 273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676" y="1531403"/>
            <a:ext cx="5332648" cy="1978560"/>
          </a:xfr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676" y="3602038"/>
            <a:ext cx="5332648" cy="173006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47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53FE-D4A7-44A4-ABA6-C8220C90695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433-8946-4B30-B593-62976901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75" name="Rectangle 774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Oval 144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Moon 144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Rectangle 144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Oval 144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Moon 144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Rectangle 144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8" name="Oval 144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Moon 144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Rectangle 144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1" name="Oval 145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Moon 145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Rectangle 1452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Oval 1453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Moon 1454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Rectangle 1455"/>
          <p:cNvSpPr/>
          <p:nvPr userDrawn="1"/>
        </p:nvSpPr>
        <p:spPr>
          <a:xfrm>
            <a:off x="1142711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 userDrawn="1"/>
        </p:nvSpPr>
        <p:spPr>
          <a:xfrm>
            <a:off x="121108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Moon 1457"/>
          <p:cNvSpPr/>
          <p:nvPr userDrawn="1"/>
        </p:nvSpPr>
        <p:spPr>
          <a:xfrm>
            <a:off x="121108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Rectangle 1458"/>
          <p:cNvSpPr/>
          <p:nvPr userDrawn="1"/>
        </p:nvSpPr>
        <p:spPr>
          <a:xfrm>
            <a:off x="1523614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 userDrawn="1"/>
        </p:nvSpPr>
        <p:spPr>
          <a:xfrm>
            <a:off x="159199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Moon 1460"/>
          <p:cNvSpPr/>
          <p:nvPr userDrawn="1"/>
        </p:nvSpPr>
        <p:spPr>
          <a:xfrm>
            <a:off x="159199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Rectangle 1461"/>
          <p:cNvSpPr/>
          <p:nvPr userDrawn="1"/>
        </p:nvSpPr>
        <p:spPr>
          <a:xfrm>
            <a:off x="1904518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 userDrawn="1"/>
        </p:nvSpPr>
        <p:spPr>
          <a:xfrm>
            <a:off x="197289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Moon 1463"/>
          <p:cNvSpPr/>
          <p:nvPr userDrawn="1"/>
        </p:nvSpPr>
        <p:spPr>
          <a:xfrm>
            <a:off x="197289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Rectangle 1464"/>
          <p:cNvSpPr/>
          <p:nvPr userDrawn="1"/>
        </p:nvSpPr>
        <p:spPr>
          <a:xfrm>
            <a:off x="2285421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 userDrawn="1"/>
        </p:nvSpPr>
        <p:spPr>
          <a:xfrm>
            <a:off x="235379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Moon 1466"/>
          <p:cNvSpPr/>
          <p:nvPr userDrawn="1"/>
        </p:nvSpPr>
        <p:spPr>
          <a:xfrm>
            <a:off x="235379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Rectangle 1467"/>
          <p:cNvSpPr/>
          <p:nvPr userDrawn="1"/>
        </p:nvSpPr>
        <p:spPr>
          <a:xfrm>
            <a:off x="2666325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 userDrawn="1"/>
        </p:nvSpPr>
        <p:spPr>
          <a:xfrm>
            <a:off x="273470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Moon 1469"/>
          <p:cNvSpPr/>
          <p:nvPr userDrawn="1"/>
        </p:nvSpPr>
        <p:spPr>
          <a:xfrm>
            <a:off x="273470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Rectangle 1470"/>
          <p:cNvSpPr/>
          <p:nvPr userDrawn="1"/>
        </p:nvSpPr>
        <p:spPr>
          <a:xfrm>
            <a:off x="3047228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 userDrawn="1"/>
        </p:nvSpPr>
        <p:spPr>
          <a:xfrm>
            <a:off x="3115604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Moon 1472"/>
          <p:cNvSpPr/>
          <p:nvPr userDrawn="1"/>
        </p:nvSpPr>
        <p:spPr>
          <a:xfrm>
            <a:off x="3115604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ctangle 1473"/>
          <p:cNvSpPr/>
          <p:nvPr userDrawn="1"/>
        </p:nvSpPr>
        <p:spPr>
          <a:xfrm>
            <a:off x="3428132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 userDrawn="1"/>
        </p:nvSpPr>
        <p:spPr>
          <a:xfrm>
            <a:off x="349650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Moon 1475"/>
          <p:cNvSpPr/>
          <p:nvPr userDrawn="1"/>
        </p:nvSpPr>
        <p:spPr>
          <a:xfrm>
            <a:off x="349650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Rectangle 1476"/>
          <p:cNvSpPr/>
          <p:nvPr userDrawn="1"/>
        </p:nvSpPr>
        <p:spPr>
          <a:xfrm>
            <a:off x="3809035" y="1142594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 userDrawn="1"/>
        </p:nvSpPr>
        <p:spPr>
          <a:xfrm>
            <a:off x="3877411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Moon 1478"/>
          <p:cNvSpPr/>
          <p:nvPr userDrawn="1"/>
        </p:nvSpPr>
        <p:spPr>
          <a:xfrm>
            <a:off x="3877411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ctangle 1479"/>
          <p:cNvSpPr/>
          <p:nvPr userDrawn="1"/>
        </p:nvSpPr>
        <p:spPr>
          <a:xfrm>
            <a:off x="418993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 userDrawn="1"/>
        </p:nvSpPr>
        <p:spPr>
          <a:xfrm>
            <a:off x="425831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Moon 1481"/>
          <p:cNvSpPr/>
          <p:nvPr userDrawn="1"/>
        </p:nvSpPr>
        <p:spPr>
          <a:xfrm>
            <a:off x="425831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ctangle 1482"/>
          <p:cNvSpPr/>
          <p:nvPr userDrawn="1"/>
        </p:nvSpPr>
        <p:spPr>
          <a:xfrm>
            <a:off x="4570842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Oval 1483"/>
          <p:cNvSpPr/>
          <p:nvPr userDrawn="1"/>
        </p:nvSpPr>
        <p:spPr>
          <a:xfrm>
            <a:off x="4639218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Moon 1484"/>
          <p:cNvSpPr/>
          <p:nvPr userDrawn="1"/>
        </p:nvSpPr>
        <p:spPr>
          <a:xfrm>
            <a:off x="4639218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ctangle 1485"/>
          <p:cNvSpPr/>
          <p:nvPr userDrawn="1"/>
        </p:nvSpPr>
        <p:spPr>
          <a:xfrm>
            <a:off x="495174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 userDrawn="1"/>
        </p:nvSpPr>
        <p:spPr>
          <a:xfrm>
            <a:off x="502012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Moon 1487"/>
          <p:cNvSpPr/>
          <p:nvPr userDrawn="1"/>
        </p:nvSpPr>
        <p:spPr>
          <a:xfrm>
            <a:off x="502012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ctangle 1488"/>
          <p:cNvSpPr/>
          <p:nvPr userDrawn="1"/>
        </p:nvSpPr>
        <p:spPr>
          <a:xfrm>
            <a:off x="5332649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Oval 1489"/>
          <p:cNvSpPr/>
          <p:nvPr userDrawn="1"/>
        </p:nvSpPr>
        <p:spPr>
          <a:xfrm>
            <a:off x="5401025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Moon 1490"/>
          <p:cNvSpPr/>
          <p:nvPr userDrawn="1"/>
        </p:nvSpPr>
        <p:spPr>
          <a:xfrm>
            <a:off x="5401025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ctangle 1491"/>
          <p:cNvSpPr/>
          <p:nvPr userDrawn="1"/>
        </p:nvSpPr>
        <p:spPr>
          <a:xfrm>
            <a:off x="5713553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 userDrawn="1"/>
        </p:nvSpPr>
        <p:spPr>
          <a:xfrm>
            <a:off x="578192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Moon 1493"/>
          <p:cNvSpPr/>
          <p:nvPr userDrawn="1"/>
        </p:nvSpPr>
        <p:spPr>
          <a:xfrm>
            <a:off x="578192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ctangle 1494"/>
          <p:cNvSpPr/>
          <p:nvPr userDrawn="1"/>
        </p:nvSpPr>
        <p:spPr>
          <a:xfrm>
            <a:off x="6094456" y="114259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Oval 1495"/>
          <p:cNvSpPr/>
          <p:nvPr userDrawn="1"/>
        </p:nvSpPr>
        <p:spPr>
          <a:xfrm>
            <a:off x="6162832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Moon 1496"/>
          <p:cNvSpPr/>
          <p:nvPr userDrawn="1"/>
        </p:nvSpPr>
        <p:spPr>
          <a:xfrm>
            <a:off x="6162832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ctangle 1497"/>
          <p:cNvSpPr/>
          <p:nvPr userDrawn="1"/>
        </p:nvSpPr>
        <p:spPr>
          <a:xfrm>
            <a:off x="6475360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Oval 1498"/>
          <p:cNvSpPr/>
          <p:nvPr userDrawn="1"/>
        </p:nvSpPr>
        <p:spPr>
          <a:xfrm>
            <a:off x="654373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Moon 1499"/>
          <p:cNvSpPr/>
          <p:nvPr userDrawn="1"/>
        </p:nvSpPr>
        <p:spPr>
          <a:xfrm>
            <a:off x="654373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 userDrawn="1"/>
        </p:nvSpPr>
        <p:spPr>
          <a:xfrm>
            <a:off x="6856263" y="114259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/>
          <p:nvPr userDrawn="1"/>
        </p:nvSpPr>
        <p:spPr>
          <a:xfrm>
            <a:off x="6924639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Moon 1502"/>
          <p:cNvSpPr/>
          <p:nvPr userDrawn="1"/>
        </p:nvSpPr>
        <p:spPr>
          <a:xfrm>
            <a:off x="6924639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ctangle 1503"/>
          <p:cNvSpPr/>
          <p:nvPr userDrawn="1"/>
        </p:nvSpPr>
        <p:spPr>
          <a:xfrm>
            <a:off x="7237167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5" name="Oval 1504"/>
          <p:cNvSpPr/>
          <p:nvPr userDrawn="1"/>
        </p:nvSpPr>
        <p:spPr>
          <a:xfrm>
            <a:off x="730554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Moon 1505"/>
          <p:cNvSpPr/>
          <p:nvPr userDrawn="1"/>
        </p:nvSpPr>
        <p:spPr>
          <a:xfrm>
            <a:off x="730554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Rectangle 1506"/>
          <p:cNvSpPr/>
          <p:nvPr userDrawn="1"/>
        </p:nvSpPr>
        <p:spPr>
          <a:xfrm>
            <a:off x="761807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8" name="Oval 1507"/>
          <p:cNvSpPr/>
          <p:nvPr userDrawn="1"/>
        </p:nvSpPr>
        <p:spPr>
          <a:xfrm>
            <a:off x="768644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Moon 1508"/>
          <p:cNvSpPr/>
          <p:nvPr userDrawn="1"/>
        </p:nvSpPr>
        <p:spPr>
          <a:xfrm>
            <a:off x="768644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Rectangle 1509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val 1510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Moon 1511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Rectangle 151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Oval 151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Moon 151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Rectangle 151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Oval 151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Moon 151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Rectangle 151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0" name="Oval 151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Moon 152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Rectangle 152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3" name="Oval 152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Moon 152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Rectangle 1524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val 1525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Moon 1526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Rectangle 1527"/>
          <p:cNvSpPr/>
          <p:nvPr userDrawn="1"/>
        </p:nvSpPr>
        <p:spPr>
          <a:xfrm>
            <a:off x="114271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Oval 1528"/>
          <p:cNvSpPr/>
          <p:nvPr userDrawn="1"/>
        </p:nvSpPr>
        <p:spPr>
          <a:xfrm>
            <a:off x="121108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Moon 1529"/>
          <p:cNvSpPr/>
          <p:nvPr userDrawn="1"/>
        </p:nvSpPr>
        <p:spPr>
          <a:xfrm>
            <a:off x="121108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Rectangle 1530"/>
          <p:cNvSpPr/>
          <p:nvPr userDrawn="1"/>
        </p:nvSpPr>
        <p:spPr>
          <a:xfrm>
            <a:off x="152361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Oval 1531"/>
          <p:cNvSpPr/>
          <p:nvPr userDrawn="1"/>
        </p:nvSpPr>
        <p:spPr>
          <a:xfrm>
            <a:off x="159199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Moon 1532"/>
          <p:cNvSpPr/>
          <p:nvPr userDrawn="1"/>
        </p:nvSpPr>
        <p:spPr>
          <a:xfrm>
            <a:off x="159199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Rectangle 1533"/>
          <p:cNvSpPr/>
          <p:nvPr userDrawn="1"/>
        </p:nvSpPr>
        <p:spPr>
          <a:xfrm>
            <a:off x="190451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val 1534"/>
          <p:cNvSpPr/>
          <p:nvPr userDrawn="1"/>
        </p:nvSpPr>
        <p:spPr>
          <a:xfrm>
            <a:off x="197289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Moon 1535"/>
          <p:cNvSpPr/>
          <p:nvPr userDrawn="1"/>
        </p:nvSpPr>
        <p:spPr>
          <a:xfrm>
            <a:off x="197289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Rectangle 1536"/>
          <p:cNvSpPr/>
          <p:nvPr userDrawn="1"/>
        </p:nvSpPr>
        <p:spPr>
          <a:xfrm>
            <a:off x="2285421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Oval 1537"/>
          <p:cNvSpPr/>
          <p:nvPr userDrawn="1"/>
        </p:nvSpPr>
        <p:spPr>
          <a:xfrm>
            <a:off x="235379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Moon 1538"/>
          <p:cNvSpPr/>
          <p:nvPr userDrawn="1"/>
        </p:nvSpPr>
        <p:spPr>
          <a:xfrm>
            <a:off x="235379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Rectangle 1539"/>
          <p:cNvSpPr/>
          <p:nvPr userDrawn="1"/>
        </p:nvSpPr>
        <p:spPr>
          <a:xfrm>
            <a:off x="2666325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Oval 1540"/>
          <p:cNvSpPr/>
          <p:nvPr userDrawn="1"/>
        </p:nvSpPr>
        <p:spPr>
          <a:xfrm>
            <a:off x="273470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Moon 1541"/>
          <p:cNvSpPr/>
          <p:nvPr userDrawn="1"/>
        </p:nvSpPr>
        <p:spPr>
          <a:xfrm>
            <a:off x="273470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Rectangle 1542"/>
          <p:cNvSpPr/>
          <p:nvPr userDrawn="1"/>
        </p:nvSpPr>
        <p:spPr>
          <a:xfrm>
            <a:off x="3047228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Oval 1543"/>
          <p:cNvSpPr/>
          <p:nvPr userDrawn="1"/>
        </p:nvSpPr>
        <p:spPr>
          <a:xfrm>
            <a:off x="3115604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Moon 1544"/>
          <p:cNvSpPr/>
          <p:nvPr userDrawn="1"/>
        </p:nvSpPr>
        <p:spPr>
          <a:xfrm>
            <a:off x="3115604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Rectangle 1545"/>
          <p:cNvSpPr/>
          <p:nvPr userDrawn="1"/>
        </p:nvSpPr>
        <p:spPr>
          <a:xfrm>
            <a:off x="3428132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Oval 1546"/>
          <p:cNvSpPr/>
          <p:nvPr userDrawn="1"/>
        </p:nvSpPr>
        <p:spPr>
          <a:xfrm>
            <a:off x="349650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Moon 1547"/>
          <p:cNvSpPr/>
          <p:nvPr userDrawn="1"/>
        </p:nvSpPr>
        <p:spPr>
          <a:xfrm>
            <a:off x="349650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Rectangle 1548"/>
          <p:cNvSpPr/>
          <p:nvPr userDrawn="1"/>
        </p:nvSpPr>
        <p:spPr>
          <a:xfrm>
            <a:off x="3809035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val 1549"/>
          <p:cNvSpPr/>
          <p:nvPr userDrawn="1"/>
        </p:nvSpPr>
        <p:spPr>
          <a:xfrm>
            <a:off x="3877411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Moon 1550"/>
          <p:cNvSpPr/>
          <p:nvPr userDrawn="1"/>
        </p:nvSpPr>
        <p:spPr>
          <a:xfrm>
            <a:off x="3877411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Rectangle 1551"/>
          <p:cNvSpPr/>
          <p:nvPr userDrawn="1"/>
        </p:nvSpPr>
        <p:spPr>
          <a:xfrm>
            <a:off x="4189939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 userDrawn="1"/>
        </p:nvSpPr>
        <p:spPr>
          <a:xfrm>
            <a:off x="425831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Moon 1553"/>
          <p:cNvSpPr/>
          <p:nvPr userDrawn="1"/>
        </p:nvSpPr>
        <p:spPr>
          <a:xfrm>
            <a:off x="425831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Rectangle 1554"/>
          <p:cNvSpPr/>
          <p:nvPr userDrawn="1"/>
        </p:nvSpPr>
        <p:spPr>
          <a:xfrm>
            <a:off x="4570842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Oval 1555"/>
          <p:cNvSpPr/>
          <p:nvPr userDrawn="1"/>
        </p:nvSpPr>
        <p:spPr>
          <a:xfrm>
            <a:off x="4639218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Moon 1556"/>
          <p:cNvSpPr/>
          <p:nvPr userDrawn="1"/>
        </p:nvSpPr>
        <p:spPr>
          <a:xfrm>
            <a:off x="4639218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Rectangle 1557"/>
          <p:cNvSpPr/>
          <p:nvPr userDrawn="1"/>
        </p:nvSpPr>
        <p:spPr>
          <a:xfrm>
            <a:off x="4951746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val 1558"/>
          <p:cNvSpPr/>
          <p:nvPr userDrawn="1"/>
        </p:nvSpPr>
        <p:spPr>
          <a:xfrm>
            <a:off x="502012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Moon 1559"/>
          <p:cNvSpPr/>
          <p:nvPr userDrawn="1"/>
        </p:nvSpPr>
        <p:spPr>
          <a:xfrm>
            <a:off x="502012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Rectangle 1560"/>
          <p:cNvSpPr/>
          <p:nvPr userDrawn="1"/>
        </p:nvSpPr>
        <p:spPr>
          <a:xfrm>
            <a:off x="5332649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Oval 1561"/>
          <p:cNvSpPr/>
          <p:nvPr userDrawn="1"/>
        </p:nvSpPr>
        <p:spPr>
          <a:xfrm>
            <a:off x="5401025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Moon 1562"/>
          <p:cNvSpPr/>
          <p:nvPr userDrawn="1"/>
        </p:nvSpPr>
        <p:spPr>
          <a:xfrm>
            <a:off x="5401025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Rectangle 1563"/>
          <p:cNvSpPr/>
          <p:nvPr userDrawn="1"/>
        </p:nvSpPr>
        <p:spPr>
          <a:xfrm>
            <a:off x="5713553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Oval 1564"/>
          <p:cNvSpPr/>
          <p:nvPr userDrawn="1"/>
        </p:nvSpPr>
        <p:spPr>
          <a:xfrm>
            <a:off x="578192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Moon 1565"/>
          <p:cNvSpPr/>
          <p:nvPr userDrawn="1"/>
        </p:nvSpPr>
        <p:spPr>
          <a:xfrm>
            <a:off x="578192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Rectangle 1566"/>
          <p:cNvSpPr/>
          <p:nvPr userDrawn="1"/>
        </p:nvSpPr>
        <p:spPr>
          <a:xfrm>
            <a:off x="6094456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Oval 1567"/>
          <p:cNvSpPr/>
          <p:nvPr userDrawn="1"/>
        </p:nvSpPr>
        <p:spPr>
          <a:xfrm>
            <a:off x="6162832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Moon 1568"/>
          <p:cNvSpPr/>
          <p:nvPr userDrawn="1"/>
        </p:nvSpPr>
        <p:spPr>
          <a:xfrm>
            <a:off x="6162832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Rectangle 1569"/>
          <p:cNvSpPr/>
          <p:nvPr userDrawn="1"/>
        </p:nvSpPr>
        <p:spPr>
          <a:xfrm>
            <a:off x="6475360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Oval 1570"/>
          <p:cNvSpPr/>
          <p:nvPr userDrawn="1"/>
        </p:nvSpPr>
        <p:spPr>
          <a:xfrm>
            <a:off x="654373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Moon 1571"/>
          <p:cNvSpPr/>
          <p:nvPr userDrawn="1"/>
        </p:nvSpPr>
        <p:spPr>
          <a:xfrm>
            <a:off x="654373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Rectangle 1572"/>
          <p:cNvSpPr/>
          <p:nvPr userDrawn="1"/>
        </p:nvSpPr>
        <p:spPr>
          <a:xfrm>
            <a:off x="6856263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val 1573"/>
          <p:cNvSpPr/>
          <p:nvPr userDrawn="1"/>
        </p:nvSpPr>
        <p:spPr>
          <a:xfrm>
            <a:off x="6924639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Moon 1574"/>
          <p:cNvSpPr/>
          <p:nvPr userDrawn="1"/>
        </p:nvSpPr>
        <p:spPr>
          <a:xfrm>
            <a:off x="6924639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Rectangle 1575"/>
          <p:cNvSpPr/>
          <p:nvPr userDrawn="1"/>
        </p:nvSpPr>
        <p:spPr>
          <a:xfrm>
            <a:off x="7237167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Oval 1576"/>
          <p:cNvSpPr/>
          <p:nvPr userDrawn="1"/>
        </p:nvSpPr>
        <p:spPr>
          <a:xfrm>
            <a:off x="730554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Moon 1577"/>
          <p:cNvSpPr/>
          <p:nvPr userDrawn="1"/>
        </p:nvSpPr>
        <p:spPr>
          <a:xfrm>
            <a:off x="730554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/>
          <p:cNvSpPr/>
          <p:nvPr userDrawn="1"/>
        </p:nvSpPr>
        <p:spPr>
          <a:xfrm>
            <a:off x="7618070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Oval 1579"/>
          <p:cNvSpPr/>
          <p:nvPr userDrawn="1"/>
        </p:nvSpPr>
        <p:spPr>
          <a:xfrm>
            <a:off x="768644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Moon 1580"/>
          <p:cNvSpPr/>
          <p:nvPr userDrawn="1"/>
        </p:nvSpPr>
        <p:spPr>
          <a:xfrm>
            <a:off x="768644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 userDrawn="1"/>
        </p:nvSpPr>
        <p:spPr>
          <a:xfrm>
            <a:off x="7998974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val 1582"/>
          <p:cNvSpPr/>
          <p:nvPr userDrawn="1"/>
        </p:nvSpPr>
        <p:spPr>
          <a:xfrm>
            <a:off x="806735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Moon 1583"/>
          <p:cNvSpPr/>
          <p:nvPr userDrawn="1"/>
        </p:nvSpPr>
        <p:spPr>
          <a:xfrm>
            <a:off x="806735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Rectangle 158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Oval 158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Moon 158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Rectangle 158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Oval 158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Moon 158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Rectangle 159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Oval 159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Moon 159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Oval 159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Moon 159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val 1597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Moon 1598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Rectangle 1599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Oval 1600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Moon 1601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Rectangle 1602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4" name="Oval 1603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Moon 1604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Rectangle 1605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07" name="Oval 1606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Moon 1607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Rectangle 1608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Oval 1609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Moon 1610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Rectangle 1611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Oval 1612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Moon 1613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Rectangle 1614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16" name="Oval 1615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Moon 1616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Rectangle 1617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Oval 1618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Moon 1619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Rectangle 1620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val 1621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Moon 1622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Oval 1624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Moon 1625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Oval 1627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Moon 1628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1" name="Oval 1630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Moon 1631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Oval 1633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Moon 1634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Oval 1636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Moon 1637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Oval 1639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Moon 1640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Oval 1642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Moon 1643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Oval 1645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Moon 1646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val 1648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Moon 1649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Oval 1735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Moon 1736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Rectangle 1737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9" name="Oval 1738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Moon 1739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Rectangle 174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Oval 174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Moon 174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Rectangle 174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Oval 174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Moon 174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Rectangle 174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val 174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Moon 174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Rectangle 174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Oval 175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Moon 175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Rectangle 1752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Oval 1753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Moon 1754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Rectangle 1755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Oval 1756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Moon 1757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Rectangle 1758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0" name="Oval 1759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Moon 1760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Rectangle 1761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3" name="Oval 1762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Moon 1763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Rectangle 1764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Oval 1765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Moon 1766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Rectangle 1767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Oval 1768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Moon 1769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Rectangle 1770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Moon 1773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Rectangle 1774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Moon 1776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Rectangle 1777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Moon 1779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Rectangle 1780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Moon 1782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Rectangle 1783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Moon 1785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Rectangle 1786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Moon 1788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Rectangle 1789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Moon 1791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Rectangle 1792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Moon 1794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Rectangle 1795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Moon 1797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Rectangle 1798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Moon 1800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Rectangle 1801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Moon 1803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Rectangle 1804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Moon 1806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Rectangle 1807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Moon 1809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Rectangle 1810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Moon 1812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Rectangle 1813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Moon 1815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Rectangle 1816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Moon 1818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2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8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O - Title Slide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29" y="1122363"/>
            <a:ext cx="7858144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72" name="Subtitle 2"/>
          <p:cNvSpPr>
            <a:spLocks noGrp="1"/>
          </p:cNvSpPr>
          <p:nvPr>
            <p:ph type="subTitle" idx="1"/>
          </p:nvPr>
        </p:nvSpPr>
        <p:spPr>
          <a:xfrm>
            <a:off x="643921" y="3602038"/>
            <a:ext cx="7856159" cy="1730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1" name="Rectangle 390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Moon 440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Moon 443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Moon 446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Moon 449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Moon 452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Moon 455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Moon 458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Moon 461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Moon 464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Moon 467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Moon 470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Moon 473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Moon 476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Moon 482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Moon 485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Moon 488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Moon 491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Moon 494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Moon 497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Moon 500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Moon 503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Moon 506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Moon 509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Moon 512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Moon 515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Moon 518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Moon 521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Moon 524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Moon 527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Moon 530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Moon 53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Moon 53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Moon 539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Moon 542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Moon 545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Moon 548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Moon 551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Moon 554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Moon 557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GO - Title Slide 4">
    <p:bg>
      <p:bgPr>
        <a:gradFill flip="none" rotWithShape="1">
          <a:gsLst>
            <a:gs pos="12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Rectangle 1011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76180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83018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83018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1142711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121108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121108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1523614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159199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159199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1904518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197289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197289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2285421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235379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235379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2666325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273470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273470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3047228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3115604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3115604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3428132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349650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349650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3809035" y="571297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3877411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3877411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4189939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425831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425831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4570842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4639218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4639218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495174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502012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502012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5332649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5401025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5401025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5713553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578192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578192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6094456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6162832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6162832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 userDrawn="1"/>
        </p:nvSpPr>
        <p:spPr>
          <a:xfrm>
            <a:off x="6475360" y="571297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Oval 1207"/>
          <p:cNvSpPr/>
          <p:nvPr userDrawn="1"/>
        </p:nvSpPr>
        <p:spPr>
          <a:xfrm>
            <a:off x="654373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Moon 1208"/>
          <p:cNvSpPr/>
          <p:nvPr userDrawn="1"/>
        </p:nvSpPr>
        <p:spPr>
          <a:xfrm>
            <a:off x="654373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 userDrawn="1"/>
        </p:nvSpPr>
        <p:spPr>
          <a:xfrm>
            <a:off x="6856263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1" name="Oval 1210"/>
          <p:cNvSpPr/>
          <p:nvPr userDrawn="1"/>
        </p:nvSpPr>
        <p:spPr>
          <a:xfrm>
            <a:off x="6924639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Moon 1211"/>
          <p:cNvSpPr/>
          <p:nvPr userDrawn="1"/>
        </p:nvSpPr>
        <p:spPr>
          <a:xfrm>
            <a:off x="6924639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 userDrawn="1"/>
        </p:nvSpPr>
        <p:spPr>
          <a:xfrm>
            <a:off x="7237167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4" name="Oval 1213"/>
          <p:cNvSpPr/>
          <p:nvPr userDrawn="1"/>
        </p:nvSpPr>
        <p:spPr>
          <a:xfrm>
            <a:off x="730554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Moon 1214"/>
          <p:cNvSpPr/>
          <p:nvPr userDrawn="1"/>
        </p:nvSpPr>
        <p:spPr>
          <a:xfrm>
            <a:off x="730554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 userDrawn="1"/>
        </p:nvSpPr>
        <p:spPr>
          <a:xfrm>
            <a:off x="7618070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val 1216"/>
          <p:cNvSpPr/>
          <p:nvPr userDrawn="1"/>
        </p:nvSpPr>
        <p:spPr>
          <a:xfrm>
            <a:off x="768644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Moon 1217"/>
          <p:cNvSpPr/>
          <p:nvPr userDrawn="1"/>
        </p:nvSpPr>
        <p:spPr>
          <a:xfrm>
            <a:off x="768644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 userDrawn="1"/>
        </p:nvSpPr>
        <p:spPr>
          <a:xfrm>
            <a:off x="7998974" y="571297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Oval 1219"/>
          <p:cNvSpPr/>
          <p:nvPr userDrawn="1"/>
        </p:nvSpPr>
        <p:spPr>
          <a:xfrm>
            <a:off x="806735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Moon 1220"/>
          <p:cNvSpPr/>
          <p:nvPr userDrawn="1"/>
        </p:nvSpPr>
        <p:spPr>
          <a:xfrm>
            <a:off x="806735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Oval 1222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Moon 1223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val 122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Moon 122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Oval 122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Moon 122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Moon 1232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Rectangle 1233"/>
          <p:cNvSpPr/>
          <p:nvPr userDrawn="1"/>
        </p:nvSpPr>
        <p:spPr>
          <a:xfrm>
            <a:off x="761807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 userDrawn="1"/>
        </p:nvSpPr>
        <p:spPr>
          <a:xfrm>
            <a:off x="83018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Moon 1235"/>
          <p:cNvSpPr/>
          <p:nvPr userDrawn="1"/>
        </p:nvSpPr>
        <p:spPr>
          <a:xfrm>
            <a:off x="83018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Rectangle 1236"/>
          <p:cNvSpPr/>
          <p:nvPr userDrawn="1"/>
        </p:nvSpPr>
        <p:spPr>
          <a:xfrm>
            <a:off x="114271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 userDrawn="1"/>
        </p:nvSpPr>
        <p:spPr>
          <a:xfrm>
            <a:off x="121108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Moon 1238"/>
          <p:cNvSpPr/>
          <p:nvPr userDrawn="1"/>
        </p:nvSpPr>
        <p:spPr>
          <a:xfrm>
            <a:off x="121108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 userDrawn="1"/>
        </p:nvSpPr>
        <p:spPr>
          <a:xfrm>
            <a:off x="152361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 userDrawn="1"/>
        </p:nvSpPr>
        <p:spPr>
          <a:xfrm>
            <a:off x="159199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Moon 1241"/>
          <p:cNvSpPr/>
          <p:nvPr userDrawn="1"/>
        </p:nvSpPr>
        <p:spPr>
          <a:xfrm>
            <a:off x="159199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 userDrawn="1"/>
        </p:nvSpPr>
        <p:spPr>
          <a:xfrm>
            <a:off x="1904518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 userDrawn="1"/>
        </p:nvSpPr>
        <p:spPr>
          <a:xfrm>
            <a:off x="197289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Moon 1244"/>
          <p:cNvSpPr/>
          <p:nvPr userDrawn="1"/>
        </p:nvSpPr>
        <p:spPr>
          <a:xfrm>
            <a:off x="197289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/>
          <p:cNvSpPr/>
          <p:nvPr userDrawn="1"/>
        </p:nvSpPr>
        <p:spPr>
          <a:xfrm>
            <a:off x="2285421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 userDrawn="1"/>
        </p:nvSpPr>
        <p:spPr>
          <a:xfrm>
            <a:off x="235379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Moon 1247"/>
          <p:cNvSpPr/>
          <p:nvPr userDrawn="1"/>
        </p:nvSpPr>
        <p:spPr>
          <a:xfrm>
            <a:off x="235379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/>
          <p:cNvSpPr/>
          <p:nvPr userDrawn="1"/>
        </p:nvSpPr>
        <p:spPr>
          <a:xfrm>
            <a:off x="2666325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0" name="Oval 1249"/>
          <p:cNvSpPr/>
          <p:nvPr userDrawn="1"/>
        </p:nvSpPr>
        <p:spPr>
          <a:xfrm>
            <a:off x="273470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Moon 1250"/>
          <p:cNvSpPr/>
          <p:nvPr userDrawn="1"/>
        </p:nvSpPr>
        <p:spPr>
          <a:xfrm>
            <a:off x="273470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/>
          <p:cNvSpPr/>
          <p:nvPr userDrawn="1"/>
        </p:nvSpPr>
        <p:spPr>
          <a:xfrm>
            <a:off x="3047228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 userDrawn="1"/>
        </p:nvSpPr>
        <p:spPr>
          <a:xfrm>
            <a:off x="3115604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Moon 1253"/>
          <p:cNvSpPr/>
          <p:nvPr userDrawn="1"/>
        </p:nvSpPr>
        <p:spPr>
          <a:xfrm>
            <a:off x="3115604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/>
          <p:cNvSpPr/>
          <p:nvPr userDrawn="1"/>
        </p:nvSpPr>
        <p:spPr>
          <a:xfrm>
            <a:off x="342813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 userDrawn="1"/>
        </p:nvSpPr>
        <p:spPr>
          <a:xfrm>
            <a:off x="349650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Moon 1256"/>
          <p:cNvSpPr/>
          <p:nvPr userDrawn="1"/>
        </p:nvSpPr>
        <p:spPr>
          <a:xfrm>
            <a:off x="349650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 userDrawn="1"/>
        </p:nvSpPr>
        <p:spPr>
          <a:xfrm>
            <a:off x="3809035" y="533210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Oval 1258"/>
          <p:cNvSpPr/>
          <p:nvPr userDrawn="1"/>
        </p:nvSpPr>
        <p:spPr>
          <a:xfrm>
            <a:off x="3877411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Moon 1259"/>
          <p:cNvSpPr/>
          <p:nvPr userDrawn="1"/>
        </p:nvSpPr>
        <p:spPr>
          <a:xfrm>
            <a:off x="3877411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/>
          <p:cNvSpPr/>
          <p:nvPr userDrawn="1"/>
        </p:nvSpPr>
        <p:spPr>
          <a:xfrm>
            <a:off x="4189939" y="533210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 userDrawn="1"/>
        </p:nvSpPr>
        <p:spPr>
          <a:xfrm>
            <a:off x="425831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Moon 1262"/>
          <p:cNvSpPr/>
          <p:nvPr userDrawn="1"/>
        </p:nvSpPr>
        <p:spPr>
          <a:xfrm>
            <a:off x="425831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/>
          <p:cNvSpPr/>
          <p:nvPr userDrawn="1"/>
        </p:nvSpPr>
        <p:spPr>
          <a:xfrm>
            <a:off x="4570842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 userDrawn="1"/>
        </p:nvSpPr>
        <p:spPr>
          <a:xfrm>
            <a:off x="4639218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Moon 1270"/>
          <p:cNvSpPr/>
          <p:nvPr userDrawn="1"/>
        </p:nvSpPr>
        <p:spPr>
          <a:xfrm>
            <a:off x="4639218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/>
          <p:cNvSpPr/>
          <p:nvPr userDrawn="1"/>
        </p:nvSpPr>
        <p:spPr>
          <a:xfrm>
            <a:off x="4951746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 userDrawn="1"/>
        </p:nvSpPr>
        <p:spPr>
          <a:xfrm>
            <a:off x="502012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Moon 1273"/>
          <p:cNvSpPr/>
          <p:nvPr userDrawn="1"/>
        </p:nvSpPr>
        <p:spPr>
          <a:xfrm>
            <a:off x="502012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/>
          <p:cNvSpPr/>
          <p:nvPr userDrawn="1"/>
        </p:nvSpPr>
        <p:spPr>
          <a:xfrm>
            <a:off x="5332649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 userDrawn="1"/>
        </p:nvSpPr>
        <p:spPr>
          <a:xfrm>
            <a:off x="5401025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Moon 1276"/>
          <p:cNvSpPr/>
          <p:nvPr userDrawn="1"/>
        </p:nvSpPr>
        <p:spPr>
          <a:xfrm>
            <a:off x="5401025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/>
          <p:cNvSpPr/>
          <p:nvPr userDrawn="1"/>
        </p:nvSpPr>
        <p:spPr>
          <a:xfrm>
            <a:off x="571355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/>
          <p:nvPr userDrawn="1"/>
        </p:nvSpPr>
        <p:spPr>
          <a:xfrm>
            <a:off x="578192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Moon 1279"/>
          <p:cNvSpPr/>
          <p:nvPr userDrawn="1"/>
        </p:nvSpPr>
        <p:spPr>
          <a:xfrm>
            <a:off x="578192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/>
          <p:cNvSpPr/>
          <p:nvPr userDrawn="1"/>
        </p:nvSpPr>
        <p:spPr>
          <a:xfrm>
            <a:off x="6094456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val 1281"/>
          <p:cNvSpPr/>
          <p:nvPr userDrawn="1"/>
        </p:nvSpPr>
        <p:spPr>
          <a:xfrm>
            <a:off x="6162832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Moon 1282"/>
          <p:cNvSpPr/>
          <p:nvPr userDrawn="1"/>
        </p:nvSpPr>
        <p:spPr>
          <a:xfrm>
            <a:off x="6162832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/>
          <p:cNvSpPr/>
          <p:nvPr userDrawn="1"/>
        </p:nvSpPr>
        <p:spPr>
          <a:xfrm>
            <a:off x="647536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Oval 1284"/>
          <p:cNvSpPr/>
          <p:nvPr userDrawn="1"/>
        </p:nvSpPr>
        <p:spPr>
          <a:xfrm>
            <a:off x="654373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Moon 1285"/>
          <p:cNvSpPr/>
          <p:nvPr userDrawn="1"/>
        </p:nvSpPr>
        <p:spPr>
          <a:xfrm>
            <a:off x="654373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/>
          <p:cNvSpPr/>
          <p:nvPr userDrawn="1"/>
        </p:nvSpPr>
        <p:spPr>
          <a:xfrm>
            <a:off x="6856263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val 1287"/>
          <p:cNvSpPr/>
          <p:nvPr userDrawn="1"/>
        </p:nvSpPr>
        <p:spPr>
          <a:xfrm>
            <a:off x="6924639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Moon 1288"/>
          <p:cNvSpPr/>
          <p:nvPr userDrawn="1"/>
        </p:nvSpPr>
        <p:spPr>
          <a:xfrm>
            <a:off x="6924639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/>
          <p:cNvSpPr/>
          <p:nvPr userDrawn="1"/>
        </p:nvSpPr>
        <p:spPr>
          <a:xfrm>
            <a:off x="723716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Oval 1290"/>
          <p:cNvSpPr/>
          <p:nvPr userDrawn="1"/>
        </p:nvSpPr>
        <p:spPr>
          <a:xfrm>
            <a:off x="730554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Moon 1291"/>
          <p:cNvSpPr/>
          <p:nvPr userDrawn="1"/>
        </p:nvSpPr>
        <p:spPr>
          <a:xfrm>
            <a:off x="730554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/>
          <p:cNvSpPr/>
          <p:nvPr userDrawn="1"/>
        </p:nvSpPr>
        <p:spPr>
          <a:xfrm>
            <a:off x="7618070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Oval 1293"/>
          <p:cNvSpPr/>
          <p:nvPr userDrawn="1"/>
        </p:nvSpPr>
        <p:spPr>
          <a:xfrm>
            <a:off x="768644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Moon 1294"/>
          <p:cNvSpPr/>
          <p:nvPr userDrawn="1"/>
        </p:nvSpPr>
        <p:spPr>
          <a:xfrm>
            <a:off x="768644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/>
          <p:cNvSpPr/>
          <p:nvPr userDrawn="1"/>
        </p:nvSpPr>
        <p:spPr>
          <a:xfrm>
            <a:off x="799897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val 1296"/>
          <p:cNvSpPr/>
          <p:nvPr userDrawn="1"/>
        </p:nvSpPr>
        <p:spPr>
          <a:xfrm>
            <a:off x="806735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Moon 1297"/>
          <p:cNvSpPr/>
          <p:nvPr userDrawn="1"/>
        </p:nvSpPr>
        <p:spPr>
          <a:xfrm>
            <a:off x="806735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Oval 1299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Moon 1300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Moon 1303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Moon 1306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Moon 1309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/>
          <p:cNvSpPr/>
          <p:nvPr userDrawn="1"/>
        </p:nvSpPr>
        <p:spPr>
          <a:xfrm>
            <a:off x="761807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 userDrawn="1"/>
        </p:nvSpPr>
        <p:spPr>
          <a:xfrm>
            <a:off x="83018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Moon 1312"/>
          <p:cNvSpPr/>
          <p:nvPr userDrawn="1"/>
        </p:nvSpPr>
        <p:spPr>
          <a:xfrm>
            <a:off x="83018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/>
          <p:cNvSpPr/>
          <p:nvPr userDrawn="1"/>
        </p:nvSpPr>
        <p:spPr>
          <a:xfrm>
            <a:off x="114271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 userDrawn="1"/>
        </p:nvSpPr>
        <p:spPr>
          <a:xfrm>
            <a:off x="121108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Moon 1315"/>
          <p:cNvSpPr/>
          <p:nvPr userDrawn="1"/>
        </p:nvSpPr>
        <p:spPr>
          <a:xfrm>
            <a:off x="121108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 userDrawn="1"/>
        </p:nvSpPr>
        <p:spPr>
          <a:xfrm>
            <a:off x="152361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 userDrawn="1"/>
        </p:nvSpPr>
        <p:spPr>
          <a:xfrm>
            <a:off x="159199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Moon 1318"/>
          <p:cNvSpPr/>
          <p:nvPr userDrawn="1"/>
        </p:nvSpPr>
        <p:spPr>
          <a:xfrm>
            <a:off x="159199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 userDrawn="1"/>
        </p:nvSpPr>
        <p:spPr>
          <a:xfrm>
            <a:off x="1904518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val 1320"/>
          <p:cNvSpPr/>
          <p:nvPr userDrawn="1"/>
        </p:nvSpPr>
        <p:spPr>
          <a:xfrm>
            <a:off x="197289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Moon 1321"/>
          <p:cNvSpPr/>
          <p:nvPr userDrawn="1"/>
        </p:nvSpPr>
        <p:spPr>
          <a:xfrm>
            <a:off x="197289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/>
          <p:cNvSpPr/>
          <p:nvPr userDrawn="1"/>
        </p:nvSpPr>
        <p:spPr>
          <a:xfrm>
            <a:off x="2285421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 userDrawn="1"/>
        </p:nvSpPr>
        <p:spPr>
          <a:xfrm>
            <a:off x="235379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Moon 1324"/>
          <p:cNvSpPr/>
          <p:nvPr userDrawn="1"/>
        </p:nvSpPr>
        <p:spPr>
          <a:xfrm>
            <a:off x="235379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/>
          <p:cNvSpPr/>
          <p:nvPr userDrawn="1"/>
        </p:nvSpPr>
        <p:spPr>
          <a:xfrm>
            <a:off x="266632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 userDrawn="1"/>
        </p:nvSpPr>
        <p:spPr>
          <a:xfrm>
            <a:off x="273470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Moon 1327"/>
          <p:cNvSpPr/>
          <p:nvPr userDrawn="1"/>
        </p:nvSpPr>
        <p:spPr>
          <a:xfrm>
            <a:off x="273470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/>
          <p:cNvSpPr/>
          <p:nvPr userDrawn="1"/>
        </p:nvSpPr>
        <p:spPr>
          <a:xfrm>
            <a:off x="3047228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val 1329"/>
          <p:cNvSpPr/>
          <p:nvPr userDrawn="1"/>
        </p:nvSpPr>
        <p:spPr>
          <a:xfrm>
            <a:off x="3115604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Moon 1330"/>
          <p:cNvSpPr/>
          <p:nvPr userDrawn="1"/>
        </p:nvSpPr>
        <p:spPr>
          <a:xfrm>
            <a:off x="3115604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/>
          <p:cNvSpPr/>
          <p:nvPr userDrawn="1"/>
        </p:nvSpPr>
        <p:spPr>
          <a:xfrm>
            <a:off x="3428132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 userDrawn="1"/>
        </p:nvSpPr>
        <p:spPr>
          <a:xfrm>
            <a:off x="349650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Moon 1333"/>
          <p:cNvSpPr/>
          <p:nvPr userDrawn="1"/>
        </p:nvSpPr>
        <p:spPr>
          <a:xfrm>
            <a:off x="349650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/>
          <p:cNvSpPr/>
          <p:nvPr userDrawn="1"/>
        </p:nvSpPr>
        <p:spPr>
          <a:xfrm>
            <a:off x="3809035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 userDrawn="1"/>
        </p:nvSpPr>
        <p:spPr>
          <a:xfrm>
            <a:off x="3877411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Moon 1336"/>
          <p:cNvSpPr/>
          <p:nvPr userDrawn="1"/>
        </p:nvSpPr>
        <p:spPr>
          <a:xfrm>
            <a:off x="3877411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/>
          <p:cNvSpPr/>
          <p:nvPr userDrawn="1"/>
        </p:nvSpPr>
        <p:spPr>
          <a:xfrm>
            <a:off x="4189939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9" name="Oval 1338"/>
          <p:cNvSpPr/>
          <p:nvPr userDrawn="1"/>
        </p:nvSpPr>
        <p:spPr>
          <a:xfrm>
            <a:off x="425831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Moon 1345"/>
          <p:cNvSpPr/>
          <p:nvPr userDrawn="1"/>
        </p:nvSpPr>
        <p:spPr>
          <a:xfrm>
            <a:off x="425831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/>
          <p:cNvSpPr/>
          <p:nvPr userDrawn="1"/>
        </p:nvSpPr>
        <p:spPr>
          <a:xfrm>
            <a:off x="4570842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 userDrawn="1"/>
        </p:nvSpPr>
        <p:spPr>
          <a:xfrm>
            <a:off x="4639218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Moon 1348"/>
          <p:cNvSpPr/>
          <p:nvPr userDrawn="1"/>
        </p:nvSpPr>
        <p:spPr>
          <a:xfrm>
            <a:off x="4639218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/>
          <p:cNvSpPr/>
          <p:nvPr userDrawn="1"/>
        </p:nvSpPr>
        <p:spPr>
          <a:xfrm>
            <a:off x="4951746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Oval 1350"/>
          <p:cNvSpPr/>
          <p:nvPr userDrawn="1"/>
        </p:nvSpPr>
        <p:spPr>
          <a:xfrm>
            <a:off x="502012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Moon 1351"/>
          <p:cNvSpPr/>
          <p:nvPr userDrawn="1"/>
        </p:nvSpPr>
        <p:spPr>
          <a:xfrm>
            <a:off x="502012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/>
          <p:cNvSpPr/>
          <p:nvPr userDrawn="1"/>
        </p:nvSpPr>
        <p:spPr>
          <a:xfrm>
            <a:off x="5332649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val 1353"/>
          <p:cNvSpPr/>
          <p:nvPr userDrawn="1"/>
        </p:nvSpPr>
        <p:spPr>
          <a:xfrm>
            <a:off x="5401025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Moon 1354"/>
          <p:cNvSpPr/>
          <p:nvPr userDrawn="1"/>
        </p:nvSpPr>
        <p:spPr>
          <a:xfrm>
            <a:off x="5401025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/>
          <p:cNvSpPr/>
          <p:nvPr userDrawn="1"/>
        </p:nvSpPr>
        <p:spPr>
          <a:xfrm>
            <a:off x="571355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Oval 1356"/>
          <p:cNvSpPr/>
          <p:nvPr userDrawn="1"/>
        </p:nvSpPr>
        <p:spPr>
          <a:xfrm>
            <a:off x="578192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Moon 1357"/>
          <p:cNvSpPr/>
          <p:nvPr userDrawn="1"/>
        </p:nvSpPr>
        <p:spPr>
          <a:xfrm>
            <a:off x="578192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/>
          <p:cNvSpPr/>
          <p:nvPr userDrawn="1"/>
        </p:nvSpPr>
        <p:spPr>
          <a:xfrm>
            <a:off x="6094456" y="495124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Oval 1359"/>
          <p:cNvSpPr/>
          <p:nvPr userDrawn="1"/>
        </p:nvSpPr>
        <p:spPr>
          <a:xfrm>
            <a:off x="6162832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Moon 1360"/>
          <p:cNvSpPr/>
          <p:nvPr userDrawn="1"/>
        </p:nvSpPr>
        <p:spPr>
          <a:xfrm>
            <a:off x="6162832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/>
          <p:cNvSpPr/>
          <p:nvPr userDrawn="1"/>
        </p:nvSpPr>
        <p:spPr>
          <a:xfrm>
            <a:off x="647536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Oval 1362"/>
          <p:cNvSpPr/>
          <p:nvPr userDrawn="1"/>
        </p:nvSpPr>
        <p:spPr>
          <a:xfrm>
            <a:off x="654373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Moon 1363"/>
          <p:cNvSpPr/>
          <p:nvPr userDrawn="1"/>
        </p:nvSpPr>
        <p:spPr>
          <a:xfrm>
            <a:off x="654373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/>
          <p:cNvSpPr/>
          <p:nvPr userDrawn="1"/>
        </p:nvSpPr>
        <p:spPr>
          <a:xfrm>
            <a:off x="6856263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Oval 1365"/>
          <p:cNvSpPr/>
          <p:nvPr userDrawn="1"/>
        </p:nvSpPr>
        <p:spPr>
          <a:xfrm>
            <a:off x="6924639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Moon 1366"/>
          <p:cNvSpPr/>
          <p:nvPr userDrawn="1"/>
        </p:nvSpPr>
        <p:spPr>
          <a:xfrm>
            <a:off x="6924639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/>
          <p:cNvSpPr/>
          <p:nvPr userDrawn="1"/>
        </p:nvSpPr>
        <p:spPr>
          <a:xfrm>
            <a:off x="7237167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69" name="Oval 1368"/>
          <p:cNvSpPr/>
          <p:nvPr userDrawn="1"/>
        </p:nvSpPr>
        <p:spPr>
          <a:xfrm>
            <a:off x="730554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Moon 1369"/>
          <p:cNvSpPr/>
          <p:nvPr userDrawn="1"/>
        </p:nvSpPr>
        <p:spPr>
          <a:xfrm>
            <a:off x="730554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/>
          <p:cNvSpPr/>
          <p:nvPr userDrawn="1"/>
        </p:nvSpPr>
        <p:spPr>
          <a:xfrm>
            <a:off x="7618070" y="495124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 userDrawn="1"/>
        </p:nvSpPr>
        <p:spPr>
          <a:xfrm>
            <a:off x="768644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Moon 1372"/>
          <p:cNvSpPr/>
          <p:nvPr userDrawn="1"/>
        </p:nvSpPr>
        <p:spPr>
          <a:xfrm>
            <a:off x="768644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/>
          <p:cNvSpPr/>
          <p:nvPr userDrawn="1"/>
        </p:nvSpPr>
        <p:spPr>
          <a:xfrm>
            <a:off x="7998974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Oval 1374"/>
          <p:cNvSpPr/>
          <p:nvPr userDrawn="1"/>
        </p:nvSpPr>
        <p:spPr>
          <a:xfrm>
            <a:off x="806735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Moon 1375"/>
          <p:cNvSpPr/>
          <p:nvPr userDrawn="1"/>
        </p:nvSpPr>
        <p:spPr>
          <a:xfrm>
            <a:off x="806735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val 13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Moon 13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Oval 13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Moon 13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Oval 13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Moon 13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Moon 13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/>
          <p:cNvSpPr/>
          <p:nvPr userDrawn="1"/>
        </p:nvSpPr>
        <p:spPr>
          <a:xfrm>
            <a:off x="761807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 userDrawn="1"/>
        </p:nvSpPr>
        <p:spPr>
          <a:xfrm>
            <a:off x="83018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Moon 1390"/>
          <p:cNvSpPr/>
          <p:nvPr userDrawn="1"/>
        </p:nvSpPr>
        <p:spPr>
          <a:xfrm>
            <a:off x="83018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/>
          <p:cNvSpPr/>
          <p:nvPr userDrawn="1"/>
        </p:nvSpPr>
        <p:spPr>
          <a:xfrm>
            <a:off x="114271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val 1392"/>
          <p:cNvSpPr/>
          <p:nvPr userDrawn="1"/>
        </p:nvSpPr>
        <p:spPr>
          <a:xfrm>
            <a:off x="121108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Moon 1393"/>
          <p:cNvSpPr/>
          <p:nvPr userDrawn="1"/>
        </p:nvSpPr>
        <p:spPr>
          <a:xfrm>
            <a:off x="121108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/>
          <p:cNvSpPr/>
          <p:nvPr userDrawn="1"/>
        </p:nvSpPr>
        <p:spPr>
          <a:xfrm>
            <a:off x="1523614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 userDrawn="1"/>
        </p:nvSpPr>
        <p:spPr>
          <a:xfrm>
            <a:off x="159199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Moon 1396"/>
          <p:cNvSpPr/>
          <p:nvPr userDrawn="1"/>
        </p:nvSpPr>
        <p:spPr>
          <a:xfrm>
            <a:off x="159199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/>
          <p:cNvSpPr/>
          <p:nvPr userDrawn="1"/>
        </p:nvSpPr>
        <p:spPr>
          <a:xfrm>
            <a:off x="1904518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 userDrawn="1"/>
        </p:nvSpPr>
        <p:spPr>
          <a:xfrm>
            <a:off x="197289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Moon 1399"/>
          <p:cNvSpPr/>
          <p:nvPr userDrawn="1"/>
        </p:nvSpPr>
        <p:spPr>
          <a:xfrm>
            <a:off x="197289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Rectangle 1400"/>
          <p:cNvSpPr/>
          <p:nvPr userDrawn="1"/>
        </p:nvSpPr>
        <p:spPr>
          <a:xfrm>
            <a:off x="2285421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 userDrawn="1"/>
        </p:nvSpPr>
        <p:spPr>
          <a:xfrm>
            <a:off x="235379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Moon 1402"/>
          <p:cNvSpPr/>
          <p:nvPr userDrawn="1"/>
        </p:nvSpPr>
        <p:spPr>
          <a:xfrm>
            <a:off x="235379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Rectangle 1403"/>
          <p:cNvSpPr/>
          <p:nvPr userDrawn="1"/>
        </p:nvSpPr>
        <p:spPr>
          <a:xfrm>
            <a:off x="2666325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 userDrawn="1"/>
        </p:nvSpPr>
        <p:spPr>
          <a:xfrm>
            <a:off x="273470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Moon 1405"/>
          <p:cNvSpPr/>
          <p:nvPr userDrawn="1"/>
        </p:nvSpPr>
        <p:spPr>
          <a:xfrm>
            <a:off x="273470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Rectangle 1406"/>
          <p:cNvSpPr/>
          <p:nvPr userDrawn="1"/>
        </p:nvSpPr>
        <p:spPr>
          <a:xfrm>
            <a:off x="3047228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 userDrawn="1"/>
        </p:nvSpPr>
        <p:spPr>
          <a:xfrm>
            <a:off x="3115604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Moon 1408"/>
          <p:cNvSpPr/>
          <p:nvPr userDrawn="1"/>
        </p:nvSpPr>
        <p:spPr>
          <a:xfrm>
            <a:off x="3115604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Rectangle 1409"/>
          <p:cNvSpPr/>
          <p:nvPr userDrawn="1"/>
        </p:nvSpPr>
        <p:spPr>
          <a:xfrm>
            <a:off x="3428132" y="4570377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 userDrawn="1"/>
        </p:nvSpPr>
        <p:spPr>
          <a:xfrm>
            <a:off x="349650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Moon 1411"/>
          <p:cNvSpPr/>
          <p:nvPr userDrawn="1"/>
        </p:nvSpPr>
        <p:spPr>
          <a:xfrm>
            <a:off x="349650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 1412"/>
          <p:cNvSpPr/>
          <p:nvPr userDrawn="1"/>
        </p:nvSpPr>
        <p:spPr>
          <a:xfrm>
            <a:off x="3809035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Oval 1413"/>
          <p:cNvSpPr/>
          <p:nvPr userDrawn="1"/>
        </p:nvSpPr>
        <p:spPr>
          <a:xfrm>
            <a:off x="3877411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Moon 1414"/>
          <p:cNvSpPr/>
          <p:nvPr userDrawn="1"/>
        </p:nvSpPr>
        <p:spPr>
          <a:xfrm>
            <a:off x="3877411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Rectangle 1415"/>
          <p:cNvSpPr/>
          <p:nvPr userDrawn="1"/>
        </p:nvSpPr>
        <p:spPr>
          <a:xfrm>
            <a:off x="418993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Oval 1416"/>
          <p:cNvSpPr/>
          <p:nvPr userDrawn="1"/>
        </p:nvSpPr>
        <p:spPr>
          <a:xfrm>
            <a:off x="425831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Moon 1417"/>
          <p:cNvSpPr/>
          <p:nvPr userDrawn="1"/>
        </p:nvSpPr>
        <p:spPr>
          <a:xfrm>
            <a:off x="425831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Rectangle 1418"/>
          <p:cNvSpPr/>
          <p:nvPr userDrawn="1"/>
        </p:nvSpPr>
        <p:spPr>
          <a:xfrm>
            <a:off x="4570842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0" name="Oval 1419"/>
          <p:cNvSpPr/>
          <p:nvPr userDrawn="1"/>
        </p:nvSpPr>
        <p:spPr>
          <a:xfrm>
            <a:off x="4639218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Moon 1420"/>
          <p:cNvSpPr/>
          <p:nvPr userDrawn="1"/>
        </p:nvSpPr>
        <p:spPr>
          <a:xfrm>
            <a:off x="4639218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Rectangle 1421"/>
          <p:cNvSpPr/>
          <p:nvPr userDrawn="1"/>
        </p:nvSpPr>
        <p:spPr>
          <a:xfrm>
            <a:off x="495174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Oval 1422"/>
          <p:cNvSpPr/>
          <p:nvPr userDrawn="1"/>
        </p:nvSpPr>
        <p:spPr>
          <a:xfrm>
            <a:off x="502012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Moon 1423"/>
          <p:cNvSpPr/>
          <p:nvPr userDrawn="1"/>
        </p:nvSpPr>
        <p:spPr>
          <a:xfrm>
            <a:off x="502012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Rectangle 1424"/>
          <p:cNvSpPr/>
          <p:nvPr userDrawn="1"/>
        </p:nvSpPr>
        <p:spPr>
          <a:xfrm>
            <a:off x="5332649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 userDrawn="1"/>
        </p:nvSpPr>
        <p:spPr>
          <a:xfrm>
            <a:off x="5401025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Moon 1426"/>
          <p:cNvSpPr/>
          <p:nvPr userDrawn="1"/>
        </p:nvSpPr>
        <p:spPr>
          <a:xfrm>
            <a:off x="5401025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/>
          <p:cNvSpPr/>
          <p:nvPr userDrawn="1"/>
        </p:nvSpPr>
        <p:spPr>
          <a:xfrm>
            <a:off x="5713553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Oval 1428"/>
          <p:cNvSpPr/>
          <p:nvPr userDrawn="1"/>
        </p:nvSpPr>
        <p:spPr>
          <a:xfrm>
            <a:off x="578192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Moon 1429"/>
          <p:cNvSpPr/>
          <p:nvPr userDrawn="1"/>
        </p:nvSpPr>
        <p:spPr>
          <a:xfrm>
            <a:off x="578192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Rectangle 1430"/>
          <p:cNvSpPr/>
          <p:nvPr userDrawn="1"/>
        </p:nvSpPr>
        <p:spPr>
          <a:xfrm>
            <a:off x="6094456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Oval 1431"/>
          <p:cNvSpPr/>
          <p:nvPr userDrawn="1"/>
        </p:nvSpPr>
        <p:spPr>
          <a:xfrm>
            <a:off x="6162832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Moon 1432"/>
          <p:cNvSpPr/>
          <p:nvPr userDrawn="1"/>
        </p:nvSpPr>
        <p:spPr>
          <a:xfrm>
            <a:off x="6162832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Rectangle 1433"/>
          <p:cNvSpPr/>
          <p:nvPr userDrawn="1"/>
        </p:nvSpPr>
        <p:spPr>
          <a:xfrm>
            <a:off x="6475360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Oval 1434"/>
          <p:cNvSpPr/>
          <p:nvPr userDrawn="1"/>
        </p:nvSpPr>
        <p:spPr>
          <a:xfrm>
            <a:off x="654373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Moon 1435"/>
          <p:cNvSpPr/>
          <p:nvPr userDrawn="1"/>
        </p:nvSpPr>
        <p:spPr>
          <a:xfrm>
            <a:off x="654373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Rectangle 1436"/>
          <p:cNvSpPr/>
          <p:nvPr userDrawn="1"/>
        </p:nvSpPr>
        <p:spPr>
          <a:xfrm>
            <a:off x="6856263" y="457037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Oval 1437"/>
          <p:cNvSpPr/>
          <p:nvPr userDrawn="1"/>
        </p:nvSpPr>
        <p:spPr>
          <a:xfrm>
            <a:off x="6924639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Moon 1438"/>
          <p:cNvSpPr/>
          <p:nvPr userDrawn="1"/>
        </p:nvSpPr>
        <p:spPr>
          <a:xfrm>
            <a:off x="6924639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Rectangle 1439"/>
          <p:cNvSpPr/>
          <p:nvPr userDrawn="1"/>
        </p:nvSpPr>
        <p:spPr>
          <a:xfrm>
            <a:off x="7237167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1" name="Oval 1440"/>
          <p:cNvSpPr/>
          <p:nvPr userDrawn="1"/>
        </p:nvSpPr>
        <p:spPr>
          <a:xfrm>
            <a:off x="730554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Moon 1441"/>
          <p:cNvSpPr/>
          <p:nvPr userDrawn="1"/>
        </p:nvSpPr>
        <p:spPr>
          <a:xfrm>
            <a:off x="730554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Rectangle 1442"/>
          <p:cNvSpPr/>
          <p:nvPr userDrawn="1"/>
        </p:nvSpPr>
        <p:spPr>
          <a:xfrm>
            <a:off x="7618070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4" name="Oval 1443"/>
          <p:cNvSpPr/>
          <p:nvPr userDrawn="1"/>
        </p:nvSpPr>
        <p:spPr>
          <a:xfrm>
            <a:off x="768644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Moon 1444"/>
          <p:cNvSpPr/>
          <p:nvPr userDrawn="1"/>
        </p:nvSpPr>
        <p:spPr>
          <a:xfrm>
            <a:off x="768644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Rectangle 1445"/>
          <p:cNvSpPr/>
          <p:nvPr userDrawn="1"/>
        </p:nvSpPr>
        <p:spPr>
          <a:xfrm>
            <a:off x="7998974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 userDrawn="1"/>
        </p:nvSpPr>
        <p:spPr>
          <a:xfrm>
            <a:off x="806735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Moon 1447"/>
          <p:cNvSpPr/>
          <p:nvPr userDrawn="1"/>
        </p:nvSpPr>
        <p:spPr>
          <a:xfrm>
            <a:off x="806735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Rectangle 144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Oval 144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Moon 145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Rectangle 145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3" name="Oval 145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Moon 145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Rectangle 145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Oval 145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Moon 145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Rectangle 145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Moon 145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Rectangle 1460"/>
          <p:cNvSpPr/>
          <p:nvPr userDrawn="1"/>
        </p:nvSpPr>
        <p:spPr>
          <a:xfrm>
            <a:off x="761807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 userDrawn="1"/>
        </p:nvSpPr>
        <p:spPr>
          <a:xfrm>
            <a:off x="83018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Moon 1462"/>
          <p:cNvSpPr/>
          <p:nvPr userDrawn="1"/>
        </p:nvSpPr>
        <p:spPr>
          <a:xfrm>
            <a:off x="83018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Rectangle 1463"/>
          <p:cNvSpPr/>
          <p:nvPr userDrawn="1"/>
        </p:nvSpPr>
        <p:spPr>
          <a:xfrm>
            <a:off x="1142711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 userDrawn="1"/>
        </p:nvSpPr>
        <p:spPr>
          <a:xfrm>
            <a:off x="121108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Moon 1465"/>
          <p:cNvSpPr/>
          <p:nvPr userDrawn="1"/>
        </p:nvSpPr>
        <p:spPr>
          <a:xfrm>
            <a:off x="121108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Rectangle 1466"/>
          <p:cNvSpPr/>
          <p:nvPr userDrawn="1"/>
        </p:nvSpPr>
        <p:spPr>
          <a:xfrm>
            <a:off x="1523614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 userDrawn="1"/>
        </p:nvSpPr>
        <p:spPr>
          <a:xfrm>
            <a:off x="159199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Moon 1468"/>
          <p:cNvSpPr/>
          <p:nvPr userDrawn="1"/>
        </p:nvSpPr>
        <p:spPr>
          <a:xfrm>
            <a:off x="159199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ctangle 1469"/>
          <p:cNvSpPr/>
          <p:nvPr userDrawn="1"/>
        </p:nvSpPr>
        <p:spPr>
          <a:xfrm>
            <a:off x="1904518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 userDrawn="1"/>
        </p:nvSpPr>
        <p:spPr>
          <a:xfrm>
            <a:off x="197289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Moon 1471"/>
          <p:cNvSpPr/>
          <p:nvPr userDrawn="1"/>
        </p:nvSpPr>
        <p:spPr>
          <a:xfrm>
            <a:off x="197289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ctangle 1472"/>
          <p:cNvSpPr/>
          <p:nvPr userDrawn="1"/>
        </p:nvSpPr>
        <p:spPr>
          <a:xfrm>
            <a:off x="228542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 userDrawn="1"/>
        </p:nvSpPr>
        <p:spPr>
          <a:xfrm>
            <a:off x="235379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Moon 1474"/>
          <p:cNvSpPr/>
          <p:nvPr userDrawn="1"/>
        </p:nvSpPr>
        <p:spPr>
          <a:xfrm>
            <a:off x="235379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ctangle 1475"/>
          <p:cNvSpPr/>
          <p:nvPr userDrawn="1"/>
        </p:nvSpPr>
        <p:spPr>
          <a:xfrm>
            <a:off x="2666325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 userDrawn="1"/>
        </p:nvSpPr>
        <p:spPr>
          <a:xfrm>
            <a:off x="273470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Moon 1477"/>
          <p:cNvSpPr/>
          <p:nvPr userDrawn="1"/>
        </p:nvSpPr>
        <p:spPr>
          <a:xfrm>
            <a:off x="273470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Rectangle 1478"/>
          <p:cNvSpPr/>
          <p:nvPr userDrawn="1"/>
        </p:nvSpPr>
        <p:spPr>
          <a:xfrm>
            <a:off x="3047228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 userDrawn="1"/>
        </p:nvSpPr>
        <p:spPr>
          <a:xfrm>
            <a:off x="3115604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Moon 1480"/>
          <p:cNvSpPr/>
          <p:nvPr userDrawn="1"/>
        </p:nvSpPr>
        <p:spPr>
          <a:xfrm>
            <a:off x="3115604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ctangle 1481"/>
          <p:cNvSpPr/>
          <p:nvPr userDrawn="1"/>
        </p:nvSpPr>
        <p:spPr>
          <a:xfrm>
            <a:off x="3428132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Oval 1482"/>
          <p:cNvSpPr/>
          <p:nvPr userDrawn="1"/>
        </p:nvSpPr>
        <p:spPr>
          <a:xfrm>
            <a:off x="349650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Moon 1483"/>
          <p:cNvSpPr/>
          <p:nvPr userDrawn="1"/>
        </p:nvSpPr>
        <p:spPr>
          <a:xfrm>
            <a:off x="349650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ctangle 1484"/>
          <p:cNvSpPr/>
          <p:nvPr userDrawn="1"/>
        </p:nvSpPr>
        <p:spPr>
          <a:xfrm>
            <a:off x="3809035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 userDrawn="1"/>
        </p:nvSpPr>
        <p:spPr>
          <a:xfrm>
            <a:off x="3877411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Moon 1486"/>
          <p:cNvSpPr/>
          <p:nvPr userDrawn="1"/>
        </p:nvSpPr>
        <p:spPr>
          <a:xfrm>
            <a:off x="3877411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ctangle 1487"/>
          <p:cNvSpPr/>
          <p:nvPr userDrawn="1"/>
        </p:nvSpPr>
        <p:spPr>
          <a:xfrm>
            <a:off x="4189939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Oval 1488"/>
          <p:cNvSpPr/>
          <p:nvPr userDrawn="1"/>
        </p:nvSpPr>
        <p:spPr>
          <a:xfrm>
            <a:off x="425831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Moon 1489"/>
          <p:cNvSpPr/>
          <p:nvPr userDrawn="1"/>
        </p:nvSpPr>
        <p:spPr>
          <a:xfrm>
            <a:off x="425831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ctangle 1490"/>
          <p:cNvSpPr/>
          <p:nvPr userDrawn="1"/>
        </p:nvSpPr>
        <p:spPr>
          <a:xfrm>
            <a:off x="4570842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Oval 1491"/>
          <p:cNvSpPr/>
          <p:nvPr userDrawn="1"/>
        </p:nvSpPr>
        <p:spPr>
          <a:xfrm>
            <a:off x="4639218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Moon 1492"/>
          <p:cNvSpPr/>
          <p:nvPr userDrawn="1"/>
        </p:nvSpPr>
        <p:spPr>
          <a:xfrm>
            <a:off x="4639218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ctangle 1493"/>
          <p:cNvSpPr/>
          <p:nvPr userDrawn="1"/>
        </p:nvSpPr>
        <p:spPr>
          <a:xfrm>
            <a:off x="4951746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5" name="Oval 1494"/>
          <p:cNvSpPr/>
          <p:nvPr userDrawn="1"/>
        </p:nvSpPr>
        <p:spPr>
          <a:xfrm>
            <a:off x="502012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Moon 1495"/>
          <p:cNvSpPr/>
          <p:nvPr userDrawn="1"/>
        </p:nvSpPr>
        <p:spPr>
          <a:xfrm>
            <a:off x="502012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ctangle 1496"/>
          <p:cNvSpPr/>
          <p:nvPr userDrawn="1"/>
        </p:nvSpPr>
        <p:spPr>
          <a:xfrm>
            <a:off x="5332649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8" name="Oval 1497"/>
          <p:cNvSpPr/>
          <p:nvPr userDrawn="1"/>
        </p:nvSpPr>
        <p:spPr>
          <a:xfrm>
            <a:off x="5401025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Moon 1498"/>
          <p:cNvSpPr/>
          <p:nvPr userDrawn="1"/>
        </p:nvSpPr>
        <p:spPr>
          <a:xfrm>
            <a:off x="5401025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 userDrawn="1"/>
        </p:nvSpPr>
        <p:spPr>
          <a:xfrm>
            <a:off x="571355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Oval 1500"/>
          <p:cNvSpPr/>
          <p:nvPr userDrawn="1"/>
        </p:nvSpPr>
        <p:spPr>
          <a:xfrm>
            <a:off x="578192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Moon 1501"/>
          <p:cNvSpPr/>
          <p:nvPr userDrawn="1"/>
        </p:nvSpPr>
        <p:spPr>
          <a:xfrm>
            <a:off x="578192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ctangle 1502"/>
          <p:cNvSpPr/>
          <p:nvPr userDrawn="1"/>
        </p:nvSpPr>
        <p:spPr>
          <a:xfrm>
            <a:off x="6094456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Oval 1503"/>
          <p:cNvSpPr/>
          <p:nvPr userDrawn="1"/>
        </p:nvSpPr>
        <p:spPr>
          <a:xfrm>
            <a:off x="6162832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Moon 1546"/>
          <p:cNvSpPr/>
          <p:nvPr userDrawn="1"/>
        </p:nvSpPr>
        <p:spPr>
          <a:xfrm>
            <a:off x="6162832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Rectangle 1547"/>
          <p:cNvSpPr/>
          <p:nvPr userDrawn="1"/>
        </p:nvSpPr>
        <p:spPr>
          <a:xfrm>
            <a:off x="6475360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Oval 1548"/>
          <p:cNvSpPr/>
          <p:nvPr userDrawn="1"/>
        </p:nvSpPr>
        <p:spPr>
          <a:xfrm>
            <a:off x="654373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Moon 1549"/>
          <p:cNvSpPr/>
          <p:nvPr userDrawn="1"/>
        </p:nvSpPr>
        <p:spPr>
          <a:xfrm>
            <a:off x="654373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Rectangle 1550"/>
          <p:cNvSpPr/>
          <p:nvPr userDrawn="1"/>
        </p:nvSpPr>
        <p:spPr>
          <a:xfrm>
            <a:off x="6856263" y="418951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Oval 1551"/>
          <p:cNvSpPr/>
          <p:nvPr userDrawn="1"/>
        </p:nvSpPr>
        <p:spPr>
          <a:xfrm>
            <a:off x="6924639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Moon 1552"/>
          <p:cNvSpPr/>
          <p:nvPr userDrawn="1"/>
        </p:nvSpPr>
        <p:spPr>
          <a:xfrm>
            <a:off x="6924639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Rectangle 1553"/>
          <p:cNvSpPr/>
          <p:nvPr userDrawn="1"/>
        </p:nvSpPr>
        <p:spPr>
          <a:xfrm>
            <a:off x="7237167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5" name="Oval 1554"/>
          <p:cNvSpPr/>
          <p:nvPr userDrawn="1"/>
        </p:nvSpPr>
        <p:spPr>
          <a:xfrm>
            <a:off x="730554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Moon 1555"/>
          <p:cNvSpPr/>
          <p:nvPr userDrawn="1"/>
        </p:nvSpPr>
        <p:spPr>
          <a:xfrm>
            <a:off x="730554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Rectangle 1556"/>
          <p:cNvSpPr/>
          <p:nvPr userDrawn="1"/>
        </p:nvSpPr>
        <p:spPr>
          <a:xfrm>
            <a:off x="7618070" y="418951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 userDrawn="1"/>
        </p:nvSpPr>
        <p:spPr>
          <a:xfrm>
            <a:off x="768644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Moon 1558"/>
          <p:cNvSpPr/>
          <p:nvPr userDrawn="1"/>
        </p:nvSpPr>
        <p:spPr>
          <a:xfrm>
            <a:off x="768644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Rectangle 1559"/>
          <p:cNvSpPr/>
          <p:nvPr userDrawn="1"/>
        </p:nvSpPr>
        <p:spPr>
          <a:xfrm>
            <a:off x="799897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Oval 1560"/>
          <p:cNvSpPr/>
          <p:nvPr userDrawn="1"/>
        </p:nvSpPr>
        <p:spPr>
          <a:xfrm>
            <a:off x="806735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Moon 1561"/>
          <p:cNvSpPr/>
          <p:nvPr userDrawn="1"/>
        </p:nvSpPr>
        <p:spPr>
          <a:xfrm>
            <a:off x="806735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Rectangle 1562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Oval 1563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Moon 1564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Rectangle 1565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val 1566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Moon 1567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Rectangle 1568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0" name="Oval 1569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Moon 1570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Rectangle 1571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3" name="Oval 1572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Moon 1573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Rectangle 1574"/>
          <p:cNvSpPr/>
          <p:nvPr userDrawn="1"/>
        </p:nvSpPr>
        <p:spPr>
          <a:xfrm>
            <a:off x="76180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 userDrawn="1"/>
        </p:nvSpPr>
        <p:spPr>
          <a:xfrm>
            <a:off x="83018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Moon 1576"/>
          <p:cNvSpPr/>
          <p:nvPr userDrawn="1"/>
        </p:nvSpPr>
        <p:spPr>
          <a:xfrm>
            <a:off x="83018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Rectangle 1577"/>
          <p:cNvSpPr/>
          <p:nvPr userDrawn="1"/>
        </p:nvSpPr>
        <p:spPr>
          <a:xfrm>
            <a:off x="1142711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 userDrawn="1"/>
        </p:nvSpPr>
        <p:spPr>
          <a:xfrm>
            <a:off x="121108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Moon 1579"/>
          <p:cNvSpPr/>
          <p:nvPr userDrawn="1"/>
        </p:nvSpPr>
        <p:spPr>
          <a:xfrm>
            <a:off x="121108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Rectangle 1580"/>
          <p:cNvSpPr/>
          <p:nvPr userDrawn="1"/>
        </p:nvSpPr>
        <p:spPr>
          <a:xfrm>
            <a:off x="1523614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val 1581"/>
          <p:cNvSpPr/>
          <p:nvPr userDrawn="1"/>
        </p:nvSpPr>
        <p:spPr>
          <a:xfrm>
            <a:off x="159199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Moon 1582"/>
          <p:cNvSpPr/>
          <p:nvPr userDrawn="1"/>
        </p:nvSpPr>
        <p:spPr>
          <a:xfrm>
            <a:off x="159199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Rectangle 1583"/>
          <p:cNvSpPr/>
          <p:nvPr userDrawn="1"/>
        </p:nvSpPr>
        <p:spPr>
          <a:xfrm>
            <a:off x="1904518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Oval 1584"/>
          <p:cNvSpPr/>
          <p:nvPr userDrawn="1"/>
        </p:nvSpPr>
        <p:spPr>
          <a:xfrm>
            <a:off x="197289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Moon 1585"/>
          <p:cNvSpPr/>
          <p:nvPr userDrawn="1"/>
        </p:nvSpPr>
        <p:spPr>
          <a:xfrm>
            <a:off x="197289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/>
          <p:cNvSpPr/>
          <p:nvPr userDrawn="1"/>
        </p:nvSpPr>
        <p:spPr>
          <a:xfrm>
            <a:off x="2285421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Oval 1587"/>
          <p:cNvSpPr/>
          <p:nvPr userDrawn="1"/>
        </p:nvSpPr>
        <p:spPr>
          <a:xfrm>
            <a:off x="235379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Moon 1588"/>
          <p:cNvSpPr/>
          <p:nvPr userDrawn="1"/>
        </p:nvSpPr>
        <p:spPr>
          <a:xfrm>
            <a:off x="235379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Rectangle 1589"/>
          <p:cNvSpPr/>
          <p:nvPr userDrawn="1"/>
        </p:nvSpPr>
        <p:spPr>
          <a:xfrm>
            <a:off x="2666325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val 1590"/>
          <p:cNvSpPr/>
          <p:nvPr userDrawn="1"/>
        </p:nvSpPr>
        <p:spPr>
          <a:xfrm>
            <a:off x="2734701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Moon 1591"/>
          <p:cNvSpPr/>
          <p:nvPr userDrawn="1"/>
        </p:nvSpPr>
        <p:spPr>
          <a:xfrm>
            <a:off x="2734701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Rectangle 1592"/>
          <p:cNvSpPr/>
          <p:nvPr userDrawn="1"/>
        </p:nvSpPr>
        <p:spPr>
          <a:xfrm>
            <a:off x="3047228" y="380864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Oval 1593"/>
          <p:cNvSpPr/>
          <p:nvPr userDrawn="1"/>
        </p:nvSpPr>
        <p:spPr>
          <a:xfrm>
            <a:off x="3115604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Moon 1594"/>
          <p:cNvSpPr/>
          <p:nvPr userDrawn="1"/>
        </p:nvSpPr>
        <p:spPr>
          <a:xfrm>
            <a:off x="3115604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Rectangle 1613"/>
          <p:cNvSpPr/>
          <p:nvPr userDrawn="1"/>
        </p:nvSpPr>
        <p:spPr>
          <a:xfrm>
            <a:off x="5713553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val 1614"/>
          <p:cNvSpPr/>
          <p:nvPr userDrawn="1"/>
        </p:nvSpPr>
        <p:spPr>
          <a:xfrm>
            <a:off x="578192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Moon 1615"/>
          <p:cNvSpPr/>
          <p:nvPr userDrawn="1"/>
        </p:nvSpPr>
        <p:spPr>
          <a:xfrm>
            <a:off x="578192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Rectangle 1616"/>
          <p:cNvSpPr/>
          <p:nvPr userDrawn="1"/>
        </p:nvSpPr>
        <p:spPr>
          <a:xfrm>
            <a:off x="6094456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Oval 1617"/>
          <p:cNvSpPr/>
          <p:nvPr userDrawn="1"/>
        </p:nvSpPr>
        <p:spPr>
          <a:xfrm>
            <a:off x="6162832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Moon 1618"/>
          <p:cNvSpPr/>
          <p:nvPr userDrawn="1"/>
        </p:nvSpPr>
        <p:spPr>
          <a:xfrm>
            <a:off x="6162832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Rectangle 1619"/>
          <p:cNvSpPr/>
          <p:nvPr userDrawn="1"/>
        </p:nvSpPr>
        <p:spPr>
          <a:xfrm>
            <a:off x="6475360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Oval 1620"/>
          <p:cNvSpPr/>
          <p:nvPr userDrawn="1"/>
        </p:nvSpPr>
        <p:spPr>
          <a:xfrm>
            <a:off x="654373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Moon 1621"/>
          <p:cNvSpPr/>
          <p:nvPr userDrawn="1"/>
        </p:nvSpPr>
        <p:spPr>
          <a:xfrm>
            <a:off x="654373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/>
          <p:cNvSpPr/>
          <p:nvPr userDrawn="1"/>
        </p:nvSpPr>
        <p:spPr>
          <a:xfrm>
            <a:off x="6856263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Oval 1623"/>
          <p:cNvSpPr/>
          <p:nvPr userDrawn="1"/>
        </p:nvSpPr>
        <p:spPr>
          <a:xfrm>
            <a:off x="6924639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Moon 1624"/>
          <p:cNvSpPr/>
          <p:nvPr userDrawn="1"/>
        </p:nvSpPr>
        <p:spPr>
          <a:xfrm>
            <a:off x="6924639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/>
          <p:cNvSpPr/>
          <p:nvPr userDrawn="1"/>
        </p:nvSpPr>
        <p:spPr>
          <a:xfrm>
            <a:off x="7237167" y="380864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Oval 1626"/>
          <p:cNvSpPr/>
          <p:nvPr userDrawn="1"/>
        </p:nvSpPr>
        <p:spPr>
          <a:xfrm>
            <a:off x="730554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Moon 1627"/>
          <p:cNvSpPr/>
          <p:nvPr userDrawn="1"/>
        </p:nvSpPr>
        <p:spPr>
          <a:xfrm>
            <a:off x="730554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/>
          <p:cNvSpPr/>
          <p:nvPr userDrawn="1"/>
        </p:nvSpPr>
        <p:spPr>
          <a:xfrm>
            <a:off x="7618070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val 1629"/>
          <p:cNvSpPr/>
          <p:nvPr userDrawn="1"/>
        </p:nvSpPr>
        <p:spPr>
          <a:xfrm>
            <a:off x="768644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Moon 1630"/>
          <p:cNvSpPr/>
          <p:nvPr userDrawn="1"/>
        </p:nvSpPr>
        <p:spPr>
          <a:xfrm>
            <a:off x="768644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/>
          <p:nvPr userDrawn="1"/>
        </p:nvSpPr>
        <p:spPr>
          <a:xfrm>
            <a:off x="7998974" y="380864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Oval 1632"/>
          <p:cNvSpPr/>
          <p:nvPr userDrawn="1"/>
        </p:nvSpPr>
        <p:spPr>
          <a:xfrm>
            <a:off x="806735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Moon 1633"/>
          <p:cNvSpPr/>
          <p:nvPr userDrawn="1"/>
        </p:nvSpPr>
        <p:spPr>
          <a:xfrm>
            <a:off x="806735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36" name="Oval 1635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Moon 1636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Oval 163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Moon 163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Oval 164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Moon 164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Oval 1644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Moon 1645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/>
          <p:cNvSpPr/>
          <p:nvPr userDrawn="1"/>
        </p:nvSpPr>
        <p:spPr>
          <a:xfrm>
            <a:off x="76180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Oval 1647"/>
          <p:cNvSpPr/>
          <p:nvPr userDrawn="1"/>
        </p:nvSpPr>
        <p:spPr>
          <a:xfrm>
            <a:off x="83018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Moon 1648"/>
          <p:cNvSpPr/>
          <p:nvPr userDrawn="1"/>
        </p:nvSpPr>
        <p:spPr>
          <a:xfrm>
            <a:off x="83018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/>
          <p:cNvSpPr/>
          <p:nvPr userDrawn="1"/>
        </p:nvSpPr>
        <p:spPr>
          <a:xfrm>
            <a:off x="1142711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Oval 1650"/>
          <p:cNvSpPr/>
          <p:nvPr userDrawn="1"/>
        </p:nvSpPr>
        <p:spPr>
          <a:xfrm>
            <a:off x="121108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Moon 1651"/>
          <p:cNvSpPr/>
          <p:nvPr userDrawn="1"/>
        </p:nvSpPr>
        <p:spPr>
          <a:xfrm>
            <a:off x="121108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/>
          <p:cNvSpPr/>
          <p:nvPr userDrawn="1"/>
        </p:nvSpPr>
        <p:spPr>
          <a:xfrm>
            <a:off x="152361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Oval 1653"/>
          <p:cNvSpPr/>
          <p:nvPr userDrawn="1"/>
        </p:nvSpPr>
        <p:spPr>
          <a:xfrm>
            <a:off x="159199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Moon 1654"/>
          <p:cNvSpPr/>
          <p:nvPr userDrawn="1"/>
        </p:nvSpPr>
        <p:spPr>
          <a:xfrm>
            <a:off x="159199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/>
          <p:cNvSpPr/>
          <p:nvPr userDrawn="1"/>
        </p:nvSpPr>
        <p:spPr>
          <a:xfrm>
            <a:off x="1904518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Oval 1656"/>
          <p:cNvSpPr/>
          <p:nvPr userDrawn="1"/>
        </p:nvSpPr>
        <p:spPr>
          <a:xfrm>
            <a:off x="1972894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Moon 1657"/>
          <p:cNvSpPr/>
          <p:nvPr userDrawn="1"/>
        </p:nvSpPr>
        <p:spPr>
          <a:xfrm>
            <a:off x="1972894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/>
          <p:cNvSpPr/>
          <p:nvPr userDrawn="1"/>
        </p:nvSpPr>
        <p:spPr>
          <a:xfrm>
            <a:off x="2285421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val 1659"/>
          <p:cNvSpPr/>
          <p:nvPr userDrawn="1"/>
        </p:nvSpPr>
        <p:spPr>
          <a:xfrm>
            <a:off x="235379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Moon 1660"/>
          <p:cNvSpPr/>
          <p:nvPr userDrawn="1"/>
        </p:nvSpPr>
        <p:spPr>
          <a:xfrm>
            <a:off x="235379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/>
          <p:cNvSpPr/>
          <p:nvPr userDrawn="1"/>
        </p:nvSpPr>
        <p:spPr>
          <a:xfrm>
            <a:off x="2666325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Oval 1662"/>
          <p:cNvSpPr/>
          <p:nvPr userDrawn="1"/>
        </p:nvSpPr>
        <p:spPr>
          <a:xfrm>
            <a:off x="2734701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Moon 1663"/>
          <p:cNvSpPr/>
          <p:nvPr userDrawn="1"/>
        </p:nvSpPr>
        <p:spPr>
          <a:xfrm>
            <a:off x="2734701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Rectangle 1688"/>
          <p:cNvSpPr/>
          <p:nvPr userDrawn="1"/>
        </p:nvSpPr>
        <p:spPr>
          <a:xfrm>
            <a:off x="6094456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Oval 1689"/>
          <p:cNvSpPr/>
          <p:nvPr userDrawn="1"/>
        </p:nvSpPr>
        <p:spPr>
          <a:xfrm>
            <a:off x="6162832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Moon 1690"/>
          <p:cNvSpPr/>
          <p:nvPr userDrawn="1"/>
        </p:nvSpPr>
        <p:spPr>
          <a:xfrm>
            <a:off x="6162832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Rectangle 1691"/>
          <p:cNvSpPr/>
          <p:nvPr userDrawn="1"/>
        </p:nvSpPr>
        <p:spPr>
          <a:xfrm>
            <a:off x="6475360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Oval 1692"/>
          <p:cNvSpPr/>
          <p:nvPr userDrawn="1"/>
        </p:nvSpPr>
        <p:spPr>
          <a:xfrm>
            <a:off x="654373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Moon 1693"/>
          <p:cNvSpPr/>
          <p:nvPr userDrawn="1"/>
        </p:nvSpPr>
        <p:spPr>
          <a:xfrm>
            <a:off x="654373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Rectangle 1694"/>
          <p:cNvSpPr/>
          <p:nvPr userDrawn="1"/>
        </p:nvSpPr>
        <p:spPr>
          <a:xfrm>
            <a:off x="6856263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Oval 1695"/>
          <p:cNvSpPr/>
          <p:nvPr userDrawn="1"/>
        </p:nvSpPr>
        <p:spPr>
          <a:xfrm>
            <a:off x="6924639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Moon 1696"/>
          <p:cNvSpPr/>
          <p:nvPr userDrawn="1"/>
        </p:nvSpPr>
        <p:spPr>
          <a:xfrm>
            <a:off x="6924639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Rectangle 1697"/>
          <p:cNvSpPr/>
          <p:nvPr userDrawn="1"/>
        </p:nvSpPr>
        <p:spPr>
          <a:xfrm>
            <a:off x="7237167" y="3427783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val 1698"/>
          <p:cNvSpPr/>
          <p:nvPr userDrawn="1"/>
        </p:nvSpPr>
        <p:spPr>
          <a:xfrm>
            <a:off x="730554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Moon 1699"/>
          <p:cNvSpPr/>
          <p:nvPr userDrawn="1"/>
        </p:nvSpPr>
        <p:spPr>
          <a:xfrm>
            <a:off x="730554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Rectangle 1700"/>
          <p:cNvSpPr/>
          <p:nvPr userDrawn="1"/>
        </p:nvSpPr>
        <p:spPr>
          <a:xfrm>
            <a:off x="7618070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Oval 1701"/>
          <p:cNvSpPr/>
          <p:nvPr userDrawn="1"/>
        </p:nvSpPr>
        <p:spPr>
          <a:xfrm>
            <a:off x="768644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Moon 1702"/>
          <p:cNvSpPr/>
          <p:nvPr userDrawn="1"/>
        </p:nvSpPr>
        <p:spPr>
          <a:xfrm>
            <a:off x="768644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Rectangle 1703"/>
          <p:cNvSpPr/>
          <p:nvPr userDrawn="1"/>
        </p:nvSpPr>
        <p:spPr>
          <a:xfrm>
            <a:off x="7998974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Oval 1704"/>
          <p:cNvSpPr/>
          <p:nvPr userDrawn="1"/>
        </p:nvSpPr>
        <p:spPr>
          <a:xfrm>
            <a:off x="806735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Moon 1705"/>
          <p:cNvSpPr/>
          <p:nvPr userDrawn="1"/>
        </p:nvSpPr>
        <p:spPr>
          <a:xfrm>
            <a:off x="806735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Rectangle 1706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val 1707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Moon 1708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Rectangle 1709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Oval 1710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Moon 1711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Rectangle 1712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Moon 1714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Rectangle 1715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Oval 1716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Moon 1717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Rectangle 1718"/>
          <p:cNvSpPr/>
          <p:nvPr userDrawn="1"/>
        </p:nvSpPr>
        <p:spPr>
          <a:xfrm>
            <a:off x="761807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Oval 1719"/>
          <p:cNvSpPr/>
          <p:nvPr userDrawn="1"/>
        </p:nvSpPr>
        <p:spPr>
          <a:xfrm>
            <a:off x="83018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Moon 1720"/>
          <p:cNvSpPr/>
          <p:nvPr userDrawn="1"/>
        </p:nvSpPr>
        <p:spPr>
          <a:xfrm>
            <a:off x="83018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Rectangle 1721"/>
          <p:cNvSpPr/>
          <p:nvPr userDrawn="1"/>
        </p:nvSpPr>
        <p:spPr>
          <a:xfrm>
            <a:off x="1142711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val 1722"/>
          <p:cNvSpPr/>
          <p:nvPr userDrawn="1"/>
        </p:nvSpPr>
        <p:spPr>
          <a:xfrm>
            <a:off x="121108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Moon 1723"/>
          <p:cNvSpPr/>
          <p:nvPr userDrawn="1"/>
        </p:nvSpPr>
        <p:spPr>
          <a:xfrm>
            <a:off x="121108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Rectangle 1724"/>
          <p:cNvSpPr/>
          <p:nvPr userDrawn="1"/>
        </p:nvSpPr>
        <p:spPr>
          <a:xfrm>
            <a:off x="1523614" y="3046918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Oval 1725"/>
          <p:cNvSpPr/>
          <p:nvPr userDrawn="1"/>
        </p:nvSpPr>
        <p:spPr>
          <a:xfrm>
            <a:off x="159199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Moon 1726"/>
          <p:cNvSpPr/>
          <p:nvPr userDrawn="1"/>
        </p:nvSpPr>
        <p:spPr>
          <a:xfrm>
            <a:off x="159199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Rectangle 1727"/>
          <p:cNvSpPr/>
          <p:nvPr userDrawn="1"/>
        </p:nvSpPr>
        <p:spPr>
          <a:xfrm>
            <a:off x="1904518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Oval 1728"/>
          <p:cNvSpPr/>
          <p:nvPr userDrawn="1"/>
        </p:nvSpPr>
        <p:spPr>
          <a:xfrm>
            <a:off x="1972894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Moon 1729"/>
          <p:cNvSpPr/>
          <p:nvPr userDrawn="1"/>
        </p:nvSpPr>
        <p:spPr>
          <a:xfrm>
            <a:off x="1972894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Rectangle 1769"/>
          <p:cNvSpPr/>
          <p:nvPr userDrawn="1"/>
        </p:nvSpPr>
        <p:spPr>
          <a:xfrm>
            <a:off x="6856263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val 1770"/>
          <p:cNvSpPr/>
          <p:nvPr userDrawn="1"/>
        </p:nvSpPr>
        <p:spPr>
          <a:xfrm>
            <a:off x="6924639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Moon 1771"/>
          <p:cNvSpPr/>
          <p:nvPr userDrawn="1"/>
        </p:nvSpPr>
        <p:spPr>
          <a:xfrm>
            <a:off x="6924639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Rectangle 1772"/>
          <p:cNvSpPr/>
          <p:nvPr userDrawn="1"/>
        </p:nvSpPr>
        <p:spPr>
          <a:xfrm>
            <a:off x="7237167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Oval 1773"/>
          <p:cNvSpPr/>
          <p:nvPr userDrawn="1"/>
        </p:nvSpPr>
        <p:spPr>
          <a:xfrm>
            <a:off x="730554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Moon 1774"/>
          <p:cNvSpPr/>
          <p:nvPr userDrawn="1"/>
        </p:nvSpPr>
        <p:spPr>
          <a:xfrm>
            <a:off x="730554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Rectangle 1775"/>
          <p:cNvSpPr/>
          <p:nvPr userDrawn="1"/>
        </p:nvSpPr>
        <p:spPr>
          <a:xfrm>
            <a:off x="7618070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Oval 1776"/>
          <p:cNvSpPr/>
          <p:nvPr userDrawn="1"/>
        </p:nvSpPr>
        <p:spPr>
          <a:xfrm>
            <a:off x="768644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Moon 1777"/>
          <p:cNvSpPr/>
          <p:nvPr userDrawn="1"/>
        </p:nvSpPr>
        <p:spPr>
          <a:xfrm>
            <a:off x="768644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Rectangle 1778"/>
          <p:cNvSpPr/>
          <p:nvPr userDrawn="1"/>
        </p:nvSpPr>
        <p:spPr>
          <a:xfrm>
            <a:off x="7998974" y="3046918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val 1779"/>
          <p:cNvSpPr/>
          <p:nvPr userDrawn="1"/>
        </p:nvSpPr>
        <p:spPr>
          <a:xfrm>
            <a:off x="806735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Moon 1780"/>
          <p:cNvSpPr/>
          <p:nvPr userDrawn="1"/>
        </p:nvSpPr>
        <p:spPr>
          <a:xfrm>
            <a:off x="806735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Rectangle 1781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3" name="Oval 1782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Moon 1783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Rectangle 1784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86" name="Oval 1785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Moon 1786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Rectangle 1787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Oval 1788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Moon 1789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Rectangle 1790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92" name="Oval 1791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Moon 1792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Rectangle 1793"/>
          <p:cNvSpPr/>
          <p:nvPr userDrawn="1"/>
        </p:nvSpPr>
        <p:spPr>
          <a:xfrm>
            <a:off x="761807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val 1794"/>
          <p:cNvSpPr/>
          <p:nvPr userDrawn="1"/>
        </p:nvSpPr>
        <p:spPr>
          <a:xfrm>
            <a:off x="83018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Moon 1795"/>
          <p:cNvSpPr/>
          <p:nvPr userDrawn="1"/>
        </p:nvSpPr>
        <p:spPr>
          <a:xfrm>
            <a:off x="83018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Rectangle 1796"/>
          <p:cNvSpPr/>
          <p:nvPr userDrawn="1"/>
        </p:nvSpPr>
        <p:spPr>
          <a:xfrm>
            <a:off x="1142711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Oval 1797"/>
          <p:cNvSpPr/>
          <p:nvPr userDrawn="1"/>
        </p:nvSpPr>
        <p:spPr>
          <a:xfrm>
            <a:off x="121108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Moon 1798"/>
          <p:cNvSpPr/>
          <p:nvPr userDrawn="1"/>
        </p:nvSpPr>
        <p:spPr>
          <a:xfrm>
            <a:off x="121108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Rectangle 1799"/>
          <p:cNvSpPr/>
          <p:nvPr userDrawn="1"/>
        </p:nvSpPr>
        <p:spPr>
          <a:xfrm>
            <a:off x="152361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Oval 1800"/>
          <p:cNvSpPr/>
          <p:nvPr userDrawn="1"/>
        </p:nvSpPr>
        <p:spPr>
          <a:xfrm>
            <a:off x="159199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Moon 1801"/>
          <p:cNvSpPr/>
          <p:nvPr userDrawn="1"/>
        </p:nvSpPr>
        <p:spPr>
          <a:xfrm>
            <a:off x="159199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Rectangle 1844"/>
          <p:cNvSpPr/>
          <p:nvPr userDrawn="1"/>
        </p:nvSpPr>
        <p:spPr>
          <a:xfrm>
            <a:off x="7237167" y="266605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Oval 1845"/>
          <p:cNvSpPr/>
          <p:nvPr userDrawn="1"/>
        </p:nvSpPr>
        <p:spPr>
          <a:xfrm>
            <a:off x="730554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Moon 1846"/>
          <p:cNvSpPr/>
          <p:nvPr userDrawn="1"/>
        </p:nvSpPr>
        <p:spPr>
          <a:xfrm>
            <a:off x="730554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Rectangle 1847"/>
          <p:cNvSpPr/>
          <p:nvPr userDrawn="1"/>
        </p:nvSpPr>
        <p:spPr>
          <a:xfrm>
            <a:off x="7618070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Oval 1848"/>
          <p:cNvSpPr/>
          <p:nvPr userDrawn="1"/>
        </p:nvSpPr>
        <p:spPr>
          <a:xfrm>
            <a:off x="768644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Moon 1849"/>
          <p:cNvSpPr/>
          <p:nvPr userDrawn="1"/>
        </p:nvSpPr>
        <p:spPr>
          <a:xfrm>
            <a:off x="768644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Rectangle 1850"/>
          <p:cNvSpPr/>
          <p:nvPr userDrawn="1"/>
        </p:nvSpPr>
        <p:spPr>
          <a:xfrm>
            <a:off x="7998974" y="266605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Oval 1851"/>
          <p:cNvSpPr/>
          <p:nvPr userDrawn="1"/>
        </p:nvSpPr>
        <p:spPr>
          <a:xfrm>
            <a:off x="806735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Moon 1852"/>
          <p:cNvSpPr/>
          <p:nvPr userDrawn="1"/>
        </p:nvSpPr>
        <p:spPr>
          <a:xfrm>
            <a:off x="806735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Rectangle 1853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5" name="Oval 1854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Moon 1855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Rectangle 1856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58" name="Oval 1857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Moon 1858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Rectangle 1859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Oval 1860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Moon 1861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Rectangle 1862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Oval 1863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Moon 1864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Rectangle 1865"/>
          <p:cNvSpPr/>
          <p:nvPr userDrawn="1"/>
        </p:nvSpPr>
        <p:spPr>
          <a:xfrm>
            <a:off x="761807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Oval 1866"/>
          <p:cNvSpPr/>
          <p:nvPr userDrawn="1"/>
        </p:nvSpPr>
        <p:spPr>
          <a:xfrm>
            <a:off x="83018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Moon 1867"/>
          <p:cNvSpPr/>
          <p:nvPr userDrawn="1"/>
        </p:nvSpPr>
        <p:spPr>
          <a:xfrm>
            <a:off x="83018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Rectangle 1868"/>
          <p:cNvSpPr/>
          <p:nvPr userDrawn="1"/>
        </p:nvSpPr>
        <p:spPr>
          <a:xfrm>
            <a:off x="1142711" y="228518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Oval 1869"/>
          <p:cNvSpPr/>
          <p:nvPr userDrawn="1"/>
        </p:nvSpPr>
        <p:spPr>
          <a:xfrm>
            <a:off x="121108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Moon 1870"/>
          <p:cNvSpPr/>
          <p:nvPr userDrawn="1"/>
        </p:nvSpPr>
        <p:spPr>
          <a:xfrm>
            <a:off x="121108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Rectangle 2466"/>
          <p:cNvSpPr/>
          <p:nvPr userDrawn="1"/>
        </p:nvSpPr>
        <p:spPr>
          <a:xfrm>
            <a:off x="7618070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Oval 2467"/>
          <p:cNvSpPr/>
          <p:nvPr userDrawn="1"/>
        </p:nvSpPr>
        <p:spPr>
          <a:xfrm>
            <a:off x="768644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Moon 2468"/>
          <p:cNvSpPr/>
          <p:nvPr userDrawn="1"/>
        </p:nvSpPr>
        <p:spPr>
          <a:xfrm>
            <a:off x="768644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Rectangle 2469"/>
          <p:cNvSpPr/>
          <p:nvPr userDrawn="1"/>
        </p:nvSpPr>
        <p:spPr>
          <a:xfrm>
            <a:off x="7998974" y="228518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Oval 2470"/>
          <p:cNvSpPr/>
          <p:nvPr userDrawn="1"/>
        </p:nvSpPr>
        <p:spPr>
          <a:xfrm>
            <a:off x="806735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Moon 2471"/>
          <p:cNvSpPr/>
          <p:nvPr userDrawn="1"/>
        </p:nvSpPr>
        <p:spPr>
          <a:xfrm>
            <a:off x="806735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Rectangle 2472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4" name="Oval 2473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Moon 2474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Rectangle 2475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77" name="Oval 2476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Moon 2477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Rectangle 2478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0" name="Oval 2479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Moon 2480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Rectangle 2481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Oval 2482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4" name="Moon 2483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Rectangle 2484"/>
          <p:cNvSpPr/>
          <p:nvPr userDrawn="1"/>
        </p:nvSpPr>
        <p:spPr>
          <a:xfrm>
            <a:off x="761807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Oval 2485"/>
          <p:cNvSpPr/>
          <p:nvPr userDrawn="1"/>
        </p:nvSpPr>
        <p:spPr>
          <a:xfrm>
            <a:off x="83018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7" name="Moon 2486"/>
          <p:cNvSpPr/>
          <p:nvPr userDrawn="1"/>
        </p:nvSpPr>
        <p:spPr>
          <a:xfrm>
            <a:off x="83018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Rectangle 2487"/>
          <p:cNvSpPr/>
          <p:nvPr userDrawn="1"/>
        </p:nvSpPr>
        <p:spPr>
          <a:xfrm>
            <a:off x="114271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Oval 2488"/>
          <p:cNvSpPr/>
          <p:nvPr userDrawn="1"/>
        </p:nvSpPr>
        <p:spPr>
          <a:xfrm>
            <a:off x="121108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Moon 2489"/>
          <p:cNvSpPr/>
          <p:nvPr userDrawn="1"/>
        </p:nvSpPr>
        <p:spPr>
          <a:xfrm>
            <a:off x="121108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Rectangle 2565"/>
          <p:cNvSpPr/>
          <p:nvPr userDrawn="1"/>
        </p:nvSpPr>
        <p:spPr>
          <a:xfrm>
            <a:off x="7618070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Oval 2566"/>
          <p:cNvSpPr/>
          <p:nvPr userDrawn="1"/>
        </p:nvSpPr>
        <p:spPr>
          <a:xfrm>
            <a:off x="768644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Moon 2567"/>
          <p:cNvSpPr/>
          <p:nvPr userDrawn="1"/>
        </p:nvSpPr>
        <p:spPr>
          <a:xfrm>
            <a:off x="768644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Rectangle 2568"/>
          <p:cNvSpPr/>
          <p:nvPr userDrawn="1"/>
        </p:nvSpPr>
        <p:spPr>
          <a:xfrm>
            <a:off x="7998974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Oval 2569"/>
          <p:cNvSpPr/>
          <p:nvPr userDrawn="1"/>
        </p:nvSpPr>
        <p:spPr>
          <a:xfrm>
            <a:off x="806735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Moon 2570"/>
          <p:cNvSpPr/>
          <p:nvPr userDrawn="1"/>
        </p:nvSpPr>
        <p:spPr>
          <a:xfrm>
            <a:off x="806735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Rectangle 2571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Oval 2572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Moon 2573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Rectangle 257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Oval 257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Moon 257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Rectangle 2577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79" name="Oval 2578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Moon 2579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Rectangle 2580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82" name="Oval 2581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3" name="Moon 2582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Rectangle 2583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Oval 2584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6" name="Moon 2585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Rectangle 265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Oval 265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Moon 266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Rectangle 266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Oval 266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9" name="Moon 2678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Rectangle 2679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Oval 2680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Moon 2681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Rectangle 2682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4" name="Oval 2683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Moon 2684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Rectangle 2685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7" name="Oval 2686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Moon 2687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Rectangle 2688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Oval 2689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Moon 2690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9" name="Rectangle 2758"/>
          <p:cNvSpPr/>
          <p:nvPr userDrawn="1"/>
        </p:nvSpPr>
        <p:spPr>
          <a:xfrm>
            <a:off x="7998974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0" name="Oval 2759"/>
          <p:cNvSpPr/>
          <p:nvPr userDrawn="1"/>
        </p:nvSpPr>
        <p:spPr>
          <a:xfrm>
            <a:off x="806735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1" name="Moon 2760"/>
          <p:cNvSpPr/>
          <p:nvPr userDrawn="1"/>
        </p:nvSpPr>
        <p:spPr>
          <a:xfrm>
            <a:off x="806735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2" name="Rectangle 2761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3" name="Oval 2762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" name="Moon 2763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" name="Rectangle 2764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" name="Oval 2765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" name="Moon 2766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" name="Rectangle 2767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9" name="Oval 2768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0" name="Moon 2769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1" name="Rectangle 2770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72" name="Oval 2771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3" name="Moon 2772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3" name="Rectangle 2842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4" name="Oval 2843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" name="Moon 2844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6" name="Rectangle 284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7" name="Oval 284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8" name="Moon 284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9" name="Rectangle 284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0" name="Oval 284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1" name="Moon 285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2" name="Rectangle 2851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3" name="Oval 2852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4" name="Moon 2853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4" name="Rectangle 2923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5" name="Oval 2924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6" name="Moon 2925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7" name="Rectangle 2926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8" name="Oval 2927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9" name="Moon 2928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0" name="Rectangle 2929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1" name="Oval 2930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2" name="Moon 2931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3" name="Rectangle 2932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4" name="Oval 2933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5" name="Moon 2934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2" name="Rectangle 3001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3" name="Oval 3002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4" name="Moon 3003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5" name="Rectangle 3004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6" name="Oval 3005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7" name="Moon 3006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9" name="Title 1"/>
          <p:cNvSpPr>
            <a:spLocks noGrp="1"/>
          </p:cNvSpPr>
          <p:nvPr>
            <p:ph type="ctrTitle"/>
          </p:nvPr>
        </p:nvSpPr>
        <p:spPr>
          <a:xfrm>
            <a:off x="1046818" y="41898"/>
            <a:ext cx="7050365" cy="1978560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10" name="Subtitle 2"/>
          <p:cNvSpPr>
            <a:spLocks noGrp="1"/>
          </p:cNvSpPr>
          <p:nvPr>
            <p:ph type="subTitle" idx="1"/>
          </p:nvPr>
        </p:nvSpPr>
        <p:spPr>
          <a:xfrm>
            <a:off x="1999744" y="2112533"/>
            <a:ext cx="5142233" cy="162975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1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365126"/>
            <a:ext cx="7399734" cy="1325563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25625"/>
            <a:ext cx="739973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635635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23" name="Rectangle 222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Moon 224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Moon 227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Moon 230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Moon 233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Moon 236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Moon 239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oon 242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Moon 245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Moon 248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Moon 251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Moon 254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Moon 257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Moon 260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Moon 263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Moon 266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Moon 269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Moon 272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Moon 275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Moon 278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Moon 28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Moon 28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Moon 287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Moon 290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Moon 293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Moon 296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Moon 299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Moon 302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Moon 305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Moon 308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Moon 311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Moon 314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Moon 317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Moon 320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Moon 323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Moon 326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Moon 329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Moon 332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Moon 335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Moon 338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Moon 34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Moon 34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Moon 347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Moon 350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Moon 353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Moon 356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Moon 359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Moon 362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Moon 365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Moon 368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Moon 371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Moon 374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Moon 377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Moon 380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Moon 383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Moon 386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Moon 389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Moon 392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Moon 395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Moon 398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Moon 40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Moon 40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Moon 407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Moon 410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Moon 413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Moon 416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Moon 419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Moon 422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Moon 425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Moon 428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Moon 431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Moon 434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Moon 437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2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1163555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1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Moon 1016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Moon 1019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Moon 1022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Moon 1025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Moon 1028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Moon 1031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Moon 1034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Moon 1037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Moon 1040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Moon 1043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Moon 1046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Moon 1049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Moon 1052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Moon 105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Moon 105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Moon 1061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Moon 1064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Moon 1067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Moon 1070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Moon 1073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Moon 1076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Moon 1079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Moon 1082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Moon 108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Moon 108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Moon 1091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Moon 1094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Moon 1097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Moon 1100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Moon 1103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Moon 1106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Moon 1109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Moon 1112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Moon 111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Moon 111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Moon 1121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Moon 1124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Moon 1127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Moon 1130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Moon 1133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Moon 1136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Moon 1139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Moon 1142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Moon 1145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Moon 1148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Moon 1151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Moon 1154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Moon 1157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Moon 1160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Moon 1163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Moon 1166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Moon 1169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Moon 1172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Moon 1175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Moon 1178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Moon 1181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Moon 1184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Moon 1187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Moon 1190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Moon 1193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Moon 1196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Moon 1199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Moon 1202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Moon 1205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3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134"/>
            <a:ext cx="7886700" cy="852492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18826"/>
            <a:ext cx="7886700" cy="3562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99440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994401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994401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478" name="Rectangle 477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Moon 479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761807" y="1523459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83018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83018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114271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121108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121108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1523614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159199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159199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1904518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197289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197289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2285421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235379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235379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2666325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273470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273470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3047228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3115604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3115604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3428132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349650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349650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3809035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3877411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3877411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4189939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425831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425831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4570842" y="152345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4639218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4639218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4951746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502012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502012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5332649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5401025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5401025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5713553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578192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578192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6094456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6162832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6162832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6475360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654373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654373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6856263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6924639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6924639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7237167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730554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730554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761807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768644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768644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7998974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806735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806735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4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33" y="893670"/>
            <a:ext cx="7399734" cy="797019"/>
          </a:xfrm>
        </p:spPr>
        <p:txBody>
          <a:bodyPr>
            <a:normAutofit/>
          </a:bodyPr>
          <a:lstStyle>
            <a:lvl1pPr>
              <a:defRPr sz="5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33" y="1890490"/>
            <a:ext cx="7399734" cy="34401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133" y="5530410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530410"/>
            <a:ext cx="30861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467" y="5530410"/>
            <a:ext cx="2057400" cy="365125"/>
          </a:xfrm>
        </p:spPr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559" name="Rectangle 558"/>
          <p:cNvSpPr/>
          <p:nvPr userDrawn="1"/>
        </p:nvSpPr>
        <p:spPr>
          <a:xfrm>
            <a:off x="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 userDrawn="1"/>
        </p:nvSpPr>
        <p:spPr>
          <a:xfrm>
            <a:off x="6837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Moon 560"/>
          <p:cNvSpPr/>
          <p:nvPr userDrawn="1"/>
        </p:nvSpPr>
        <p:spPr>
          <a:xfrm>
            <a:off x="6837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 userDrawn="1"/>
        </p:nvSpPr>
        <p:spPr>
          <a:xfrm>
            <a:off x="380904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 userDrawn="1"/>
        </p:nvSpPr>
        <p:spPr>
          <a:xfrm>
            <a:off x="44928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Moon 563"/>
          <p:cNvSpPr/>
          <p:nvPr userDrawn="1"/>
        </p:nvSpPr>
        <p:spPr>
          <a:xfrm>
            <a:off x="44928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 userDrawn="1"/>
        </p:nvSpPr>
        <p:spPr>
          <a:xfrm>
            <a:off x="8379877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 userDrawn="1"/>
        </p:nvSpPr>
        <p:spPr>
          <a:xfrm>
            <a:off x="844825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Moon 566"/>
          <p:cNvSpPr/>
          <p:nvPr userDrawn="1"/>
        </p:nvSpPr>
        <p:spPr>
          <a:xfrm>
            <a:off x="844825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 userDrawn="1"/>
        </p:nvSpPr>
        <p:spPr>
          <a:xfrm>
            <a:off x="8760781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 userDrawn="1"/>
        </p:nvSpPr>
        <p:spPr>
          <a:xfrm>
            <a:off x="882915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Moon 569"/>
          <p:cNvSpPr/>
          <p:nvPr userDrawn="1"/>
        </p:nvSpPr>
        <p:spPr>
          <a:xfrm>
            <a:off x="882915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 userDrawn="1"/>
        </p:nvSpPr>
        <p:spPr>
          <a:xfrm>
            <a:off x="0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 userDrawn="1"/>
        </p:nvSpPr>
        <p:spPr>
          <a:xfrm>
            <a:off x="6837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Moon 572"/>
          <p:cNvSpPr/>
          <p:nvPr userDrawn="1"/>
        </p:nvSpPr>
        <p:spPr>
          <a:xfrm>
            <a:off x="6837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 userDrawn="1"/>
        </p:nvSpPr>
        <p:spPr>
          <a:xfrm>
            <a:off x="380904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 userDrawn="1"/>
        </p:nvSpPr>
        <p:spPr>
          <a:xfrm>
            <a:off x="44928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Moon 575"/>
          <p:cNvSpPr/>
          <p:nvPr userDrawn="1"/>
        </p:nvSpPr>
        <p:spPr>
          <a:xfrm>
            <a:off x="44928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 userDrawn="1"/>
        </p:nvSpPr>
        <p:spPr>
          <a:xfrm>
            <a:off x="8379877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 userDrawn="1"/>
        </p:nvSpPr>
        <p:spPr>
          <a:xfrm>
            <a:off x="844825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Moon 578"/>
          <p:cNvSpPr/>
          <p:nvPr userDrawn="1"/>
        </p:nvSpPr>
        <p:spPr>
          <a:xfrm>
            <a:off x="844825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 userDrawn="1"/>
        </p:nvSpPr>
        <p:spPr>
          <a:xfrm>
            <a:off x="876078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 userDrawn="1"/>
        </p:nvSpPr>
        <p:spPr>
          <a:xfrm>
            <a:off x="882915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Moon 581"/>
          <p:cNvSpPr/>
          <p:nvPr userDrawn="1"/>
        </p:nvSpPr>
        <p:spPr>
          <a:xfrm>
            <a:off x="882915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 userDrawn="1"/>
        </p:nvSpPr>
        <p:spPr>
          <a:xfrm>
            <a:off x="0" y="5712972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 userDrawn="1"/>
        </p:nvSpPr>
        <p:spPr>
          <a:xfrm>
            <a:off x="68376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Moon 584"/>
          <p:cNvSpPr/>
          <p:nvPr userDrawn="1"/>
        </p:nvSpPr>
        <p:spPr>
          <a:xfrm>
            <a:off x="68376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 userDrawn="1"/>
        </p:nvSpPr>
        <p:spPr>
          <a:xfrm>
            <a:off x="380904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 userDrawn="1"/>
        </p:nvSpPr>
        <p:spPr>
          <a:xfrm>
            <a:off x="449280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Moon 587"/>
          <p:cNvSpPr/>
          <p:nvPr userDrawn="1"/>
        </p:nvSpPr>
        <p:spPr>
          <a:xfrm>
            <a:off x="449280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 userDrawn="1"/>
        </p:nvSpPr>
        <p:spPr>
          <a:xfrm>
            <a:off x="8379877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 userDrawn="1"/>
        </p:nvSpPr>
        <p:spPr>
          <a:xfrm>
            <a:off x="8448253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Moon 590"/>
          <p:cNvSpPr/>
          <p:nvPr userDrawn="1"/>
        </p:nvSpPr>
        <p:spPr>
          <a:xfrm>
            <a:off x="8448253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 userDrawn="1"/>
        </p:nvSpPr>
        <p:spPr>
          <a:xfrm>
            <a:off x="8760781" y="5712972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 userDrawn="1"/>
        </p:nvSpPr>
        <p:spPr>
          <a:xfrm>
            <a:off x="8829157" y="578176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Moon 593"/>
          <p:cNvSpPr/>
          <p:nvPr userDrawn="1"/>
        </p:nvSpPr>
        <p:spPr>
          <a:xfrm>
            <a:off x="8829157" y="578176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 userDrawn="1"/>
        </p:nvSpPr>
        <p:spPr>
          <a:xfrm>
            <a:off x="0" y="533210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 userDrawn="1"/>
        </p:nvSpPr>
        <p:spPr>
          <a:xfrm>
            <a:off x="68376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Moon 596"/>
          <p:cNvSpPr/>
          <p:nvPr userDrawn="1"/>
        </p:nvSpPr>
        <p:spPr>
          <a:xfrm>
            <a:off x="68376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 userDrawn="1"/>
        </p:nvSpPr>
        <p:spPr>
          <a:xfrm>
            <a:off x="380904" y="533210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 userDrawn="1"/>
        </p:nvSpPr>
        <p:spPr>
          <a:xfrm>
            <a:off x="449280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Moon 599"/>
          <p:cNvSpPr/>
          <p:nvPr userDrawn="1"/>
        </p:nvSpPr>
        <p:spPr>
          <a:xfrm>
            <a:off x="449280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 userDrawn="1"/>
        </p:nvSpPr>
        <p:spPr>
          <a:xfrm>
            <a:off x="8379877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 userDrawn="1"/>
        </p:nvSpPr>
        <p:spPr>
          <a:xfrm>
            <a:off x="8448253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Moon 602"/>
          <p:cNvSpPr/>
          <p:nvPr userDrawn="1"/>
        </p:nvSpPr>
        <p:spPr>
          <a:xfrm>
            <a:off x="8448253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 userDrawn="1"/>
        </p:nvSpPr>
        <p:spPr>
          <a:xfrm>
            <a:off x="8760781" y="5332107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 userDrawn="1"/>
        </p:nvSpPr>
        <p:spPr>
          <a:xfrm>
            <a:off x="8829157" y="540090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Moon 605"/>
          <p:cNvSpPr/>
          <p:nvPr userDrawn="1"/>
        </p:nvSpPr>
        <p:spPr>
          <a:xfrm>
            <a:off x="8829157" y="540090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 userDrawn="1"/>
        </p:nvSpPr>
        <p:spPr>
          <a:xfrm>
            <a:off x="0" y="4951242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 userDrawn="1"/>
        </p:nvSpPr>
        <p:spPr>
          <a:xfrm>
            <a:off x="68376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Moon 608"/>
          <p:cNvSpPr/>
          <p:nvPr userDrawn="1"/>
        </p:nvSpPr>
        <p:spPr>
          <a:xfrm>
            <a:off x="68376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 userDrawn="1"/>
        </p:nvSpPr>
        <p:spPr>
          <a:xfrm>
            <a:off x="380904" y="4951242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 userDrawn="1"/>
        </p:nvSpPr>
        <p:spPr>
          <a:xfrm>
            <a:off x="449280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Moon 611"/>
          <p:cNvSpPr/>
          <p:nvPr userDrawn="1"/>
        </p:nvSpPr>
        <p:spPr>
          <a:xfrm>
            <a:off x="449280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 userDrawn="1"/>
        </p:nvSpPr>
        <p:spPr>
          <a:xfrm>
            <a:off x="8379877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 userDrawn="1"/>
        </p:nvSpPr>
        <p:spPr>
          <a:xfrm>
            <a:off x="8448253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Moon 614"/>
          <p:cNvSpPr/>
          <p:nvPr userDrawn="1"/>
        </p:nvSpPr>
        <p:spPr>
          <a:xfrm>
            <a:off x="8448253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 userDrawn="1"/>
        </p:nvSpPr>
        <p:spPr>
          <a:xfrm>
            <a:off x="8760781" y="4951242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 userDrawn="1"/>
        </p:nvSpPr>
        <p:spPr>
          <a:xfrm>
            <a:off x="8829157" y="5020039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Moon 617"/>
          <p:cNvSpPr/>
          <p:nvPr userDrawn="1"/>
        </p:nvSpPr>
        <p:spPr>
          <a:xfrm>
            <a:off x="8829157" y="5020039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 userDrawn="1"/>
        </p:nvSpPr>
        <p:spPr>
          <a:xfrm>
            <a:off x="0" y="4570377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 userDrawn="1"/>
        </p:nvSpPr>
        <p:spPr>
          <a:xfrm>
            <a:off x="68376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Moon 620"/>
          <p:cNvSpPr/>
          <p:nvPr userDrawn="1"/>
        </p:nvSpPr>
        <p:spPr>
          <a:xfrm>
            <a:off x="68376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 userDrawn="1"/>
        </p:nvSpPr>
        <p:spPr>
          <a:xfrm>
            <a:off x="380904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 userDrawn="1"/>
        </p:nvSpPr>
        <p:spPr>
          <a:xfrm>
            <a:off x="449280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Moon 623"/>
          <p:cNvSpPr/>
          <p:nvPr userDrawn="1"/>
        </p:nvSpPr>
        <p:spPr>
          <a:xfrm>
            <a:off x="449280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 userDrawn="1"/>
        </p:nvSpPr>
        <p:spPr>
          <a:xfrm>
            <a:off x="8379877" y="4570377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 userDrawn="1"/>
        </p:nvSpPr>
        <p:spPr>
          <a:xfrm>
            <a:off x="8448253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Moon 626"/>
          <p:cNvSpPr/>
          <p:nvPr userDrawn="1"/>
        </p:nvSpPr>
        <p:spPr>
          <a:xfrm>
            <a:off x="8448253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 userDrawn="1"/>
        </p:nvSpPr>
        <p:spPr>
          <a:xfrm>
            <a:off x="8760781" y="4570377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 userDrawn="1"/>
        </p:nvSpPr>
        <p:spPr>
          <a:xfrm>
            <a:off x="8829157" y="4639174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Moon 629"/>
          <p:cNvSpPr/>
          <p:nvPr userDrawn="1"/>
        </p:nvSpPr>
        <p:spPr>
          <a:xfrm>
            <a:off x="8829157" y="4639174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 userDrawn="1"/>
        </p:nvSpPr>
        <p:spPr>
          <a:xfrm>
            <a:off x="0" y="418951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 userDrawn="1"/>
        </p:nvSpPr>
        <p:spPr>
          <a:xfrm>
            <a:off x="68376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Moon 632"/>
          <p:cNvSpPr/>
          <p:nvPr userDrawn="1"/>
        </p:nvSpPr>
        <p:spPr>
          <a:xfrm>
            <a:off x="68376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 userDrawn="1"/>
        </p:nvSpPr>
        <p:spPr>
          <a:xfrm>
            <a:off x="380904" y="418951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 userDrawn="1"/>
        </p:nvSpPr>
        <p:spPr>
          <a:xfrm>
            <a:off x="449280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Moon 635"/>
          <p:cNvSpPr/>
          <p:nvPr userDrawn="1"/>
        </p:nvSpPr>
        <p:spPr>
          <a:xfrm>
            <a:off x="449280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 userDrawn="1"/>
        </p:nvSpPr>
        <p:spPr>
          <a:xfrm>
            <a:off x="8379877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 userDrawn="1"/>
        </p:nvSpPr>
        <p:spPr>
          <a:xfrm>
            <a:off x="8448253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Moon 638"/>
          <p:cNvSpPr/>
          <p:nvPr userDrawn="1"/>
        </p:nvSpPr>
        <p:spPr>
          <a:xfrm>
            <a:off x="8448253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 userDrawn="1"/>
        </p:nvSpPr>
        <p:spPr>
          <a:xfrm>
            <a:off x="8760781" y="418951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 userDrawn="1"/>
        </p:nvSpPr>
        <p:spPr>
          <a:xfrm>
            <a:off x="8829157" y="425831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Moon 641"/>
          <p:cNvSpPr/>
          <p:nvPr userDrawn="1"/>
        </p:nvSpPr>
        <p:spPr>
          <a:xfrm>
            <a:off x="8829157" y="425831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 userDrawn="1"/>
        </p:nvSpPr>
        <p:spPr>
          <a:xfrm>
            <a:off x="0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 userDrawn="1"/>
        </p:nvSpPr>
        <p:spPr>
          <a:xfrm>
            <a:off x="68376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Moon 644"/>
          <p:cNvSpPr/>
          <p:nvPr userDrawn="1"/>
        </p:nvSpPr>
        <p:spPr>
          <a:xfrm>
            <a:off x="68376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 userDrawn="1"/>
        </p:nvSpPr>
        <p:spPr>
          <a:xfrm>
            <a:off x="380904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 userDrawn="1"/>
        </p:nvSpPr>
        <p:spPr>
          <a:xfrm>
            <a:off x="449280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Moon 647"/>
          <p:cNvSpPr/>
          <p:nvPr userDrawn="1"/>
        </p:nvSpPr>
        <p:spPr>
          <a:xfrm>
            <a:off x="449280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 userDrawn="1"/>
        </p:nvSpPr>
        <p:spPr>
          <a:xfrm>
            <a:off x="8379877" y="380864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 userDrawn="1"/>
        </p:nvSpPr>
        <p:spPr>
          <a:xfrm>
            <a:off x="8448253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Moon 650"/>
          <p:cNvSpPr/>
          <p:nvPr userDrawn="1"/>
        </p:nvSpPr>
        <p:spPr>
          <a:xfrm>
            <a:off x="8448253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 userDrawn="1"/>
        </p:nvSpPr>
        <p:spPr>
          <a:xfrm>
            <a:off x="8760781" y="380864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 userDrawn="1"/>
        </p:nvSpPr>
        <p:spPr>
          <a:xfrm>
            <a:off x="8829157" y="387744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Moon 653"/>
          <p:cNvSpPr/>
          <p:nvPr userDrawn="1"/>
        </p:nvSpPr>
        <p:spPr>
          <a:xfrm>
            <a:off x="8829157" y="387744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 userDrawn="1"/>
        </p:nvSpPr>
        <p:spPr>
          <a:xfrm>
            <a:off x="0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 userDrawn="1"/>
        </p:nvSpPr>
        <p:spPr>
          <a:xfrm>
            <a:off x="68376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Moon 656"/>
          <p:cNvSpPr/>
          <p:nvPr userDrawn="1"/>
        </p:nvSpPr>
        <p:spPr>
          <a:xfrm>
            <a:off x="68376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 userDrawn="1"/>
        </p:nvSpPr>
        <p:spPr>
          <a:xfrm>
            <a:off x="380904" y="342778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 userDrawn="1"/>
        </p:nvSpPr>
        <p:spPr>
          <a:xfrm>
            <a:off x="449280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Moon 659"/>
          <p:cNvSpPr/>
          <p:nvPr userDrawn="1"/>
        </p:nvSpPr>
        <p:spPr>
          <a:xfrm>
            <a:off x="449280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 userDrawn="1"/>
        </p:nvSpPr>
        <p:spPr>
          <a:xfrm>
            <a:off x="8379877" y="3427783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 userDrawn="1"/>
        </p:nvSpPr>
        <p:spPr>
          <a:xfrm>
            <a:off x="8448253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Moon 662"/>
          <p:cNvSpPr/>
          <p:nvPr userDrawn="1"/>
        </p:nvSpPr>
        <p:spPr>
          <a:xfrm>
            <a:off x="8448253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 userDrawn="1"/>
        </p:nvSpPr>
        <p:spPr>
          <a:xfrm>
            <a:off x="8760781" y="3427783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 userDrawn="1"/>
        </p:nvSpPr>
        <p:spPr>
          <a:xfrm>
            <a:off x="8829157" y="349658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Moon 665"/>
          <p:cNvSpPr/>
          <p:nvPr userDrawn="1"/>
        </p:nvSpPr>
        <p:spPr>
          <a:xfrm>
            <a:off x="8829157" y="349658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 userDrawn="1"/>
        </p:nvSpPr>
        <p:spPr>
          <a:xfrm>
            <a:off x="0" y="3046918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 userDrawn="1"/>
        </p:nvSpPr>
        <p:spPr>
          <a:xfrm>
            <a:off x="68376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Moon 668"/>
          <p:cNvSpPr/>
          <p:nvPr userDrawn="1"/>
        </p:nvSpPr>
        <p:spPr>
          <a:xfrm>
            <a:off x="68376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 userDrawn="1"/>
        </p:nvSpPr>
        <p:spPr>
          <a:xfrm>
            <a:off x="380904" y="3046918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 userDrawn="1"/>
        </p:nvSpPr>
        <p:spPr>
          <a:xfrm>
            <a:off x="449280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Moon 671"/>
          <p:cNvSpPr/>
          <p:nvPr userDrawn="1"/>
        </p:nvSpPr>
        <p:spPr>
          <a:xfrm>
            <a:off x="449280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 userDrawn="1"/>
        </p:nvSpPr>
        <p:spPr>
          <a:xfrm>
            <a:off x="8379877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 userDrawn="1"/>
        </p:nvSpPr>
        <p:spPr>
          <a:xfrm>
            <a:off x="8448253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Moon 674"/>
          <p:cNvSpPr/>
          <p:nvPr userDrawn="1"/>
        </p:nvSpPr>
        <p:spPr>
          <a:xfrm>
            <a:off x="8448253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 userDrawn="1"/>
        </p:nvSpPr>
        <p:spPr>
          <a:xfrm>
            <a:off x="8760781" y="3046918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 userDrawn="1"/>
        </p:nvSpPr>
        <p:spPr>
          <a:xfrm>
            <a:off x="8829157" y="3115715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Moon 677"/>
          <p:cNvSpPr/>
          <p:nvPr userDrawn="1"/>
        </p:nvSpPr>
        <p:spPr>
          <a:xfrm>
            <a:off x="8829157" y="3115715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 userDrawn="1"/>
        </p:nvSpPr>
        <p:spPr>
          <a:xfrm>
            <a:off x="0" y="2666053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 userDrawn="1"/>
        </p:nvSpPr>
        <p:spPr>
          <a:xfrm>
            <a:off x="68376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Moon 680"/>
          <p:cNvSpPr/>
          <p:nvPr userDrawn="1"/>
        </p:nvSpPr>
        <p:spPr>
          <a:xfrm>
            <a:off x="68376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 userDrawn="1"/>
        </p:nvSpPr>
        <p:spPr>
          <a:xfrm>
            <a:off x="380904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 userDrawn="1"/>
        </p:nvSpPr>
        <p:spPr>
          <a:xfrm>
            <a:off x="449280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Moon 683"/>
          <p:cNvSpPr/>
          <p:nvPr userDrawn="1"/>
        </p:nvSpPr>
        <p:spPr>
          <a:xfrm>
            <a:off x="449280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 userDrawn="1"/>
        </p:nvSpPr>
        <p:spPr>
          <a:xfrm>
            <a:off x="8379877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 userDrawn="1"/>
        </p:nvSpPr>
        <p:spPr>
          <a:xfrm>
            <a:off x="8448253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Moon 686"/>
          <p:cNvSpPr/>
          <p:nvPr userDrawn="1"/>
        </p:nvSpPr>
        <p:spPr>
          <a:xfrm>
            <a:off x="8448253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 userDrawn="1"/>
        </p:nvSpPr>
        <p:spPr>
          <a:xfrm>
            <a:off x="8760781" y="2666053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 userDrawn="1"/>
        </p:nvSpPr>
        <p:spPr>
          <a:xfrm>
            <a:off x="8829157" y="2734850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Moon 689"/>
          <p:cNvSpPr/>
          <p:nvPr userDrawn="1"/>
        </p:nvSpPr>
        <p:spPr>
          <a:xfrm>
            <a:off x="8829157" y="2734850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 userDrawn="1"/>
        </p:nvSpPr>
        <p:spPr>
          <a:xfrm>
            <a:off x="0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 userDrawn="1"/>
        </p:nvSpPr>
        <p:spPr>
          <a:xfrm>
            <a:off x="68376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Moon 692"/>
          <p:cNvSpPr/>
          <p:nvPr userDrawn="1"/>
        </p:nvSpPr>
        <p:spPr>
          <a:xfrm>
            <a:off x="68376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 userDrawn="1"/>
        </p:nvSpPr>
        <p:spPr>
          <a:xfrm>
            <a:off x="380904" y="2285189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 userDrawn="1"/>
        </p:nvSpPr>
        <p:spPr>
          <a:xfrm>
            <a:off x="449280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Moon 695"/>
          <p:cNvSpPr/>
          <p:nvPr userDrawn="1"/>
        </p:nvSpPr>
        <p:spPr>
          <a:xfrm>
            <a:off x="449280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 userDrawn="1"/>
        </p:nvSpPr>
        <p:spPr>
          <a:xfrm>
            <a:off x="8379877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 userDrawn="1"/>
        </p:nvSpPr>
        <p:spPr>
          <a:xfrm>
            <a:off x="8448253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Moon 698"/>
          <p:cNvSpPr/>
          <p:nvPr userDrawn="1"/>
        </p:nvSpPr>
        <p:spPr>
          <a:xfrm>
            <a:off x="8448253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 userDrawn="1"/>
        </p:nvSpPr>
        <p:spPr>
          <a:xfrm>
            <a:off x="8760781" y="228518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 userDrawn="1"/>
        </p:nvSpPr>
        <p:spPr>
          <a:xfrm>
            <a:off x="8829157" y="235398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Moon 701"/>
          <p:cNvSpPr/>
          <p:nvPr userDrawn="1"/>
        </p:nvSpPr>
        <p:spPr>
          <a:xfrm>
            <a:off x="8829157" y="235398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 userDrawn="1"/>
        </p:nvSpPr>
        <p:spPr>
          <a:xfrm>
            <a:off x="0" y="190432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 userDrawn="1"/>
        </p:nvSpPr>
        <p:spPr>
          <a:xfrm>
            <a:off x="68376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Moon 704"/>
          <p:cNvSpPr/>
          <p:nvPr userDrawn="1"/>
        </p:nvSpPr>
        <p:spPr>
          <a:xfrm>
            <a:off x="68376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 userDrawn="1"/>
        </p:nvSpPr>
        <p:spPr>
          <a:xfrm>
            <a:off x="380904" y="190432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 userDrawn="1"/>
        </p:nvSpPr>
        <p:spPr>
          <a:xfrm>
            <a:off x="449280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Moon 707"/>
          <p:cNvSpPr/>
          <p:nvPr userDrawn="1"/>
        </p:nvSpPr>
        <p:spPr>
          <a:xfrm>
            <a:off x="449280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 userDrawn="1"/>
        </p:nvSpPr>
        <p:spPr>
          <a:xfrm>
            <a:off x="8379877" y="1904324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 userDrawn="1"/>
        </p:nvSpPr>
        <p:spPr>
          <a:xfrm>
            <a:off x="8448253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Moon 710"/>
          <p:cNvSpPr/>
          <p:nvPr userDrawn="1"/>
        </p:nvSpPr>
        <p:spPr>
          <a:xfrm>
            <a:off x="8448253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 userDrawn="1"/>
        </p:nvSpPr>
        <p:spPr>
          <a:xfrm>
            <a:off x="8760781" y="1904324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 userDrawn="1"/>
        </p:nvSpPr>
        <p:spPr>
          <a:xfrm>
            <a:off x="8829157" y="197312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Moon 713"/>
          <p:cNvSpPr/>
          <p:nvPr userDrawn="1"/>
        </p:nvSpPr>
        <p:spPr>
          <a:xfrm>
            <a:off x="8829157" y="197312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Moon 716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Moon 719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 userDrawn="1"/>
        </p:nvSpPr>
        <p:spPr>
          <a:xfrm>
            <a:off x="8379877" y="1523459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 userDrawn="1"/>
        </p:nvSpPr>
        <p:spPr>
          <a:xfrm>
            <a:off x="8448253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Moon 722"/>
          <p:cNvSpPr/>
          <p:nvPr userDrawn="1"/>
        </p:nvSpPr>
        <p:spPr>
          <a:xfrm>
            <a:off x="8448253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 userDrawn="1"/>
        </p:nvSpPr>
        <p:spPr>
          <a:xfrm>
            <a:off x="8760781" y="1523459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 userDrawn="1"/>
        </p:nvSpPr>
        <p:spPr>
          <a:xfrm>
            <a:off x="8829157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Moon 725"/>
          <p:cNvSpPr/>
          <p:nvPr userDrawn="1"/>
        </p:nvSpPr>
        <p:spPr>
          <a:xfrm>
            <a:off x="8829157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Moon 728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Moon 731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 userDrawn="1"/>
        </p:nvSpPr>
        <p:spPr>
          <a:xfrm>
            <a:off x="837987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 userDrawn="1"/>
        </p:nvSpPr>
        <p:spPr>
          <a:xfrm>
            <a:off x="844825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Moon 734"/>
          <p:cNvSpPr/>
          <p:nvPr userDrawn="1"/>
        </p:nvSpPr>
        <p:spPr>
          <a:xfrm>
            <a:off x="844825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 userDrawn="1"/>
        </p:nvSpPr>
        <p:spPr>
          <a:xfrm>
            <a:off x="8760781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 userDrawn="1"/>
        </p:nvSpPr>
        <p:spPr>
          <a:xfrm>
            <a:off x="8829157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Moon 737"/>
          <p:cNvSpPr/>
          <p:nvPr userDrawn="1"/>
        </p:nvSpPr>
        <p:spPr>
          <a:xfrm>
            <a:off x="8829157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Moon 740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Moon 743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 userDrawn="1"/>
        </p:nvSpPr>
        <p:spPr>
          <a:xfrm>
            <a:off x="8379877" y="76173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 userDrawn="1"/>
        </p:nvSpPr>
        <p:spPr>
          <a:xfrm>
            <a:off x="844825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Moon 746"/>
          <p:cNvSpPr/>
          <p:nvPr userDrawn="1"/>
        </p:nvSpPr>
        <p:spPr>
          <a:xfrm>
            <a:off x="844825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 userDrawn="1"/>
        </p:nvSpPr>
        <p:spPr>
          <a:xfrm>
            <a:off x="8760781" y="76173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Oval 748"/>
          <p:cNvSpPr/>
          <p:nvPr userDrawn="1"/>
        </p:nvSpPr>
        <p:spPr>
          <a:xfrm>
            <a:off x="8829157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Moon 749"/>
          <p:cNvSpPr/>
          <p:nvPr userDrawn="1"/>
        </p:nvSpPr>
        <p:spPr>
          <a:xfrm>
            <a:off x="8829157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Moon 752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Moon 755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 userDrawn="1"/>
        </p:nvSpPr>
        <p:spPr>
          <a:xfrm>
            <a:off x="8379877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 userDrawn="1"/>
        </p:nvSpPr>
        <p:spPr>
          <a:xfrm>
            <a:off x="844825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Moon 758"/>
          <p:cNvSpPr/>
          <p:nvPr userDrawn="1"/>
        </p:nvSpPr>
        <p:spPr>
          <a:xfrm>
            <a:off x="844825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 userDrawn="1"/>
        </p:nvSpPr>
        <p:spPr>
          <a:xfrm>
            <a:off x="8760781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 userDrawn="1"/>
        </p:nvSpPr>
        <p:spPr>
          <a:xfrm>
            <a:off x="882915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Moon 761"/>
          <p:cNvSpPr/>
          <p:nvPr userDrawn="1"/>
        </p:nvSpPr>
        <p:spPr>
          <a:xfrm>
            <a:off x="882915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Moon 76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Moon 76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 userDrawn="1"/>
        </p:nvSpPr>
        <p:spPr>
          <a:xfrm>
            <a:off x="8379877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 userDrawn="1"/>
        </p:nvSpPr>
        <p:spPr>
          <a:xfrm>
            <a:off x="844825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Moon 770"/>
          <p:cNvSpPr/>
          <p:nvPr userDrawn="1"/>
        </p:nvSpPr>
        <p:spPr>
          <a:xfrm>
            <a:off x="844825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 userDrawn="1"/>
        </p:nvSpPr>
        <p:spPr>
          <a:xfrm>
            <a:off x="8760781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 userDrawn="1"/>
        </p:nvSpPr>
        <p:spPr>
          <a:xfrm>
            <a:off x="882915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Moon 773"/>
          <p:cNvSpPr/>
          <p:nvPr userDrawn="1"/>
        </p:nvSpPr>
        <p:spPr>
          <a:xfrm>
            <a:off x="882915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 userDrawn="1"/>
        </p:nvSpPr>
        <p:spPr>
          <a:xfrm>
            <a:off x="76180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 userDrawn="1"/>
        </p:nvSpPr>
        <p:spPr>
          <a:xfrm>
            <a:off x="83018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Moon 776"/>
          <p:cNvSpPr/>
          <p:nvPr userDrawn="1"/>
        </p:nvSpPr>
        <p:spPr>
          <a:xfrm>
            <a:off x="83018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 userDrawn="1"/>
        </p:nvSpPr>
        <p:spPr>
          <a:xfrm>
            <a:off x="114271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 userDrawn="1"/>
        </p:nvSpPr>
        <p:spPr>
          <a:xfrm>
            <a:off x="121108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Moon 779"/>
          <p:cNvSpPr/>
          <p:nvPr userDrawn="1"/>
        </p:nvSpPr>
        <p:spPr>
          <a:xfrm>
            <a:off x="121108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 userDrawn="1"/>
        </p:nvSpPr>
        <p:spPr>
          <a:xfrm>
            <a:off x="1523614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 userDrawn="1"/>
        </p:nvSpPr>
        <p:spPr>
          <a:xfrm>
            <a:off x="159199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Moon 782"/>
          <p:cNvSpPr/>
          <p:nvPr userDrawn="1"/>
        </p:nvSpPr>
        <p:spPr>
          <a:xfrm>
            <a:off x="159199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 userDrawn="1"/>
        </p:nvSpPr>
        <p:spPr>
          <a:xfrm>
            <a:off x="1904518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 userDrawn="1"/>
        </p:nvSpPr>
        <p:spPr>
          <a:xfrm>
            <a:off x="197289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Moon 785"/>
          <p:cNvSpPr/>
          <p:nvPr userDrawn="1"/>
        </p:nvSpPr>
        <p:spPr>
          <a:xfrm>
            <a:off x="197289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 userDrawn="1"/>
        </p:nvSpPr>
        <p:spPr>
          <a:xfrm>
            <a:off x="2285421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 userDrawn="1"/>
        </p:nvSpPr>
        <p:spPr>
          <a:xfrm>
            <a:off x="2353797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Moon 788"/>
          <p:cNvSpPr/>
          <p:nvPr userDrawn="1"/>
        </p:nvSpPr>
        <p:spPr>
          <a:xfrm>
            <a:off x="2353797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 userDrawn="1"/>
        </p:nvSpPr>
        <p:spPr>
          <a:xfrm>
            <a:off x="2666325" y="647470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 userDrawn="1"/>
        </p:nvSpPr>
        <p:spPr>
          <a:xfrm>
            <a:off x="273470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Moon 791"/>
          <p:cNvSpPr/>
          <p:nvPr userDrawn="1"/>
        </p:nvSpPr>
        <p:spPr>
          <a:xfrm>
            <a:off x="273470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 userDrawn="1"/>
        </p:nvSpPr>
        <p:spPr>
          <a:xfrm>
            <a:off x="3047228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 userDrawn="1"/>
        </p:nvSpPr>
        <p:spPr>
          <a:xfrm>
            <a:off x="3115604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Moon 794"/>
          <p:cNvSpPr/>
          <p:nvPr userDrawn="1"/>
        </p:nvSpPr>
        <p:spPr>
          <a:xfrm>
            <a:off x="3115604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 userDrawn="1"/>
        </p:nvSpPr>
        <p:spPr>
          <a:xfrm>
            <a:off x="3428132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 userDrawn="1"/>
        </p:nvSpPr>
        <p:spPr>
          <a:xfrm>
            <a:off x="349650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Moon 797"/>
          <p:cNvSpPr/>
          <p:nvPr userDrawn="1"/>
        </p:nvSpPr>
        <p:spPr>
          <a:xfrm>
            <a:off x="349650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 userDrawn="1"/>
        </p:nvSpPr>
        <p:spPr>
          <a:xfrm>
            <a:off x="3809035" y="647470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 userDrawn="1"/>
        </p:nvSpPr>
        <p:spPr>
          <a:xfrm>
            <a:off x="3877411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Moon 800"/>
          <p:cNvSpPr/>
          <p:nvPr userDrawn="1"/>
        </p:nvSpPr>
        <p:spPr>
          <a:xfrm>
            <a:off x="3877411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 userDrawn="1"/>
        </p:nvSpPr>
        <p:spPr>
          <a:xfrm>
            <a:off x="4189939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 userDrawn="1"/>
        </p:nvSpPr>
        <p:spPr>
          <a:xfrm>
            <a:off x="425831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Moon 803"/>
          <p:cNvSpPr/>
          <p:nvPr userDrawn="1"/>
        </p:nvSpPr>
        <p:spPr>
          <a:xfrm>
            <a:off x="425831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 userDrawn="1"/>
        </p:nvSpPr>
        <p:spPr>
          <a:xfrm>
            <a:off x="4570842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 userDrawn="1"/>
        </p:nvSpPr>
        <p:spPr>
          <a:xfrm>
            <a:off x="4639218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Moon 806"/>
          <p:cNvSpPr/>
          <p:nvPr userDrawn="1"/>
        </p:nvSpPr>
        <p:spPr>
          <a:xfrm>
            <a:off x="4639218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 userDrawn="1"/>
        </p:nvSpPr>
        <p:spPr>
          <a:xfrm>
            <a:off x="4951746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 userDrawn="1"/>
        </p:nvSpPr>
        <p:spPr>
          <a:xfrm>
            <a:off x="502012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Moon 809"/>
          <p:cNvSpPr/>
          <p:nvPr userDrawn="1"/>
        </p:nvSpPr>
        <p:spPr>
          <a:xfrm>
            <a:off x="502012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 userDrawn="1"/>
        </p:nvSpPr>
        <p:spPr>
          <a:xfrm>
            <a:off x="5332649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 userDrawn="1"/>
        </p:nvSpPr>
        <p:spPr>
          <a:xfrm>
            <a:off x="5401025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Moon 812"/>
          <p:cNvSpPr/>
          <p:nvPr userDrawn="1"/>
        </p:nvSpPr>
        <p:spPr>
          <a:xfrm>
            <a:off x="5401025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 userDrawn="1"/>
        </p:nvSpPr>
        <p:spPr>
          <a:xfrm>
            <a:off x="571355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 userDrawn="1"/>
        </p:nvSpPr>
        <p:spPr>
          <a:xfrm>
            <a:off x="578192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Moon 815"/>
          <p:cNvSpPr/>
          <p:nvPr userDrawn="1"/>
        </p:nvSpPr>
        <p:spPr>
          <a:xfrm>
            <a:off x="578192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 userDrawn="1"/>
        </p:nvSpPr>
        <p:spPr>
          <a:xfrm>
            <a:off x="6094456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 userDrawn="1"/>
        </p:nvSpPr>
        <p:spPr>
          <a:xfrm>
            <a:off x="6162832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Moon 818"/>
          <p:cNvSpPr/>
          <p:nvPr userDrawn="1"/>
        </p:nvSpPr>
        <p:spPr>
          <a:xfrm>
            <a:off x="6162832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 userDrawn="1"/>
        </p:nvSpPr>
        <p:spPr>
          <a:xfrm>
            <a:off x="6475360" y="647470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 userDrawn="1"/>
        </p:nvSpPr>
        <p:spPr>
          <a:xfrm>
            <a:off x="654373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Moon 821"/>
          <p:cNvSpPr/>
          <p:nvPr userDrawn="1"/>
        </p:nvSpPr>
        <p:spPr>
          <a:xfrm>
            <a:off x="654373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 userDrawn="1"/>
        </p:nvSpPr>
        <p:spPr>
          <a:xfrm>
            <a:off x="6856263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 userDrawn="1"/>
        </p:nvSpPr>
        <p:spPr>
          <a:xfrm>
            <a:off x="6924639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Moon 824"/>
          <p:cNvSpPr/>
          <p:nvPr userDrawn="1"/>
        </p:nvSpPr>
        <p:spPr>
          <a:xfrm>
            <a:off x="6924639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 userDrawn="1"/>
        </p:nvSpPr>
        <p:spPr>
          <a:xfrm>
            <a:off x="7237167" y="647470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 userDrawn="1"/>
        </p:nvSpPr>
        <p:spPr>
          <a:xfrm>
            <a:off x="7305543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Moon 827"/>
          <p:cNvSpPr/>
          <p:nvPr userDrawn="1"/>
        </p:nvSpPr>
        <p:spPr>
          <a:xfrm>
            <a:off x="7305543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 userDrawn="1"/>
        </p:nvSpPr>
        <p:spPr>
          <a:xfrm>
            <a:off x="7618070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 userDrawn="1"/>
        </p:nvSpPr>
        <p:spPr>
          <a:xfrm>
            <a:off x="7686446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Moon 830"/>
          <p:cNvSpPr/>
          <p:nvPr userDrawn="1"/>
        </p:nvSpPr>
        <p:spPr>
          <a:xfrm>
            <a:off x="7686446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 userDrawn="1"/>
        </p:nvSpPr>
        <p:spPr>
          <a:xfrm>
            <a:off x="7998974" y="647470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 userDrawn="1"/>
        </p:nvSpPr>
        <p:spPr>
          <a:xfrm>
            <a:off x="8067350" y="65434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Moon 833"/>
          <p:cNvSpPr/>
          <p:nvPr userDrawn="1"/>
        </p:nvSpPr>
        <p:spPr>
          <a:xfrm>
            <a:off x="8067350" y="65434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 userDrawn="1"/>
        </p:nvSpPr>
        <p:spPr>
          <a:xfrm>
            <a:off x="761807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 userDrawn="1"/>
        </p:nvSpPr>
        <p:spPr>
          <a:xfrm>
            <a:off x="83018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Moon 836"/>
          <p:cNvSpPr/>
          <p:nvPr userDrawn="1"/>
        </p:nvSpPr>
        <p:spPr>
          <a:xfrm>
            <a:off x="83018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 userDrawn="1"/>
        </p:nvSpPr>
        <p:spPr>
          <a:xfrm>
            <a:off x="1142711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 userDrawn="1"/>
        </p:nvSpPr>
        <p:spPr>
          <a:xfrm>
            <a:off x="121108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Moon 839"/>
          <p:cNvSpPr/>
          <p:nvPr userDrawn="1"/>
        </p:nvSpPr>
        <p:spPr>
          <a:xfrm>
            <a:off x="121108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 userDrawn="1"/>
        </p:nvSpPr>
        <p:spPr>
          <a:xfrm>
            <a:off x="152361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 userDrawn="1"/>
        </p:nvSpPr>
        <p:spPr>
          <a:xfrm>
            <a:off x="159199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Moon 842"/>
          <p:cNvSpPr/>
          <p:nvPr userDrawn="1"/>
        </p:nvSpPr>
        <p:spPr>
          <a:xfrm>
            <a:off x="159199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 userDrawn="1"/>
        </p:nvSpPr>
        <p:spPr>
          <a:xfrm>
            <a:off x="1904518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 userDrawn="1"/>
        </p:nvSpPr>
        <p:spPr>
          <a:xfrm>
            <a:off x="197289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Moon 845"/>
          <p:cNvSpPr/>
          <p:nvPr userDrawn="1"/>
        </p:nvSpPr>
        <p:spPr>
          <a:xfrm>
            <a:off x="197289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 userDrawn="1"/>
        </p:nvSpPr>
        <p:spPr>
          <a:xfrm>
            <a:off x="2285421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 userDrawn="1"/>
        </p:nvSpPr>
        <p:spPr>
          <a:xfrm>
            <a:off x="2353797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Moon 848"/>
          <p:cNvSpPr/>
          <p:nvPr userDrawn="1"/>
        </p:nvSpPr>
        <p:spPr>
          <a:xfrm>
            <a:off x="2353797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 userDrawn="1"/>
        </p:nvSpPr>
        <p:spPr>
          <a:xfrm>
            <a:off x="2666325" y="6093836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 userDrawn="1"/>
        </p:nvSpPr>
        <p:spPr>
          <a:xfrm>
            <a:off x="273470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Moon 851"/>
          <p:cNvSpPr/>
          <p:nvPr userDrawn="1"/>
        </p:nvSpPr>
        <p:spPr>
          <a:xfrm>
            <a:off x="273470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 userDrawn="1"/>
        </p:nvSpPr>
        <p:spPr>
          <a:xfrm>
            <a:off x="3047228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 userDrawn="1"/>
        </p:nvSpPr>
        <p:spPr>
          <a:xfrm>
            <a:off x="3115604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Moon 854"/>
          <p:cNvSpPr/>
          <p:nvPr userDrawn="1"/>
        </p:nvSpPr>
        <p:spPr>
          <a:xfrm>
            <a:off x="3115604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 userDrawn="1"/>
        </p:nvSpPr>
        <p:spPr>
          <a:xfrm>
            <a:off x="3428132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 userDrawn="1"/>
        </p:nvSpPr>
        <p:spPr>
          <a:xfrm>
            <a:off x="349650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Moon 857"/>
          <p:cNvSpPr/>
          <p:nvPr userDrawn="1"/>
        </p:nvSpPr>
        <p:spPr>
          <a:xfrm>
            <a:off x="349650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 userDrawn="1"/>
        </p:nvSpPr>
        <p:spPr>
          <a:xfrm>
            <a:off x="3809035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 userDrawn="1"/>
        </p:nvSpPr>
        <p:spPr>
          <a:xfrm>
            <a:off x="3877411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Moon 860"/>
          <p:cNvSpPr/>
          <p:nvPr userDrawn="1"/>
        </p:nvSpPr>
        <p:spPr>
          <a:xfrm>
            <a:off x="3877411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 userDrawn="1"/>
        </p:nvSpPr>
        <p:spPr>
          <a:xfrm>
            <a:off x="4189939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 userDrawn="1"/>
        </p:nvSpPr>
        <p:spPr>
          <a:xfrm>
            <a:off x="425831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Moon 863"/>
          <p:cNvSpPr/>
          <p:nvPr userDrawn="1"/>
        </p:nvSpPr>
        <p:spPr>
          <a:xfrm>
            <a:off x="425831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 userDrawn="1"/>
        </p:nvSpPr>
        <p:spPr>
          <a:xfrm>
            <a:off x="4570842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 userDrawn="1"/>
        </p:nvSpPr>
        <p:spPr>
          <a:xfrm>
            <a:off x="4639218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Moon 866"/>
          <p:cNvSpPr/>
          <p:nvPr userDrawn="1"/>
        </p:nvSpPr>
        <p:spPr>
          <a:xfrm>
            <a:off x="4639218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 userDrawn="1"/>
        </p:nvSpPr>
        <p:spPr>
          <a:xfrm>
            <a:off x="4951746" y="6093836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 userDrawn="1"/>
        </p:nvSpPr>
        <p:spPr>
          <a:xfrm>
            <a:off x="502012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Moon 869"/>
          <p:cNvSpPr/>
          <p:nvPr userDrawn="1"/>
        </p:nvSpPr>
        <p:spPr>
          <a:xfrm>
            <a:off x="502012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 userDrawn="1"/>
        </p:nvSpPr>
        <p:spPr>
          <a:xfrm>
            <a:off x="5332649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 userDrawn="1"/>
        </p:nvSpPr>
        <p:spPr>
          <a:xfrm>
            <a:off x="5401025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Moon 872"/>
          <p:cNvSpPr/>
          <p:nvPr userDrawn="1"/>
        </p:nvSpPr>
        <p:spPr>
          <a:xfrm>
            <a:off x="5401025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 userDrawn="1"/>
        </p:nvSpPr>
        <p:spPr>
          <a:xfrm>
            <a:off x="5713553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 userDrawn="1"/>
        </p:nvSpPr>
        <p:spPr>
          <a:xfrm>
            <a:off x="578192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Moon 875"/>
          <p:cNvSpPr/>
          <p:nvPr userDrawn="1"/>
        </p:nvSpPr>
        <p:spPr>
          <a:xfrm>
            <a:off x="578192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 userDrawn="1"/>
        </p:nvSpPr>
        <p:spPr>
          <a:xfrm>
            <a:off x="6094456" y="6093836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 userDrawn="1"/>
        </p:nvSpPr>
        <p:spPr>
          <a:xfrm>
            <a:off x="6162832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Moon 878"/>
          <p:cNvSpPr/>
          <p:nvPr userDrawn="1"/>
        </p:nvSpPr>
        <p:spPr>
          <a:xfrm>
            <a:off x="6162832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 userDrawn="1"/>
        </p:nvSpPr>
        <p:spPr>
          <a:xfrm>
            <a:off x="6475360" y="6093836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 userDrawn="1"/>
        </p:nvSpPr>
        <p:spPr>
          <a:xfrm>
            <a:off x="654373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Moon 881"/>
          <p:cNvSpPr/>
          <p:nvPr userDrawn="1"/>
        </p:nvSpPr>
        <p:spPr>
          <a:xfrm>
            <a:off x="654373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 userDrawn="1"/>
        </p:nvSpPr>
        <p:spPr>
          <a:xfrm>
            <a:off x="6856263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 userDrawn="1"/>
        </p:nvSpPr>
        <p:spPr>
          <a:xfrm>
            <a:off x="6924639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Moon 884"/>
          <p:cNvSpPr/>
          <p:nvPr userDrawn="1"/>
        </p:nvSpPr>
        <p:spPr>
          <a:xfrm>
            <a:off x="6924639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 userDrawn="1"/>
        </p:nvSpPr>
        <p:spPr>
          <a:xfrm>
            <a:off x="7237167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 userDrawn="1"/>
        </p:nvSpPr>
        <p:spPr>
          <a:xfrm>
            <a:off x="7305543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Moon 887"/>
          <p:cNvSpPr/>
          <p:nvPr userDrawn="1"/>
        </p:nvSpPr>
        <p:spPr>
          <a:xfrm>
            <a:off x="7305543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 userDrawn="1"/>
        </p:nvSpPr>
        <p:spPr>
          <a:xfrm>
            <a:off x="7618070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 userDrawn="1"/>
        </p:nvSpPr>
        <p:spPr>
          <a:xfrm>
            <a:off x="7686446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Moon 890"/>
          <p:cNvSpPr/>
          <p:nvPr userDrawn="1"/>
        </p:nvSpPr>
        <p:spPr>
          <a:xfrm>
            <a:off x="7686446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 userDrawn="1"/>
        </p:nvSpPr>
        <p:spPr>
          <a:xfrm>
            <a:off x="7998974" y="6093836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 userDrawn="1"/>
        </p:nvSpPr>
        <p:spPr>
          <a:xfrm>
            <a:off x="8067350" y="6162633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Moon 893"/>
          <p:cNvSpPr/>
          <p:nvPr userDrawn="1"/>
        </p:nvSpPr>
        <p:spPr>
          <a:xfrm>
            <a:off x="8067350" y="6162633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Moon 896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 userDrawn="1"/>
        </p:nvSpPr>
        <p:spPr>
          <a:xfrm>
            <a:off x="114271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 userDrawn="1"/>
        </p:nvSpPr>
        <p:spPr>
          <a:xfrm>
            <a:off x="121108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Moon 899"/>
          <p:cNvSpPr/>
          <p:nvPr userDrawn="1"/>
        </p:nvSpPr>
        <p:spPr>
          <a:xfrm>
            <a:off x="121108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 userDrawn="1"/>
        </p:nvSpPr>
        <p:spPr>
          <a:xfrm>
            <a:off x="152361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 userDrawn="1"/>
        </p:nvSpPr>
        <p:spPr>
          <a:xfrm>
            <a:off x="159199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Moon 902"/>
          <p:cNvSpPr/>
          <p:nvPr userDrawn="1"/>
        </p:nvSpPr>
        <p:spPr>
          <a:xfrm>
            <a:off x="159199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 userDrawn="1"/>
        </p:nvSpPr>
        <p:spPr>
          <a:xfrm>
            <a:off x="190451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 userDrawn="1"/>
        </p:nvSpPr>
        <p:spPr>
          <a:xfrm>
            <a:off x="197289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Moon 905"/>
          <p:cNvSpPr/>
          <p:nvPr userDrawn="1"/>
        </p:nvSpPr>
        <p:spPr>
          <a:xfrm>
            <a:off x="197289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 userDrawn="1"/>
        </p:nvSpPr>
        <p:spPr>
          <a:xfrm>
            <a:off x="2285421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 userDrawn="1"/>
        </p:nvSpPr>
        <p:spPr>
          <a:xfrm>
            <a:off x="2353797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Moon 908"/>
          <p:cNvSpPr/>
          <p:nvPr userDrawn="1"/>
        </p:nvSpPr>
        <p:spPr>
          <a:xfrm>
            <a:off x="2353797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 userDrawn="1"/>
        </p:nvSpPr>
        <p:spPr>
          <a:xfrm>
            <a:off x="2666325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 userDrawn="1"/>
        </p:nvSpPr>
        <p:spPr>
          <a:xfrm>
            <a:off x="273470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Moon 911"/>
          <p:cNvSpPr/>
          <p:nvPr userDrawn="1"/>
        </p:nvSpPr>
        <p:spPr>
          <a:xfrm>
            <a:off x="273470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 userDrawn="1"/>
        </p:nvSpPr>
        <p:spPr>
          <a:xfrm>
            <a:off x="3047228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 userDrawn="1"/>
        </p:nvSpPr>
        <p:spPr>
          <a:xfrm>
            <a:off x="3115604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Moon 914"/>
          <p:cNvSpPr/>
          <p:nvPr userDrawn="1"/>
        </p:nvSpPr>
        <p:spPr>
          <a:xfrm>
            <a:off x="3115604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 userDrawn="1"/>
        </p:nvSpPr>
        <p:spPr>
          <a:xfrm>
            <a:off x="3428132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 userDrawn="1"/>
        </p:nvSpPr>
        <p:spPr>
          <a:xfrm>
            <a:off x="349650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Moon 917"/>
          <p:cNvSpPr/>
          <p:nvPr userDrawn="1"/>
        </p:nvSpPr>
        <p:spPr>
          <a:xfrm>
            <a:off x="349650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 userDrawn="1"/>
        </p:nvSpPr>
        <p:spPr>
          <a:xfrm>
            <a:off x="3809035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 userDrawn="1"/>
        </p:nvSpPr>
        <p:spPr>
          <a:xfrm>
            <a:off x="3877411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Moon 920"/>
          <p:cNvSpPr/>
          <p:nvPr userDrawn="1"/>
        </p:nvSpPr>
        <p:spPr>
          <a:xfrm>
            <a:off x="3877411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 userDrawn="1"/>
        </p:nvSpPr>
        <p:spPr>
          <a:xfrm>
            <a:off x="4189939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 userDrawn="1"/>
        </p:nvSpPr>
        <p:spPr>
          <a:xfrm>
            <a:off x="425831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Moon 923"/>
          <p:cNvSpPr/>
          <p:nvPr userDrawn="1"/>
        </p:nvSpPr>
        <p:spPr>
          <a:xfrm>
            <a:off x="425831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 userDrawn="1"/>
        </p:nvSpPr>
        <p:spPr>
          <a:xfrm>
            <a:off x="4570842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 userDrawn="1"/>
        </p:nvSpPr>
        <p:spPr>
          <a:xfrm>
            <a:off x="4639218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Moon 926"/>
          <p:cNvSpPr/>
          <p:nvPr userDrawn="1"/>
        </p:nvSpPr>
        <p:spPr>
          <a:xfrm>
            <a:off x="4639218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 userDrawn="1"/>
        </p:nvSpPr>
        <p:spPr>
          <a:xfrm>
            <a:off x="4951746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 userDrawn="1"/>
        </p:nvSpPr>
        <p:spPr>
          <a:xfrm>
            <a:off x="502012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Moon 929"/>
          <p:cNvSpPr/>
          <p:nvPr userDrawn="1"/>
        </p:nvSpPr>
        <p:spPr>
          <a:xfrm>
            <a:off x="502012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 userDrawn="1"/>
        </p:nvSpPr>
        <p:spPr>
          <a:xfrm>
            <a:off x="5332649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 userDrawn="1"/>
        </p:nvSpPr>
        <p:spPr>
          <a:xfrm>
            <a:off x="5401025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Moon 932"/>
          <p:cNvSpPr/>
          <p:nvPr userDrawn="1"/>
        </p:nvSpPr>
        <p:spPr>
          <a:xfrm>
            <a:off x="5401025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 userDrawn="1"/>
        </p:nvSpPr>
        <p:spPr>
          <a:xfrm>
            <a:off x="5713553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 userDrawn="1"/>
        </p:nvSpPr>
        <p:spPr>
          <a:xfrm>
            <a:off x="578192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Moon 935"/>
          <p:cNvSpPr/>
          <p:nvPr userDrawn="1"/>
        </p:nvSpPr>
        <p:spPr>
          <a:xfrm>
            <a:off x="578192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 userDrawn="1"/>
        </p:nvSpPr>
        <p:spPr>
          <a:xfrm>
            <a:off x="6094456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 userDrawn="1"/>
        </p:nvSpPr>
        <p:spPr>
          <a:xfrm>
            <a:off x="6162832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Moon 938"/>
          <p:cNvSpPr/>
          <p:nvPr userDrawn="1"/>
        </p:nvSpPr>
        <p:spPr>
          <a:xfrm>
            <a:off x="6162832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 userDrawn="1"/>
        </p:nvSpPr>
        <p:spPr>
          <a:xfrm>
            <a:off x="6475360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 userDrawn="1"/>
        </p:nvSpPr>
        <p:spPr>
          <a:xfrm>
            <a:off x="654373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Moon 941"/>
          <p:cNvSpPr/>
          <p:nvPr userDrawn="1"/>
        </p:nvSpPr>
        <p:spPr>
          <a:xfrm>
            <a:off x="654373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 userDrawn="1"/>
        </p:nvSpPr>
        <p:spPr>
          <a:xfrm>
            <a:off x="6856263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 userDrawn="1"/>
        </p:nvSpPr>
        <p:spPr>
          <a:xfrm>
            <a:off x="6924639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Moon 944"/>
          <p:cNvSpPr/>
          <p:nvPr userDrawn="1"/>
        </p:nvSpPr>
        <p:spPr>
          <a:xfrm>
            <a:off x="6924639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 userDrawn="1"/>
        </p:nvSpPr>
        <p:spPr>
          <a:xfrm>
            <a:off x="7237167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 userDrawn="1"/>
        </p:nvSpPr>
        <p:spPr>
          <a:xfrm>
            <a:off x="730554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Moon 947"/>
          <p:cNvSpPr/>
          <p:nvPr userDrawn="1"/>
        </p:nvSpPr>
        <p:spPr>
          <a:xfrm>
            <a:off x="730554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 userDrawn="1"/>
        </p:nvSpPr>
        <p:spPr>
          <a:xfrm>
            <a:off x="7618070" y="380865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 userDrawn="1"/>
        </p:nvSpPr>
        <p:spPr>
          <a:xfrm>
            <a:off x="768644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Moon 950"/>
          <p:cNvSpPr/>
          <p:nvPr userDrawn="1"/>
        </p:nvSpPr>
        <p:spPr>
          <a:xfrm>
            <a:off x="768644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 userDrawn="1"/>
        </p:nvSpPr>
        <p:spPr>
          <a:xfrm>
            <a:off x="7998974" y="380865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 userDrawn="1"/>
        </p:nvSpPr>
        <p:spPr>
          <a:xfrm>
            <a:off x="806735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Moon 953"/>
          <p:cNvSpPr/>
          <p:nvPr userDrawn="1"/>
        </p:nvSpPr>
        <p:spPr>
          <a:xfrm>
            <a:off x="806735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Moon 956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 userDrawn="1"/>
        </p:nvSpPr>
        <p:spPr>
          <a:xfrm>
            <a:off x="114271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 userDrawn="1"/>
        </p:nvSpPr>
        <p:spPr>
          <a:xfrm>
            <a:off x="121108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Moon 959"/>
          <p:cNvSpPr/>
          <p:nvPr userDrawn="1"/>
        </p:nvSpPr>
        <p:spPr>
          <a:xfrm>
            <a:off x="121108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 userDrawn="1"/>
        </p:nvSpPr>
        <p:spPr>
          <a:xfrm>
            <a:off x="152361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 userDrawn="1"/>
        </p:nvSpPr>
        <p:spPr>
          <a:xfrm>
            <a:off x="159199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Moon 962"/>
          <p:cNvSpPr/>
          <p:nvPr userDrawn="1"/>
        </p:nvSpPr>
        <p:spPr>
          <a:xfrm>
            <a:off x="159199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 userDrawn="1"/>
        </p:nvSpPr>
        <p:spPr>
          <a:xfrm>
            <a:off x="190451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 userDrawn="1"/>
        </p:nvSpPr>
        <p:spPr>
          <a:xfrm>
            <a:off x="197289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Moon 965"/>
          <p:cNvSpPr/>
          <p:nvPr userDrawn="1"/>
        </p:nvSpPr>
        <p:spPr>
          <a:xfrm>
            <a:off x="197289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 userDrawn="1"/>
        </p:nvSpPr>
        <p:spPr>
          <a:xfrm>
            <a:off x="2285421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 userDrawn="1"/>
        </p:nvSpPr>
        <p:spPr>
          <a:xfrm>
            <a:off x="2353797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Moon 968"/>
          <p:cNvSpPr/>
          <p:nvPr userDrawn="1"/>
        </p:nvSpPr>
        <p:spPr>
          <a:xfrm>
            <a:off x="2353797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 userDrawn="1"/>
        </p:nvSpPr>
        <p:spPr>
          <a:xfrm>
            <a:off x="2666325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 userDrawn="1"/>
        </p:nvSpPr>
        <p:spPr>
          <a:xfrm>
            <a:off x="273470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Moon 971"/>
          <p:cNvSpPr/>
          <p:nvPr userDrawn="1"/>
        </p:nvSpPr>
        <p:spPr>
          <a:xfrm>
            <a:off x="273470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 userDrawn="1"/>
        </p:nvSpPr>
        <p:spPr>
          <a:xfrm>
            <a:off x="3047228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 userDrawn="1"/>
        </p:nvSpPr>
        <p:spPr>
          <a:xfrm>
            <a:off x="3115604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Moon 974"/>
          <p:cNvSpPr/>
          <p:nvPr userDrawn="1"/>
        </p:nvSpPr>
        <p:spPr>
          <a:xfrm>
            <a:off x="3115604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 userDrawn="1"/>
        </p:nvSpPr>
        <p:spPr>
          <a:xfrm>
            <a:off x="3428132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 userDrawn="1"/>
        </p:nvSpPr>
        <p:spPr>
          <a:xfrm>
            <a:off x="349650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Moon 977"/>
          <p:cNvSpPr/>
          <p:nvPr userDrawn="1"/>
        </p:nvSpPr>
        <p:spPr>
          <a:xfrm>
            <a:off x="349650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 userDrawn="1"/>
        </p:nvSpPr>
        <p:spPr>
          <a:xfrm>
            <a:off x="3809035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 userDrawn="1"/>
        </p:nvSpPr>
        <p:spPr>
          <a:xfrm>
            <a:off x="3877411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Moon 980"/>
          <p:cNvSpPr/>
          <p:nvPr userDrawn="1"/>
        </p:nvSpPr>
        <p:spPr>
          <a:xfrm>
            <a:off x="3877411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 userDrawn="1"/>
        </p:nvSpPr>
        <p:spPr>
          <a:xfrm>
            <a:off x="4189939" y="0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 userDrawn="1"/>
        </p:nvSpPr>
        <p:spPr>
          <a:xfrm>
            <a:off x="425831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Moon 983"/>
          <p:cNvSpPr/>
          <p:nvPr userDrawn="1"/>
        </p:nvSpPr>
        <p:spPr>
          <a:xfrm>
            <a:off x="425831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 userDrawn="1"/>
        </p:nvSpPr>
        <p:spPr>
          <a:xfrm>
            <a:off x="4570842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 userDrawn="1"/>
        </p:nvSpPr>
        <p:spPr>
          <a:xfrm>
            <a:off x="4639218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Moon 986"/>
          <p:cNvSpPr/>
          <p:nvPr userDrawn="1"/>
        </p:nvSpPr>
        <p:spPr>
          <a:xfrm>
            <a:off x="4639218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 userDrawn="1"/>
        </p:nvSpPr>
        <p:spPr>
          <a:xfrm>
            <a:off x="4951746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 userDrawn="1"/>
        </p:nvSpPr>
        <p:spPr>
          <a:xfrm>
            <a:off x="502012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Moon 989"/>
          <p:cNvSpPr/>
          <p:nvPr userDrawn="1"/>
        </p:nvSpPr>
        <p:spPr>
          <a:xfrm>
            <a:off x="502012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 userDrawn="1"/>
        </p:nvSpPr>
        <p:spPr>
          <a:xfrm>
            <a:off x="5332649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 userDrawn="1"/>
        </p:nvSpPr>
        <p:spPr>
          <a:xfrm>
            <a:off x="5401025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Moon 992"/>
          <p:cNvSpPr/>
          <p:nvPr userDrawn="1"/>
        </p:nvSpPr>
        <p:spPr>
          <a:xfrm>
            <a:off x="5401025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 userDrawn="1"/>
        </p:nvSpPr>
        <p:spPr>
          <a:xfrm>
            <a:off x="5713553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 userDrawn="1"/>
        </p:nvSpPr>
        <p:spPr>
          <a:xfrm>
            <a:off x="578192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Moon 995"/>
          <p:cNvSpPr/>
          <p:nvPr userDrawn="1"/>
        </p:nvSpPr>
        <p:spPr>
          <a:xfrm>
            <a:off x="578192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 userDrawn="1"/>
        </p:nvSpPr>
        <p:spPr>
          <a:xfrm>
            <a:off x="6094456" y="0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 userDrawn="1"/>
        </p:nvSpPr>
        <p:spPr>
          <a:xfrm>
            <a:off x="6162832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Moon 998"/>
          <p:cNvSpPr/>
          <p:nvPr userDrawn="1"/>
        </p:nvSpPr>
        <p:spPr>
          <a:xfrm>
            <a:off x="6162832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 userDrawn="1"/>
        </p:nvSpPr>
        <p:spPr>
          <a:xfrm>
            <a:off x="6475360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 userDrawn="1"/>
        </p:nvSpPr>
        <p:spPr>
          <a:xfrm>
            <a:off x="654373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Moon 1001"/>
          <p:cNvSpPr/>
          <p:nvPr userDrawn="1"/>
        </p:nvSpPr>
        <p:spPr>
          <a:xfrm>
            <a:off x="654373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 userDrawn="1"/>
        </p:nvSpPr>
        <p:spPr>
          <a:xfrm>
            <a:off x="6856263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 userDrawn="1"/>
        </p:nvSpPr>
        <p:spPr>
          <a:xfrm>
            <a:off x="6924639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Moon 1004"/>
          <p:cNvSpPr/>
          <p:nvPr userDrawn="1"/>
        </p:nvSpPr>
        <p:spPr>
          <a:xfrm>
            <a:off x="6924639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 userDrawn="1"/>
        </p:nvSpPr>
        <p:spPr>
          <a:xfrm>
            <a:off x="7237167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 userDrawn="1"/>
        </p:nvSpPr>
        <p:spPr>
          <a:xfrm>
            <a:off x="730554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Moon 1007"/>
          <p:cNvSpPr/>
          <p:nvPr userDrawn="1"/>
        </p:nvSpPr>
        <p:spPr>
          <a:xfrm>
            <a:off x="730554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 userDrawn="1"/>
        </p:nvSpPr>
        <p:spPr>
          <a:xfrm>
            <a:off x="761807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 userDrawn="1"/>
        </p:nvSpPr>
        <p:spPr>
          <a:xfrm>
            <a:off x="768644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Moon 1010"/>
          <p:cNvSpPr/>
          <p:nvPr userDrawn="1"/>
        </p:nvSpPr>
        <p:spPr>
          <a:xfrm>
            <a:off x="768644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 userDrawn="1"/>
        </p:nvSpPr>
        <p:spPr>
          <a:xfrm>
            <a:off x="7998974" y="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 userDrawn="1"/>
        </p:nvSpPr>
        <p:spPr>
          <a:xfrm>
            <a:off x="806735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Moon 1013"/>
          <p:cNvSpPr/>
          <p:nvPr userDrawn="1"/>
        </p:nvSpPr>
        <p:spPr>
          <a:xfrm>
            <a:off x="806735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O - Title and Content 5"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67" y="365126"/>
            <a:ext cx="7229783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15" y="2069117"/>
            <a:ext cx="7607035" cy="4107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8315" y="6356351"/>
            <a:ext cx="2057400" cy="36512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260" name="Rectangle 259"/>
          <p:cNvSpPr/>
          <p:nvPr userDrawn="1"/>
        </p:nvSpPr>
        <p:spPr>
          <a:xfrm>
            <a:off x="0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 userDrawn="1"/>
        </p:nvSpPr>
        <p:spPr>
          <a:xfrm>
            <a:off x="68376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Moon 261"/>
          <p:cNvSpPr/>
          <p:nvPr userDrawn="1"/>
        </p:nvSpPr>
        <p:spPr>
          <a:xfrm>
            <a:off x="68376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 userDrawn="1"/>
        </p:nvSpPr>
        <p:spPr>
          <a:xfrm>
            <a:off x="380904" y="1523459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 userDrawn="1"/>
        </p:nvSpPr>
        <p:spPr>
          <a:xfrm>
            <a:off x="449280" y="1592256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Moon 264"/>
          <p:cNvSpPr/>
          <p:nvPr userDrawn="1"/>
        </p:nvSpPr>
        <p:spPr>
          <a:xfrm>
            <a:off x="449280" y="1592256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 userDrawn="1"/>
        </p:nvSpPr>
        <p:spPr>
          <a:xfrm>
            <a:off x="0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 userDrawn="1"/>
        </p:nvSpPr>
        <p:spPr>
          <a:xfrm>
            <a:off x="68376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Moon 267"/>
          <p:cNvSpPr/>
          <p:nvPr userDrawn="1"/>
        </p:nvSpPr>
        <p:spPr>
          <a:xfrm>
            <a:off x="68376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 userDrawn="1"/>
        </p:nvSpPr>
        <p:spPr>
          <a:xfrm>
            <a:off x="380904" y="1142594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 userDrawn="1"/>
        </p:nvSpPr>
        <p:spPr>
          <a:xfrm>
            <a:off x="449280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Moon 270"/>
          <p:cNvSpPr/>
          <p:nvPr userDrawn="1"/>
        </p:nvSpPr>
        <p:spPr>
          <a:xfrm>
            <a:off x="449280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 userDrawn="1"/>
        </p:nvSpPr>
        <p:spPr>
          <a:xfrm>
            <a:off x="761807" y="1142594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 userDrawn="1"/>
        </p:nvSpPr>
        <p:spPr>
          <a:xfrm>
            <a:off x="830183" y="1211391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Moon 273"/>
          <p:cNvSpPr/>
          <p:nvPr userDrawn="1"/>
        </p:nvSpPr>
        <p:spPr>
          <a:xfrm>
            <a:off x="830183" y="1211391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 userDrawn="1"/>
        </p:nvSpPr>
        <p:spPr>
          <a:xfrm>
            <a:off x="0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 userDrawn="1"/>
        </p:nvSpPr>
        <p:spPr>
          <a:xfrm>
            <a:off x="68376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Moon 276"/>
          <p:cNvSpPr/>
          <p:nvPr userDrawn="1"/>
        </p:nvSpPr>
        <p:spPr>
          <a:xfrm>
            <a:off x="68376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 userDrawn="1"/>
        </p:nvSpPr>
        <p:spPr>
          <a:xfrm>
            <a:off x="380904" y="761730"/>
            <a:ext cx="380950" cy="383300"/>
          </a:xfrm>
          <a:prstGeom prst="rect">
            <a:avLst/>
          </a:prstGeom>
          <a:solidFill>
            <a:srgbClr val="F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 userDrawn="1"/>
        </p:nvSpPr>
        <p:spPr>
          <a:xfrm>
            <a:off x="449280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37B00"/>
              </a:gs>
              <a:gs pos="44000">
                <a:srgbClr val="F37B00"/>
              </a:gs>
              <a:gs pos="92000">
                <a:srgbClr val="FBAB3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Moon 279"/>
          <p:cNvSpPr/>
          <p:nvPr userDrawn="1"/>
        </p:nvSpPr>
        <p:spPr>
          <a:xfrm>
            <a:off x="449280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 userDrawn="1"/>
        </p:nvSpPr>
        <p:spPr>
          <a:xfrm>
            <a:off x="761807" y="76173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 userDrawn="1"/>
        </p:nvSpPr>
        <p:spPr>
          <a:xfrm>
            <a:off x="830183" y="83052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Moon 282"/>
          <p:cNvSpPr/>
          <p:nvPr userDrawn="1"/>
        </p:nvSpPr>
        <p:spPr>
          <a:xfrm>
            <a:off x="830183" y="83052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 userDrawn="1"/>
        </p:nvSpPr>
        <p:spPr>
          <a:xfrm>
            <a:off x="0" y="380865"/>
            <a:ext cx="380950" cy="383300"/>
          </a:xfrm>
          <a:prstGeom prst="rect">
            <a:avLst/>
          </a:prstGeom>
          <a:solidFill>
            <a:srgbClr val="005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5" name="Oval 284"/>
          <p:cNvSpPr/>
          <p:nvPr userDrawn="1"/>
        </p:nvSpPr>
        <p:spPr>
          <a:xfrm>
            <a:off x="68376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0056A8"/>
              </a:gs>
              <a:gs pos="44000">
                <a:srgbClr val="0056A8"/>
              </a:gs>
              <a:gs pos="92000">
                <a:srgbClr val="0D8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6" name="Moon 285"/>
          <p:cNvSpPr/>
          <p:nvPr userDrawn="1"/>
        </p:nvSpPr>
        <p:spPr>
          <a:xfrm>
            <a:off x="68376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 userDrawn="1"/>
        </p:nvSpPr>
        <p:spPr>
          <a:xfrm>
            <a:off x="380904" y="380865"/>
            <a:ext cx="380950" cy="3833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 userDrawn="1"/>
        </p:nvSpPr>
        <p:spPr>
          <a:xfrm>
            <a:off x="449280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FFD500"/>
              </a:gs>
              <a:gs pos="44000">
                <a:srgbClr val="FFD500"/>
              </a:gs>
              <a:gs pos="92000">
                <a:srgbClr val="FFEC8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Moon 288"/>
          <p:cNvSpPr/>
          <p:nvPr userDrawn="1"/>
        </p:nvSpPr>
        <p:spPr>
          <a:xfrm>
            <a:off x="449280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 userDrawn="1"/>
        </p:nvSpPr>
        <p:spPr>
          <a:xfrm>
            <a:off x="761807" y="380865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 userDrawn="1"/>
        </p:nvSpPr>
        <p:spPr>
          <a:xfrm>
            <a:off x="830183" y="449662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Moon 291"/>
          <p:cNvSpPr/>
          <p:nvPr userDrawn="1"/>
        </p:nvSpPr>
        <p:spPr>
          <a:xfrm>
            <a:off x="830183" y="449662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 userDrawn="1"/>
        </p:nvSpPr>
        <p:spPr>
          <a:xfrm>
            <a:off x="0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 userDrawn="1"/>
        </p:nvSpPr>
        <p:spPr>
          <a:xfrm>
            <a:off x="68376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Moon 294"/>
          <p:cNvSpPr/>
          <p:nvPr userDrawn="1"/>
        </p:nvSpPr>
        <p:spPr>
          <a:xfrm>
            <a:off x="68376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 userDrawn="1"/>
        </p:nvSpPr>
        <p:spPr>
          <a:xfrm>
            <a:off x="380904" y="0"/>
            <a:ext cx="380950" cy="383300"/>
          </a:xfrm>
          <a:prstGeom prst="rect">
            <a:avLst/>
          </a:prstGeom>
          <a:solidFill>
            <a:srgbClr val="ED3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 userDrawn="1"/>
        </p:nvSpPr>
        <p:spPr>
          <a:xfrm>
            <a:off x="449280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ED331A"/>
              </a:gs>
              <a:gs pos="44000">
                <a:srgbClr val="ED331A"/>
              </a:gs>
              <a:gs pos="92000">
                <a:srgbClr val="F4807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Moon 297"/>
          <p:cNvSpPr/>
          <p:nvPr userDrawn="1"/>
        </p:nvSpPr>
        <p:spPr>
          <a:xfrm>
            <a:off x="449280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 userDrawn="1"/>
        </p:nvSpPr>
        <p:spPr>
          <a:xfrm>
            <a:off x="761807" y="0"/>
            <a:ext cx="380950" cy="383300"/>
          </a:xfrm>
          <a:prstGeom prst="rect">
            <a:avLst/>
          </a:prstGeom>
          <a:solidFill>
            <a:srgbClr val="129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 userDrawn="1"/>
        </p:nvSpPr>
        <p:spPr>
          <a:xfrm>
            <a:off x="830183" y="68797"/>
            <a:ext cx="244199" cy="245705"/>
          </a:xfrm>
          <a:prstGeom prst="ellipse">
            <a:avLst/>
          </a:prstGeom>
          <a:gradFill flip="none" rotWithShape="1">
            <a:gsLst>
              <a:gs pos="0">
                <a:srgbClr val="129240"/>
              </a:gs>
              <a:gs pos="44000">
                <a:srgbClr val="129240"/>
              </a:gs>
              <a:gs pos="92000">
                <a:srgbClr val="18C2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50800" dir="3000000" algn="ctr" rotWithShape="0">
              <a:schemeClr val="tx1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Moon 300"/>
          <p:cNvSpPr/>
          <p:nvPr userDrawn="1"/>
        </p:nvSpPr>
        <p:spPr>
          <a:xfrm>
            <a:off x="830183" y="68797"/>
            <a:ext cx="122099" cy="245705"/>
          </a:xfrm>
          <a:prstGeom prst="moon">
            <a:avLst>
              <a:gd name="adj" fmla="val 9266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5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7000">
              <a:schemeClr val="accent3">
                <a:lumMod val="5000"/>
                <a:lumOff val="95000"/>
              </a:schemeClr>
            </a:gs>
            <a:gs pos="83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2041-FF2F-430B-AD32-D8E9A72EA7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473620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8066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761" r:id="rId2"/>
    <p:sldLayoutId id="2147483765" r:id="rId3"/>
    <p:sldLayoutId id="2147483864" r:id="rId4"/>
    <p:sldLayoutId id="2147483751" r:id="rId5"/>
    <p:sldLayoutId id="2147483766" r:id="rId6"/>
    <p:sldLayoutId id="2147483768" r:id="rId7"/>
    <p:sldLayoutId id="2147483769" r:id="rId8"/>
    <p:sldLayoutId id="2147483763" r:id="rId9"/>
    <p:sldLayoutId id="2147483772" r:id="rId10"/>
    <p:sldLayoutId id="2147483773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3851920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401108" y="821049"/>
            <a:ext cx="43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84" y="102904"/>
            <a:ext cx="2185416" cy="6035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326747" y="2952726"/>
            <a:ext cx="475488" cy="306768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907580" y="3057225"/>
            <a:ext cx="1390124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</a:rPr>
              <a:t>showeet@ymail.com</a:t>
            </a: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898038"/>
            <a:ext cx="2493480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902" y="2962608"/>
            <a:ext cx="5332648" cy="1978560"/>
          </a:xfrm>
        </p:spPr>
        <p:txBody>
          <a:bodyPr>
            <a:noAutofit/>
          </a:bodyPr>
          <a:lstStyle/>
          <a:p>
            <a:r>
              <a:rPr lang="en-US" sz="7200" dirty="0"/>
              <a:t>The Creator Created You to Connect!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738" y="5360410"/>
            <a:ext cx="8784976" cy="127220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>
                <a:latin typeface="+mj-lt"/>
              </a:rPr>
              <a:t>“Now to each one the manifestation of the Spirit is given for the common good.” </a:t>
            </a:r>
          </a:p>
          <a:p>
            <a:pPr algn="r">
              <a:lnSpc>
                <a:spcPts val="3000"/>
              </a:lnSpc>
            </a:pPr>
            <a:r>
              <a:rPr lang="en-US" sz="3600" b="1" dirty="0">
                <a:latin typeface="+mj-lt"/>
              </a:rPr>
              <a:t>~1 Corinthians 12:7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2087429" cy="11016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6941" y="385546"/>
            <a:ext cx="6689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5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Building a Unique Life with God</a:t>
            </a:r>
            <a:endParaRPr lang="en-US" sz="40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go base pla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imple lego bu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14499"/>
            <a:ext cx="5905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5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LEGO</a:t>
            </a:r>
            <a:r>
              <a:rPr lang="en-US" b="0" dirty="0"/>
              <a:t>®</a:t>
            </a:r>
            <a:r>
              <a:rPr lang="en-US" dirty="0"/>
              <a:t>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 with bricks for PowerPoint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0684"/>
            <a:ext cx="5680670" cy="573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LEGO</a:t>
            </a:r>
            <a:r>
              <a:rPr lang="en-US" b="0" dirty="0"/>
              <a:t>®</a:t>
            </a:r>
            <a:r>
              <a:rPr lang="en-US" dirty="0"/>
              <a:t>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 with bricks for PowerPoint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76" y="44624"/>
            <a:ext cx="5332648" cy="67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0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aching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0877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5490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3658"/>
      </p:ext>
    </p:extLst>
  </p:cSld>
  <p:clrMapOvr>
    <a:masterClrMapping/>
  </p:clrMapOvr>
</p:sld>
</file>

<file path=ppt/theme/theme1.xml><?xml version="1.0" encoding="utf-8"?>
<a:theme xmlns:a="http://schemas.openxmlformats.org/drawingml/2006/main" name="LEG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53762</TotalTime>
  <Words>75</Words>
  <Application>Microsoft Office PowerPoint</Application>
  <PresentationFormat>On-screen Show (4:3)</PresentationFormat>
  <Paragraphs>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LEGO TEMPLATE</vt:lpstr>
      <vt:lpstr>TITLES</vt:lpstr>
      <vt:lpstr>1_Blank</vt:lpstr>
      <vt:lpstr>The Creator Created You to Connect!</vt:lpstr>
      <vt:lpstr>PowerPoint Presentation</vt:lpstr>
      <vt:lpstr>LEGO® Template</vt:lpstr>
      <vt:lpstr>LEGO®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- Template for PowerPoint</dc:title>
  <dc:creator>showeet.com</dc:creator>
  <dc:description>© Copyright Showeet.com</dc:description>
  <cp:lastModifiedBy>Rebecca Stenlund</cp:lastModifiedBy>
  <cp:revision>13</cp:revision>
  <dcterms:created xsi:type="dcterms:W3CDTF">2011-05-09T14:18:21Z</dcterms:created>
  <dcterms:modified xsi:type="dcterms:W3CDTF">2017-10-03T16:02:52Z</dcterms:modified>
  <cp:category>Templates</cp:category>
</cp:coreProperties>
</file>