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8" r:id="rId9"/>
    <p:sldId id="269" r:id="rId10"/>
    <p:sldId id="267" r:id="rId11"/>
    <p:sldId id="26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01FB3-AFB6-4208-8BDA-72544350A81D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6CB30-FEF0-45B4-A147-C16EE6DBE8CA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6C57-0558-49C0-9308-D5E5424214E2}" type="parTrans" cxnId="{CCF67637-C0A6-4223-94BA-18183AD0445E}">
      <dgm:prSet/>
      <dgm:spPr/>
      <dgm:t>
        <a:bodyPr/>
        <a:lstStyle/>
        <a:p>
          <a:endParaRPr lang="en-US"/>
        </a:p>
      </dgm:t>
    </dgm:pt>
    <dgm:pt modelId="{88B9DC48-D872-4B02-B970-5091FEA318EB}" type="sibTrans" cxnId="{CCF67637-C0A6-4223-94BA-18183AD0445E}">
      <dgm:prSet/>
      <dgm:spPr/>
      <dgm:t>
        <a:bodyPr/>
        <a:lstStyle/>
        <a:p>
          <a:endParaRPr lang="en-US"/>
        </a:p>
      </dgm:t>
    </dgm:pt>
    <dgm:pt modelId="{F37F4F82-967A-47C8-8E59-2E17247C2B56}">
      <dgm:prSet phldrT="[Text]"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DE9EB-F7EA-48CD-AAA5-AA56C8ACFD32}" type="parTrans" cxnId="{B09ABEFE-1194-40EA-A64F-23B1FEF7681F}">
      <dgm:prSet/>
      <dgm:spPr/>
      <dgm:t>
        <a:bodyPr/>
        <a:lstStyle/>
        <a:p>
          <a:endParaRPr lang="en-US"/>
        </a:p>
      </dgm:t>
    </dgm:pt>
    <dgm:pt modelId="{A416E95D-EED0-48F4-A0F7-7591516FF467}" type="sibTrans" cxnId="{B09ABEFE-1194-40EA-A64F-23B1FEF7681F}">
      <dgm:prSet/>
      <dgm:spPr/>
      <dgm:t>
        <a:bodyPr/>
        <a:lstStyle/>
        <a:p>
          <a:endParaRPr lang="en-US"/>
        </a:p>
      </dgm:t>
    </dgm:pt>
    <dgm:pt modelId="{DE70E5F5-EE4D-45DA-948B-584719628F29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36EBC-3CCF-4FA7-A814-8AA2A6D9EE59}" type="sibTrans" cxnId="{9D0A94CB-AFB5-413E-B591-DD5BC9BB7CF5}">
      <dgm:prSet/>
      <dgm:spPr/>
      <dgm:t>
        <a:bodyPr/>
        <a:lstStyle/>
        <a:p>
          <a:endParaRPr lang="en-US"/>
        </a:p>
      </dgm:t>
    </dgm:pt>
    <dgm:pt modelId="{6F0396EE-4869-4BE5-805A-09BC154375FA}" type="parTrans" cxnId="{9D0A94CB-AFB5-413E-B591-DD5BC9BB7CF5}">
      <dgm:prSet/>
      <dgm:spPr/>
      <dgm:t>
        <a:bodyPr/>
        <a:lstStyle/>
        <a:p>
          <a:endParaRPr lang="en-US"/>
        </a:p>
      </dgm:t>
    </dgm:pt>
    <dgm:pt modelId="{A2934C96-CE94-42B9-BC55-4503B27A83D7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651C9-0C60-48F9-B220-33AD300EFCB1}" type="sibTrans" cxnId="{99C9D9AF-808C-4619-8B71-2576F2868A97}">
      <dgm:prSet/>
      <dgm:spPr/>
      <dgm:t>
        <a:bodyPr/>
        <a:lstStyle/>
        <a:p>
          <a:endParaRPr lang="en-US"/>
        </a:p>
      </dgm:t>
    </dgm:pt>
    <dgm:pt modelId="{52E1F4C2-176F-4920-8101-B653675B367D}" type="parTrans" cxnId="{99C9D9AF-808C-4619-8B71-2576F2868A97}">
      <dgm:prSet/>
      <dgm:spPr/>
      <dgm:t>
        <a:bodyPr/>
        <a:lstStyle/>
        <a:p>
          <a:endParaRPr lang="en-US"/>
        </a:p>
      </dgm:t>
    </dgm:pt>
    <dgm:pt modelId="{9DD71E20-C178-4C6F-BB6F-D54558D19F37}" type="pres">
      <dgm:prSet presAssocID="{94701FB3-AFB6-4208-8BDA-72544350A8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5290BB-7CC7-4D9A-A9D9-15C7968CFF61}" type="pres">
      <dgm:prSet presAssocID="{2106CB30-FEF0-45B4-A147-C16EE6DBE8CA}" presName="hierRoot1" presStyleCnt="0">
        <dgm:presLayoutVars>
          <dgm:hierBranch val="init"/>
        </dgm:presLayoutVars>
      </dgm:prSet>
      <dgm:spPr/>
    </dgm:pt>
    <dgm:pt modelId="{95AC0A93-C2D1-4B75-B81D-DD3E022E7F91}" type="pres">
      <dgm:prSet presAssocID="{2106CB30-FEF0-45B4-A147-C16EE6DBE8CA}" presName="rootComposite1" presStyleCnt="0"/>
      <dgm:spPr/>
    </dgm:pt>
    <dgm:pt modelId="{1FEEBACB-230B-4B86-98F1-1F35FAAA6237}" type="pres">
      <dgm:prSet presAssocID="{2106CB30-FEF0-45B4-A147-C16EE6DBE8CA}" presName="rootText1" presStyleLbl="alignAcc1" presStyleIdx="0" presStyleCnt="0" custScaleX="197878" custScaleY="167682">
        <dgm:presLayoutVars>
          <dgm:chPref val="3"/>
        </dgm:presLayoutVars>
      </dgm:prSet>
      <dgm:spPr/>
    </dgm:pt>
    <dgm:pt modelId="{1681CECC-744D-4DDE-962A-A6263CF535FA}" type="pres">
      <dgm:prSet presAssocID="{2106CB30-FEF0-45B4-A147-C16EE6DBE8CA}" presName="topArc1" presStyleLbl="parChTrans1D1" presStyleIdx="0" presStyleCnt="8"/>
      <dgm:spPr/>
    </dgm:pt>
    <dgm:pt modelId="{EE75AF3E-2D71-4A11-8C65-6EFB451630AF}" type="pres">
      <dgm:prSet presAssocID="{2106CB30-FEF0-45B4-A147-C16EE6DBE8CA}" presName="bottomArc1" presStyleLbl="parChTrans1D1" presStyleIdx="1" presStyleCnt="8"/>
      <dgm:spPr/>
    </dgm:pt>
    <dgm:pt modelId="{7F41C8EE-8DDC-4BC9-A39B-5CE0FBD11AB4}" type="pres">
      <dgm:prSet presAssocID="{2106CB30-FEF0-45B4-A147-C16EE6DBE8CA}" presName="topConnNode1" presStyleLbl="node1" presStyleIdx="0" presStyleCnt="0"/>
      <dgm:spPr/>
    </dgm:pt>
    <dgm:pt modelId="{75637A9F-BE36-48F8-8F6E-E2761954A90F}" type="pres">
      <dgm:prSet presAssocID="{2106CB30-FEF0-45B4-A147-C16EE6DBE8CA}" presName="hierChild2" presStyleCnt="0"/>
      <dgm:spPr/>
    </dgm:pt>
    <dgm:pt modelId="{C7089AC6-B7CC-47EB-8B2C-EFC694E93BD5}" type="pres">
      <dgm:prSet presAssocID="{EF2DE9EB-F7EA-48CD-AAA5-AA56C8ACFD32}" presName="Name28" presStyleLbl="parChTrans1D2" presStyleIdx="0" presStyleCnt="3"/>
      <dgm:spPr/>
    </dgm:pt>
    <dgm:pt modelId="{A101C303-22B6-40D7-B3B6-0B84E768AE31}" type="pres">
      <dgm:prSet presAssocID="{F37F4F82-967A-47C8-8E59-2E17247C2B56}" presName="hierRoot2" presStyleCnt="0">
        <dgm:presLayoutVars>
          <dgm:hierBranch val="init"/>
        </dgm:presLayoutVars>
      </dgm:prSet>
      <dgm:spPr/>
    </dgm:pt>
    <dgm:pt modelId="{AC4A4556-3CB8-4000-8149-F768A34D0DDD}" type="pres">
      <dgm:prSet presAssocID="{F37F4F82-967A-47C8-8E59-2E17247C2B56}" presName="rootComposite2" presStyleCnt="0"/>
      <dgm:spPr/>
    </dgm:pt>
    <dgm:pt modelId="{1F4B10F1-F519-4C8B-B859-89911CF3B4B8}" type="pres">
      <dgm:prSet presAssocID="{F37F4F82-967A-47C8-8E59-2E17247C2B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6C237-4DDA-48E4-9D3C-9FBB91FEFCAD}" type="pres">
      <dgm:prSet presAssocID="{F37F4F82-967A-47C8-8E59-2E17247C2B56}" presName="topArc2" presStyleLbl="parChTrans1D1" presStyleIdx="2" presStyleCnt="8"/>
      <dgm:spPr/>
    </dgm:pt>
    <dgm:pt modelId="{328F2F42-32A3-4CE9-88DC-BA5E05A55C84}" type="pres">
      <dgm:prSet presAssocID="{F37F4F82-967A-47C8-8E59-2E17247C2B56}" presName="bottomArc2" presStyleLbl="parChTrans1D1" presStyleIdx="3" presStyleCnt="8"/>
      <dgm:spPr/>
    </dgm:pt>
    <dgm:pt modelId="{91563C67-91CD-49DE-BA2B-540F27864101}" type="pres">
      <dgm:prSet presAssocID="{F37F4F82-967A-47C8-8E59-2E17247C2B56}" presName="topConnNode2" presStyleLbl="node2" presStyleIdx="0" presStyleCnt="0"/>
      <dgm:spPr/>
    </dgm:pt>
    <dgm:pt modelId="{9A5E24A8-3FE3-4A23-8498-059D1B55FC4F}" type="pres">
      <dgm:prSet presAssocID="{F37F4F82-967A-47C8-8E59-2E17247C2B56}" presName="hierChild4" presStyleCnt="0"/>
      <dgm:spPr/>
    </dgm:pt>
    <dgm:pt modelId="{54D970C0-8574-4870-8A65-80A79DA011C7}" type="pres">
      <dgm:prSet presAssocID="{F37F4F82-967A-47C8-8E59-2E17247C2B56}" presName="hierChild5" presStyleCnt="0"/>
      <dgm:spPr/>
    </dgm:pt>
    <dgm:pt modelId="{3F147737-4E88-4C0C-B389-8D8169E118B6}" type="pres">
      <dgm:prSet presAssocID="{6F0396EE-4869-4BE5-805A-09BC154375FA}" presName="Name28" presStyleLbl="parChTrans1D2" presStyleIdx="1" presStyleCnt="3"/>
      <dgm:spPr/>
    </dgm:pt>
    <dgm:pt modelId="{25D50FB3-4E11-4CA6-854F-49E170C53FBD}" type="pres">
      <dgm:prSet presAssocID="{DE70E5F5-EE4D-45DA-948B-584719628F29}" presName="hierRoot2" presStyleCnt="0">
        <dgm:presLayoutVars>
          <dgm:hierBranch val="init"/>
        </dgm:presLayoutVars>
      </dgm:prSet>
      <dgm:spPr/>
    </dgm:pt>
    <dgm:pt modelId="{CAB30C92-2CA0-4445-9824-8437AAB7BACF}" type="pres">
      <dgm:prSet presAssocID="{DE70E5F5-EE4D-45DA-948B-584719628F29}" presName="rootComposite2" presStyleCnt="0"/>
      <dgm:spPr/>
    </dgm:pt>
    <dgm:pt modelId="{BD712E3F-3BB7-4F6C-B56E-8FBFACD116DA}" type="pres">
      <dgm:prSet presAssocID="{DE70E5F5-EE4D-45DA-948B-584719628F2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93FF1-D959-41C6-AA4F-F8687366BE6E}" type="pres">
      <dgm:prSet presAssocID="{DE70E5F5-EE4D-45DA-948B-584719628F29}" presName="topArc2" presStyleLbl="parChTrans1D1" presStyleIdx="4" presStyleCnt="8"/>
      <dgm:spPr/>
    </dgm:pt>
    <dgm:pt modelId="{48C2F557-ADFC-4F3B-B90B-9682586267BD}" type="pres">
      <dgm:prSet presAssocID="{DE70E5F5-EE4D-45DA-948B-584719628F29}" presName="bottomArc2" presStyleLbl="parChTrans1D1" presStyleIdx="5" presStyleCnt="8"/>
      <dgm:spPr/>
    </dgm:pt>
    <dgm:pt modelId="{38FAF0ED-66DF-4C43-970E-A0E7AC674462}" type="pres">
      <dgm:prSet presAssocID="{DE70E5F5-EE4D-45DA-948B-584719628F29}" presName="topConnNode2" presStyleLbl="node2" presStyleIdx="0" presStyleCnt="0"/>
      <dgm:spPr/>
    </dgm:pt>
    <dgm:pt modelId="{E3F21727-7AF8-4ADC-AADA-BE2E0429353A}" type="pres">
      <dgm:prSet presAssocID="{DE70E5F5-EE4D-45DA-948B-584719628F29}" presName="hierChild4" presStyleCnt="0"/>
      <dgm:spPr/>
    </dgm:pt>
    <dgm:pt modelId="{D33DCCFF-EA4C-4635-9177-5E0677AA8E9B}" type="pres">
      <dgm:prSet presAssocID="{DE70E5F5-EE4D-45DA-948B-584719628F29}" presName="hierChild5" presStyleCnt="0"/>
      <dgm:spPr/>
    </dgm:pt>
    <dgm:pt modelId="{AF907AF2-DC3B-490F-B4B1-231FB3561F75}" type="pres">
      <dgm:prSet presAssocID="{52E1F4C2-176F-4920-8101-B653675B367D}" presName="Name28" presStyleLbl="parChTrans1D2" presStyleIdx="2" presStyleCnt="3"/>
      <dgm:spPr/>
    </dgm:pt>
    <dgm:pt modelId="{DB6B8702-EECF-4F77-9CF6-443D92F13A8A}" type="pres">
      <dgm:prSet presAssocID="{A2934C96-CE94-42B9-BC55-4503B27A83D7}" presName="hierRoot2" presStyleCnt="0">
        <dgm:presLayoutVars>
          <dgm:hierBranch val="init"/>
        </dgm:presLayoutVars>
      </dgm:prSet>
      <dgm:spPr/>
    </dgm:pt>
    <dgm:pt modelId="{6881CDF7-EFF7-4827-86C4-F31A16D6124D}" type="pres">
      <dgm:prSet presAssocID="{A2934C96-CE94-42B9-BC55-4503B27A83D7}" presName="rootComposite2" presStyleCnt="0"/>
      <dgm:spPr/>
    </dgm:pt>
    <dgm:pt modelId="{B52D59CB-6A7D-46A6-84C0-E5CAC7BD7466}" type="pres">
      <dgm:prSet presAssocID="{A2934C96-CE94-42B9-BC55-4503B27A83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BA642-010E-43E3-8ED6-0A218AD0AAAA}" type="pres">
      <dgm:prSet presAssocID="{A2934C96-CE94-42B9-BC55-4503B27A83D7}" presName="topArc2" presStyleLbl="parChTrans1D1" presStyleIdx="6" presStyleCnt="8"/>
      <dgm:spPr/>
    </dgm:pt>
    <dgm:pt modelId="{46A998BC-DC64-48D9-AE9D-34CFF908F5A7}" type="pres">
      <dgm:prSet presAssocID="{A2934C96-CE94-42B9-BC55-4503B27A83D7}" presName="bottomArc2" presStyleLbl="parChTrans1D1" presStyleIdx="7" presStyleCnt="8"/>
      <dgm:spPr/>
    </dgm:pt>
    <dgm:pt modelId="{DCA972BF-16F7-4AA3-98DA-A6E4E6355A94}" type="pres">
      <dgm:prSet presAssocID="{A2934C96-CE94-42B9-BC55-4503B27A83D7}" presName="topConnNode2" presStyleLbl="node2" presStyleIdx="0" presStyleCnt="0"/>
      <dgm:spPr/>
    </dgm:pt>
    <dgm:pt modelId="{91E8B05C-3CD5-4DDF-BA79-1B285B4C4A79}" type="pres">
      <dgm:prSet presAssocID="{A2934C96-CE94-42B9-BC55-4503B27A83D7}" presName="hierChild4" presStyleCnt="0"/>
      <dgm:spPr/>
    </dgm:pt>
    <dgm:pt modelId="{289A3519-74B9-460C-AD4D-34563776EDD3}" type="pres">
      <dgm:prSet presAssocID="{A2934C96-CE94-42B9-BC55-4503B27A83D7}" presName="hierChild5" presStyleCnt="0"/>
      <dgm:spPr/>
    </dgm:pt>
    <dgm:pt modelId="{B0AB77B1-D069-4AED-BC3F-22769A779015}" type="pres">
      <dgm:prSet presAssocID="{2106CB30-FEF0-45B4-A147-C16EE6DBE8CA}" presName="hierChild3" presStyleCnt="0"/>
      <dgm:spPr/>
    </dgm:pt>
  </dgm:ptLst>
  <dgm:cxnLst>
    <dgm:cxn modelId="{9D0A94CB-AFB5-413E-B591-DD5BC9BB7CF5}" srcId="{2106CB30-FEF0-45B4-A147-C16EE6DBE8CA}" destId="{DE70E5F5-EE4D-45DA-948B-584719628F29}" srcOrd="1" destOrd="0" parTransId="{6F0396EE-4869-4BE5-805A-09BC154375FA}" sibTransId="{01D36EBC-3CCF-4FA7-A814-8AA2A6D9EE59}"/>
    <dgm:cxn modelId="{CCF67637-C0A6-4223-94BA-18183AD0445E}" srcId="{94701FB3-AFB6-4208-8BDA-72544350A81D}" destId="{2106CB30-FEF0-45B4-A147-C16EE6DBE8CA}" srcOrd="0" destOrd="0" parTransId="{F1816C57-0558-49C0-9308-D5E5424214E2}" sibTransId="{88B9DC48-D872-4B02-B970-5091FEA318EB}"/>
    <dgm:cxn modelId="{5E2E7C43-5505-4457-BB03-77F6F7A39A67}" type="presOf" srcId="{2106CB30-FEF0-45B4-A147-C16EE6DBE8CA}" destId="{1FEEBACB-230B-4B86-98F1-1F35FAAA6237}" srcOrd="0" destOrd="0" presId="urn:microsoft.com/office/officeart/2008/layout/HalfCircleOrganizationChart"/>
    <dgm:cxn modelId="{E6767942-ACAB-409B-BD25-082BB991574F}" type="presOf" srcId="{A2934C96-CE94-42B9-BC55-4503B27A83D7}" destId="{B52D59CB-6A7D-46A6-84C0-E5CAC7BD7466}" srcOrd="0" destOrd="0" presId="urn:microsoft.com/office/officeart/2008/layout/HalfCircleOrganizationChart"/>
    <dgm:cxn modelId="{F7021462-ECF5-45AF-81D0-23217D126AC7}" type="presOf" srcId="{F37F4F82-967A-47C8-8E59-2E17247C2B56}" destId="{91563C67-91CD-49DE-BA2B-540F27864101}" srcOrd="1" destOrd="0" presId="urn:microsoft.com/office/officeart/2008/layout/HalfCircleOrganizationChart"/>
    <dgm:cxn modelId="{B09ABEFE-1194-40EA-A64F-23B1FEF7681F}" srcId="{2106CB30-FEF0-45B4-A147-C16EE6DBE8CA}" destId="{F37F4F82-967A-47C8-8E59-2E17247C2B56}" srcOrd="0" destOrd="0" parTransId="{EF2DE9EB-F7EA-48CD-AAA5-AA56C8ACFD32}" sibTransId="{A416E95D-EED0-48F4-A0F7-7591516FF467}"/>
    <dgm:cxn modelId="{6967D64A-AB56-4EEB-B2FE-3B8E31F8701A}" type="presOf" srcId="{52E1F4C2-176F-4920-8101-B653675B367D}" destId="{AF907AF2-DC3B-490F-B4B1-231FB3561F75}" srcOrd="0" destOrd="0" presId="urn:microsoft.com/office/officeart/2008/layout/HalfCircleOrganizationChart"/>
    <dgm:cxn modelId="{FBCF0591-CF3D-42CD-B78D-C5AD85594F19}" type="presOf" srcId="{94701FB3-AFB6-4208-8BDA-72544350A81D}" destId="{9DD71E20-C178-4C6F-BB6F-D54558D19F37}" srcOrd="0" destOrd="0" presId="urn:microsoft.com/office/officeart/2008/layout/HalfCircleOrganizationChart"/>
    <dgm:cxn modelId="{0D8E30BD-D0CD-495E-B2B4-01A2438BD505}" type="presOf" srcId="{F37F4F82-967A-47C8-8E59-2E17247C2B56}" destId="{1F4B10F1-F519-4C8B-B859-89911CF3B4B8}" srcOrd="0" destOrd="0" presId="urn:microsoft.com/office/officeart/2008/layout/HalfCircleOrganizationChart"/>
    <dgm:cxn modelId="{1F2ACE81-1EB7-488D-AC08-316284A2A284}" type="presOf" srcId="{DE70E5F5-EE4D-45DA-948B-584719628F29}" destId="{BD712E3F-3BB7-4F6C-B56E-8FBFACD116DA}" srcOrd="0" destOrd="0" presId="urn:microsoft.com/office/officeart/2008/layout/HalfCircleOrganizationChart"/>
    <dgm:cxn modelId="{2F633F77-505C-41B7-9463-5EA314E7B599}" type="presOf" srcId="{DE70E5F5-EE4D-45DA-948B-584719628F29}" destId="{38FAF0ED-66DF-4C43-970E-A0E7AC674462}" srcOrd="1" destOrd="0" presId="urn:microsoft.com/office/officeart/2008/layout/HalfCircleOrganizationChart"/>
    <dgm:cxn modelId="{99C9D9AF-808C-4619-8B71-2576F2868A97}" srcId="{2106CB30-FEF0-45B4-A147-C16EE6DBE8CA}" destId="{A2934C96-CE94-42B9-BC55-4503B27A83D7}" srcOrd="2" destOrd="0" parTransId="{52E1F4C2-176F-4920-8101-B653675B367D}" sibTransId="{E3E651C9-0C60-48F9-B220-33AD300EFCB1}"/>
    <dgm:cxn modelId="{E7BFBD2D-F6D1-419E-B73B-B8B8250B8169}" type="presOf" srcId="{2106CB30-FEF0-45B4-A147-C16EE6DBE8CA}" destId="{7F41C8EE-8DDC-4BC9-A39B-5CE0FBD11AB4}" srcOrd="1" destOrd="0" presId="urn:microsoft.com/office/officeart/2008/layout/HalfCircleOrganizationChart"/>
    <dgm:cxn modelId="{69B1481E-32E3-42F5-9B28-7A9079B8683E}" type="presOf" srcId="{EF2DE9EB-F7EA-48CD-AAA5-AA56C8ACFD32}" destId="{C7089AC6-B7CC-47EB-8B2C-EFC694E93BD5}" srcOrd="0" destOrd="0" presId="urn:microsoft.com/office/officeart/2008/layout/HalfCircleOrganizationChart"/>
    <dgm:cxn modelId="{40E6A0E0-09EF-40CF-834C-D76E42ECA1F7}" type="presOf" srcId="{6F0396EE-4869-4BE5-805A-09BC154375FA}" destId="{3F147737-4E88-4C0C-B389-8D8169E118B6}" srcOrd="0" destOrd="0" presId="urn:microsoft.com/office/officeart/2008/layout/HalfCircleOrganizationChart"/>
    <dgm:cxn modelId="{DC8318CC-2C18-4A38-B4DB-9B50D2D74815}" type="presOf" srcId="{A2934C96-CE94-42B9-BC55-4503B27A83D7}" destId="{DCA972BF-16F7-4AA3-98DA-A6E4E6355A94}" srcOrd="1" destOrd="0" presId="urn:microsoft.com/office/officeart/2008/layout/HalfCircleOrganizationChart"/>
    <dgm:cxn modelId="{B4682764-C2DC-4CDE-8F36-DA21CFD4E857}" type="presParOf" srcId="{9DD71E20-C178-4C6F-BB6F-D54558D19F37}" destId="{7B5290BB-7CC7-4D9A-A9D9-15C7968CFF61}" srcOrd="0" destOrd="0" presId="urn:microsoft.com/office/officeart/2008/layout/HalfCircleOrganizationChart"/>
    <dgm:cxn modelId="{3CE6D894-43E1-47E1-BD95-C6E842188336}" type="presParOf" srcId="{7B5290BB-7CC7-4D9A-A9D9-15C7968CFF61}" destId="{95AC0A93-C2D1-4B75-B81D-DD3E022E7F91}" srcOrd="0" destOrd="0" presId="urn:microsoft.com/office/officeart/2008/layout/HalfCircleOrganizationChart"/>
    <dgm:cxn modelId="{E50AFAA9-F952-41C9-8CA5-72F161E44BD6}" type="presParOf" srcId="{95AC0A93-C2D1-4B75-B81D-DD3E022E7F91}" destId="{1FEEBACB-230B-4B86-98F1-1F35FAAA6237}" srcOrd="0" destOrd="0" presId="urn:microsoft.com/office/officeart/2008/layout/HalfCircleOrganizationChart"/>
    <dgm:cxn modelId="{322B0C50-7571-4346-8819-ED3B887F47E0}" type="presParOf" srcId="{95AC0A93-C2D1-4B75-B81D-DD3E022E7F91}" destId="{1681CECC-744D-4DDE-962A-A6263CF535FA}" srcOrd="1" destOrd="0" presId="urn:microsoft.com/office/officeart/2008/layout/HalfCircleOrganizationChart"/>
    <dgm:cxn modelId="{3199AF16-2CA6-43D5-B141-A196B96BB9C0}" type="presParOf" srcId="{95AC0A93-C2D1-4B75-B81D-DD3E022E7F91}" destId="{EE75AF3E-2D71-4A11-8C65-6EFB451630AF}" srcOrd="2" destOrd="0" presId="urn:microsoft.com/office/officeart/2008/layout/HalfCircleOrganizationChart"/>
    <dgm:cxn modelId="{071C4645-F6A3-449E-9C28-9D4977B9E1E1}" type="presParOf" srcId="{95AC0A93-C2D1-4B75-B81D-DD3E022E7F91}" destId="{7F41C8EE-8DDC-4BC9-A39B-5CE0FBD11AB4}" srcOrd="3" destOrd="0" presId="urn:microsoft.com/office/officeart/2008/layout/HalfCircleOrganizationChart"/>
    <dgm:cxn modelId="{88BEADB7-6682-4E4A-AB75-35776B3D9AE6}" type="presParOf" srcId="{7B5290BB-7CC7-4D9A-A9D9-15C7968CFF61}" destId="{75637A9F-BE36-48F8-8F6E-E2761954A90F}" srcOrd="1" destOrd="0" presId="urn:microsoft.com/office/officeart/2008/layout/HalfCircleOrganizationChart"/>
    <dgm:cxn modelId="{C9906CBC-F084-4DF7-96BE-913059AF93FE}" type="presParOf" srcId="{75637A9F-BE36-48F8-8F6E-E2761954A90F}" destId="{C7089AC6-B7CC-47EB-8B2C-EFC694E93BD5}" srcOrd="0" destOrd="0" presId="urn:microsoft.com/office/officeart/2008/layout/HalfCircleOrganizationChart"/>
    <dgm:cxn modelId="{2007B948-04B8-4165-80D5-DCF9F24DCC75}" type="presParOf" srcId="{75637A9F-BE36-48F8-8F6E-E2761954A90F}" destId="{A101C303-22B6-40D7-B3B6-0B84E768AE31}" srcOrd="1" destOrd="0" presId="urn:microsoft.com/office/officeart/2008/layout/HalfCircleOrganizationChart"/>
    <dgm:cxn modelId="{20300562-9F94-43C3-8D4F-441B9F847551}" type="presParOf" srcId="{A101C303-22B6-40D7-B3B6-0B84E768AE31}" destId="{AC4A4556-3CB8-4000-8149-F768A34D0DDD}" srcOrd="0" destOrd="0" presId="urn:microsoft.com/office/officeart/2008/layout/HalfCircleOrganizationChart"/>
    <dgm:cxn modelId="{61D3CD55-42A0-444E-9C9D-8886B38E0CC3}" type="presParOf" srcId="{AC4A4556-3CB8-4000-8149-F768A34D0DDD}" destId="{1F4B10F1-F519-4C8B-B859-89911CF3B4B8}" srcOrd="0" destOrd="0" presId="urn:microsoft.com/office/officeart/2008/layout/HalfCircleOrganizationChart"/>
    <dgm:cxn modelId="{5803732A-FE75-4D8F-901D-2DA0604C70C5}" type="presParOf" srcId="{AC4A4556-3CB8-4000-8149-F768A34D0DDD}" destId="{7516C237-4DDA-48E4-9D3C-9FBB91FEFCAD}" srcOrd="1" destOrd="0" presId="urn:microsoft.com/office/officeart/2008/layout/HalfCircleOrganizationChart"/>
    <dgm:cxn modelId="{4EF2A763-4F55-48B2-83D5-4E703C68ADEE}" type="presParOf" srcId="{AC4A4556-3CB8-4000-8149-F768A34D0DDD}" destId="{328F2F42-32A3-4CE9-88DC-BA5E05A55C84}" srcOrd="2" destOrd="0" presId="urn:microsoft.com/office/officeart/2008/layout/HalfCircleOrganizationChart"/>
    <dgm:cxn modelId="{1ADD2537-2008-4260-8125-20244D432D57}" type="presParOf" srcId="{AC4A4556-3CB8-4000-8149-F768A34D0DDD}" destId="{91563C67-91CD-49DE-BA2B-540F27864101}" srcOrd="3" destOrd="0" presId="urn:microsoft.com/office/officeart/2008/layout/HalfCircleOrganizationChart"/>
    <dgm:cxn modelId="{BBDB05C3-2A75-4C1D-B5A7-83D0C7AD522F}" type="presParOf" srcId="{A101C303-22B6-40D7-B3B6-0B84E768AE31}" destId="{9A5E24A8-3FE3-4A23-8498-059D1B55FC4F}" srcOrd="1" destOrd="0" presId="urn:microsoft.com/office/officeart/2008/layout/HalfCircleOrganizationChart"/>
    <dgm:cxn modelId="{E411EE12-15F9-45C6-9939-9D6F9B4556D3}" type="presParOf" srcId="{A101C303-22B6-40D7-B3B6-0B84E768AE31}" destId="{54D970C0-8574-4870-8A65-80A79DA011C7}" srcOrd="2" destOrd="0" presId="urn:microsoft.com/office/officeart/2008/layout/HalfCircleOrganizationChart"/>
    <dgm:cxn modelId="{58391E42-6185-4CF8-AAFD-6DA380B06AAE}" type="presParOf" srcId="{75637A9F-BE36-48F8-8F6E-E2761954A90F}" destId="{3F147737-4E88-4C0C-B389-8D8169E118B6}" srcOrd="2" destOrd="0" presId="urn:microsoft.com/office/officeart/2008/layout/HalfCircleOrganizationChart"/>
    <dgm:cxn modelId="{BA55BC1C-1593-4A5A-9637-BAC89341CB56}" type="presParOf" srcId="{75637A9F-BE36-48F8-8F6E-E2761954A90F}" destId="{25D50FB3-4E11-4CA6-854F-49E170C53FBD}" srcOrd="3" destOrd="0" presId="urn:microsoft.com/office/officeart/2008/layout/HalfCircleOrganizationChart"/>
    <dgm:cxn modelId="{55A291E1-600C-417B-A557-3384DAC139DC}" type="presParOf" srcId="{25D50FB3-4E11-4CA6-854F-49E170C53FBD}" destId="{CAB30C92-2CA0-4445-9824-8437AAB7BACF}" srcOrd="0" destOrd="0" presId="urn:microsoft.com/office/officeart/2008/layout/HalfCircleOrganizationChart"/>
    <dgm:cxn modelId="{D50B481A-5FE1-45E4-AF39-92455B90413F}" type="presParOf" srcId="{CAB30C92-2CA0-4445-9824-8437AAB7BACF}" destId="{BD712E3F-3BB7-4F6C-B56E-8FBFACD116DA}" srcOrd="0" destOrd="0" presId="urn:microsoft.com/office/officeart/2008/layout/HalfCircleOrganizationChart"/>
    <dgm:cxn modelId="{B1D9B5E9-0240-4B06-AA53-26F1B937597F}" type="presParOf" srcId="{CAB30C92-2CA0-4445-9824-8437AAB7BACF}" destId="{7BD93FF1-D959-41C6-AA4F-F8687366BE6E}" srcOrd="1" destOrd="0" presId="urn:microsoft.com/office/officeart/2008/layout/HalfCircleOrganizationChart"/>
    <dgm:cxn modelId="{82FA6380-3CDC-4B9E-83E0-3975BDB53A13}" type="presParOf" srcId="{CAB30C92-2CA0-4445-9824-8437AAB7BACF}" destId="{48C2F557-ADFC-4F3B-B90B-9682586267BD}" srcOrd="2" destOrd="0" presId="urn:microsoft.com/office/officeart/2008/layout/HalfCircleOrganizationChart"/>
    <dgm:cxn modelId="{66F07880-4040-4C9E-A29D-3AC1FD556EE0}" type="presParOf" srcId="{CAB30C92-2CA0-4445-9824-8437AAB7BACF}" destId="{38FAF0ED-66DF-4C43-970E-A0E7AC674462}" srcOrd="3" destOrd="0" presId="urn:microsoft.com/office/officeart/2008/layout/HalfCircleOrganizationChart"/>
    <dgm:cxn modelId="{4995B038-7B35-4B3B-A10A-BAD9F12F68F8}" type="presParOf" srcId="{25D50FB3-4E11-4CA6-854F-49E170C53FBD}" destId="{E3F21727-7AF8-4ADC-AADA-BE2E0429353A}" srcOrd="1" destOrd="0" presId="urn:microsoft.com/office/officeart/2008/layout/HalfCircleOrganizationChart"/>
    <dgm:cxn modelId="{3CECB9F2-E5AD-4F8A-84E3-B928580F9672}" type="presParOf" srcId="{25D50FB3-4E11-4CA6-854F-49E170C53FBD}" destId="{D33DCCFF-EA4C-4635-9177-5E0677AA8E9B}" srcOrd="2" destOrd="0" presId="urn:microsoft.com/office/officeart/2008/layout/HalfCircleOrganizationChart"/>
    <dgm:cxn modelId="{A974922D-21AA-4283-B6DA-66711C16F129}" type="presParOf" srcId="{75637A9F-BE36-48F8-8F6E-E2761954A90F}" destId="{AF907AF2-DC3B-490F-B4B1-231FB3561F75}" srcOrd="4" destOrd="0" presId="urn:microsoft.com/office/officeart/2008/layout/HalfCircleOrganizationChart"/>
    <dgm:cxn modelId="{3E85A62E-63D0-4F07-B6DF-8A50B8138DFD}" type="presParOf" srcId="{75637A9F-BE36-48F8-8F6E-E2761954A90F}" destId="{DB6B8702-EECF-4F77-9CF6-443D92F13A8A}" srcOrd="5" destOrd="0" presId="urn:microsoft.com/office/officeart/2008/layout/HalfCircleOrganizationChart"/>
    <dgm:cxn modelId="{D7A49B96-0F43-4ECE-8D57-69E686D0B9B2}" type="presParOf" srcId="{DB6B8702-EECF-4F77-9CF6-443D92F13A8A}" destId="{6881CDF7-EFF7-4827-86C4-F31A16D6124D}" srcOrd="0" destOrd="0" presId="urn:microsoft.com/office/officeart/2008/layout/HalfCircleOrganizationChart"/>
    <dgm:cxn modelId="{87298930-DADF-487C-B14A-366A8A39A28B}" type="presParOf" srcId="{6881CDF7-EFF7-4827-86C4-F31A16D6124D}" destId="{B52D59CB-6A7D-46A6-84C0-E5CAC7BD7466}" srcOrd="0" destOrd="0" presId="urn:microsoft.com/office/officeart/2008/layout/HalfCircleOrganizationChart"/>
    <dgm:cxn modelId="{D5C1B036-9842-4E56-A20F-502B21B0D49C}" type="presParOf" srcId="{6881CDF7-EFF7-4827-86C4-F31A16D6124D}" destId="{C46BA642-010E-43E3-8ED6-0A218AD0AAAA}" srcOrd="1" destOrd="0" presId="urn:microsoft.com/office/officeart/2008/layout/HalfCircleOrganizationChart"/>
    <dgm:cxn modelId="{CCE06946-81E8-4939-BBE1-055131D9FADA}" type="presParOf" srcId="{6881CDF7-EFF7-4827-86C4-F31A16D6124D}" destId="{46A998BC-DC64-48D9-AE9D-34CFF908F5A7}" srcOrd="2" destOrd="0" presId="urn:microsoft.com/office/officeart/2008/layout/HalfCircleOrganizationChart"/>
    <dgm:cxn modelId="{7FF532A0-F986-4B06-ABA5-AEFECA0BF584}" type="presParOf" srcId="{6881CDF7-EFF7-4827-86C4-F31A16D6124D}" destId="{DCA972BF-16F7-4AA3-98DA-A6E4E6355A94}" srcOrd="3" destOrd="0" presId="urn:microsoft.com/office/officeart/2008/layout/HalfCircleOrganizationChart"/>
    <dgm:cxn modelId="{8B4B4954-DCAD-4238-A96D-830FB4AD364B}" type="presParOf" srcId="{DB6B8702-EECF-4F77-9CF6-443D92F13A8A}" destId="{91E8B05C-3CD5-4DDF-BA79-1B285B4C4A79}" srcOrd="1" destOrd="0" presId="urn:microsoft.com/office/officeart/2008/layout/HalfCircleOrganizationChart"/>
    <dgm:cxn modelId="{A521213C-E24A-47A4-8FA7-73BD014B9344}" type="presParOf" srcId="{DB6B8702-EECF-4F77-9CF6-443D92F13A8A}" destId="{289A3519-74B9-460C-AD4D-34563776EDD3}" srcOrd="2" destOrd="0" presId="urn:microsoft.com/office/officeart/2008/layout/HalfCircleOrganizationChart"/>
    <dgm:cxn modelId="{F8EC841A-93A7-41DA-B43A-8521C294A3A5}" type="presParOf" srcId="{7B5290BB-7CC7-4D9A-A9D9-15C7968CFF61}" destId="{B0AB77B1-D069-4AED-BC3F-22769A7790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01FB3-AFB6-4208-8BDA-72544350A81D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6CB30-FEF0-45B4-A147-C16EE6DBE8CA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6C57-0558-49C0-9308-D5E5424214E2}" type="parTrans" cxnId="{CCF67637-C0A6-4223-94BA-18183AD0445E}">
      <dgm:prSet/>
      <dgm:spPr/>
      <dgm:t>
        <a:bodyPr/>
        <a:lstStyle/>
        <a:p>
          <a:endParaRPr lang="en-US"/>
        </a:p>
      </dgm:t>
    </dgm:pt>
    <dgm:pt modelId="{88B9DC48-D872-4B02-B970-5091FEA318EB}" type="sibTrans" cxnId="{CCF67637-C0A6-4223-94BA-18183AD0445E}">
      <dgm:prSet/>
      <dgm:spPr/>
      <dgm:t>
        <a:bodyPr/>
        <a:lstStyle/>
        <a:p>
          <a:endParaRPr lang="en-US"/>
        </a:p>
      </dgm:t>
    </dgm:pt>
    <dgm:pt modelId="{F37F4F82-967A-47C8-8E59-2E17247C2B56}">
      <dgm:prSet phldrT="[Text]"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DE9EB-F7EA-48CD-AAA5-AA56C8ACFD32}" type="parTrans" cxnId="{B09ABEFE-1194-40EA-A64F-23B1FEF7681F}">
      <dgm:prSet/>
      <dgm:spPr/>
      <dgm:t>
        <a:bodyPr/>
        <a:lstStyle/>
        <a:p>
          <a:endParaRPr lang="en-US"/>
        </a:p>
      </dgm:t>
    </dgm:pt>
    <dgm:pt modelId="{A416E95D-EED0-48F4-A0F7-7591516FF467}" type="sibTrans" cxnId="{B09ABEFE-1194-40EA-A64F-23B1FEF7681F}">
      <dgm:prSet/>
      <dgm:spPr/>
      <dgm:t>
        <a:bodyPr/>
        <a:lstStyle/>
        <a:p>
          <a:endParaRPr lang="en-US"/>
        </a:p>
      </dgm:t>
    </dgm:pt>
    <dgm:pt modelId="{DE70E5F5-EE4D-45DA-948B-584719628F29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for them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36EBC-3CCF-4FA7-A814-8AA2A6D9EE59}" type="sibTrans" cxnId="{9D0A94CB-AFB5-413E-B591-DD5BC9BB7CF5}">
      <dgm:prSet/>
      <dgm:spPr/>
      <dgm:t>
        <a:bodyPr/>
        <a:lstStyle/>
        <a:p>
          <a:endParaRPr lang="en-US"/>
        </a:p>
      </dgm:t>
    </dgm:pt>
    <dgm:pt modelId="{6F0396EE-4869-4BE5-805A-09BC154375FA}" type="parTrans" cxnId="{9D0A94CB-AFB5-413E-B591-DD5BC9BB7CF5}">
      <dgm:prSet/>
      <dgm:spPr/>
      <dgm:t>
        <a:bodyPr/>
        <a:lstStyle/>
        <a:p>
          <a:endParaRPr lang="en-US"/>
        </a:p>
      </dgm:t>
    </dgm:pt>
    <dgm:pt modelId="{A2934C96-CE94-42B9-BC55-4503B27A83D7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651C9-0C60-48F9-B220-33AD300EFCB1}" type="sibTrans" cxnId="{99C9D9AF-808C-4619-8B71-2576F2868A97}">
      <dgm:prSet/>
      <dgm:spPr/>
      <dgm:t>
        <a:bodyPr/>
        <a:lstStyle/>
        <a:p>
          <a:endParaRPr lang="en-US"/>
        </a:p>
      </dgm:t>
    </dgm:pt>
    <dgm:pt modelId="{52E1F4C2-176F-4920-8101-B653675B367D}" type="parTrans" cxnId="{99C9D9AF-808C-4619-8B71-2576F2868A97}">
      <dgm:prSet/>
      <dgm:spPr/>
      <dgm:t>
        <a:bodyPr/>
        <a:lstStyle/>
        <a:p>
          <a:endParaRPr lang="en-US"/>
        </a:p>
      </dgm:t>
    </dgm:pt>
    <dgm:pt modelId="{9DD71E20-C178-4C6F-BB6F-D54558D19F37}" type="pres">
      <dgm:prSet presAssocID="{94701FB3-AFB6-4208-8BDA-72544350A8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5290BB-7CC7-4D9A-A9D9-15C7968CFF61}" type="pres">
      <dgm:prSet presAssocID="{2106CB30-FEF0-45B4-A147-C16EE6DBE8CA}" presName="hierRoot1" presStyleCnt="0">
        <dgm:presLayoutVars>
          <dgm:hierBranch val="init"/>
        </dgm:presLayoutVars>
      </dgm:prSet>
      <dgm:spPr/>
    </dgm:pt>
    <dgm:pt modelId="{95AC0A93-C2D1-4B75-B81D-DD3E022E7F91}" type="pres">
      <dgm:prSet presAssocID="{2106CB30-FEF0-45B4-A147-C16EE6DBE8CA}" presName="rootComposite1" presStyleCnt="0"/>
      <dgm:spPr/>
    </dgm:pt>
    <dgm:pt modelId="{1FEEBACB-230B-4B86-98F1-1F35FAAA6237}" type="pres">
      <dgm:prSet presAssocID="{2106CB30-FEF0-45B4-A147-C16EE6DBE8CA}" presName="rootText1" presStyleLbl="alignAcc1" presStyleIdx="0" presStyleCnt="0" custScaleX="197878" custScaleY="167682">
        <dgm:presLayoutVars>
          <dgm:chPref val="3"/>
        </dgm:presLayoutVars>
      </dgm:prSet>
      <dgm:spPr/>
    </dgm:pt>
    <dgm:pt modelId="{1681CECC-744D-4DDE-962A-A6263CF535FA}" type="pres">
      <dgm:prSet presAssocID="{2106CB30-FEF0-45B4-A147-C16EE6DBE8CA}" presName="topArc1" presStyleLbl="parChTrans1D1" presStyleIdx="0" presStyleCnt="8"/>
      <dgm:spPr/>
    </dgm:pt>
    <dgm:pt modelId="{EE75AF3E-2D71-4A11-8C65-6EFB451630AF}" type="pres">
      <dgm:prSet presAssocID="{2106CB30-FEF0-45B4-A147-C16EE6DBE8CA}" presName="bottomArc1" presStyleLbl="parChTrans1D1" presStyleIdx="1" presStyleCnt="8"/>
      <dgm:spPr/>
    </dgm:pt>
    <dgm:pt modelId="{7F41C8EE-8DDC-4BC9-A39B-5CE0FBD11AB4}" type="pres">
      <dgm:prSet presAssocID="{2106CB30-FEF0-45B4-A147-C16EE6DBE8CA}" presName="topConnNode1" presStyleLbl="node1" presStyleIdx="0" presStyleCnt="0"/>
      <dgm:spPr/>
    </dgm:pt>
    <dgm:pt modelId="{75637A9F-BE36-48F8-8F6E-E2761954A90F}" type="pres">
      <dgm:prSet presAssocID="{2106CB30-FEF0-45B4-A147-C16EE6DBE8CA}" presName="hierChild2" presStyleCnt="0"/>
      <dgm:spPr/>
    </dgm:pt>
    <dgm:pt modelId="{C7089AC6-B7CC-47EB-8B2C-EFC694E93BD5}" type="pres">
      <dgm:prSet presAssocID="{EF2DE9EB-F7EA-48CD-AAA5-AA56C8ACFD32}" presName="Name28" presStyleLbl="parChTrans1D2" presStyleIdx="0" presStyleCnt="3"/>
      <dgm:spPr/>
    </dgm:pt>
    <dgm:pt modelId="{A101C303-22B6-40D7-B3B6-0B84E768AE31}" type="pres">
      <dgm:prSet presAssocID="{F37F4F82-967A-47C8-8E59-2E17247C2B56}" presName="hierRoot2" presStyleCnt="0">
        <dgm:presLayoutVars>
          <dgm:hierBranch val="init"/>
        </dgm:presLayoutVars>
      </dgm:prSet>
      <dgm:spPr/>
    </dgm:pt>
    <dgm:pt modelId="{AC4A4556-3CB8-4000-8149-F768A34D0DDD}" type="pres">
      <dgm:prSet presAssocID="{F37F4F82-967A-47C8-8E59-2E17247C2B56}" presName="rootComposite2" presStyleCnt="0"/>
      <dgm:spPr/>
    </dgm:pt>
    <dgm:pt modelId="{1F4B10F1-F519-4C8B-B859-89911CF3B4B8}" type="pres">
      <dgm:prSet presAssocID="{F37F4F82-967A-47C8-8E59-2E17247C2B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6C237-4DDA-48E4-9D3C-9FBB91FEFCAD}" type="pres">
      <dgm:prSet presAssocID="{F37F4F82-967A-47C8-8E59-2E17247C2B56}" presName="topArc2" presStyleLbl="parChTrans1D1" presStyleIdx="2" presStyleCnt="8"/>
      <dgm:spPr/>
    </dgm:pt>
    <dgm:pt modelId="{328F2F42-32A3-4CE9-88DC-BA5E05A55C84}" type="pres">
      <dgm:prSet presAssocID="{F37F4F82-967A-47C8-8E59-2E17247C2B56}" presName="bottomArc2" presStyleLbl="parChTrans1D1" presStyleIdx="3" presStyleCnt="8"/>
      <dgm:spPr/>
    </dgm:pt>
    <dgm:pt modelId="{91563C67-91CD-49DE-BA2B-540F27864101}" type="pres">
      <dgm:prSet presAssocID="{F37F4F82-967A-47C8-8E59-2E17247C2B56}" presName="topConnNode2" presStyleLbl="node2" presStyleIdx="0" presStyleCnt="0"/>
      <dgm:spPr/>
    </dgm:pt>
    <dgm:pt modelId="{9A5E24A8-3FE3-4A23-8498-059D1B55FC4F}" type="pres">
      <dgm:prSet presAssocID="{F37F4F82-967A-47C8-8E59-2E17247C2B56}" presName="hierChild4" presStyleCnt="0"/>
      <dgm:spPr/>
    </dgm:pt>
    <dgm:pt modelId="{54D970C0-8574-4870-8A65-80A79DA011C7}" type="pres">
      <dgm:prSet presAssocID="{F37F4F82-967A-47C8-8E59-2E17247C2B56}" presName="hierChild5" presStyleCnt="0"/>
      <dgm:spPr/>
    </dgm:pt>
    <dgm:pt modelId="{3F147737-4E88-4C0C-B389-8D8169E118B6}" type="pres">
      <dgm:prSet presAssocID="{6F0396EE-4869-4BE5-805A-09BC154375FA}" presName="Name28" presStyleLbl="parChTrans1D2" presStyleIdx="1" presStyleCnt="3"/>
      <dgm:spPr/>
    </dgm:pt>
    <dgm:pt modelId="{25D50FB3-4E11-4CA6-854F-49E170C53FBD}" type="pres">
      <dgm:prSet presAssocID="{DE70E5F5-EE4D-45DA-948B-584719628F29}" presName="hierRoot2" presStyleCnt="0">
        <dgm:presLayoutVars>
          <dgm:hierBranch val="init"/>
        </dgm:presLayoutVars>
      </dgm:prSet>
      <dgm:spPr/>
    </dgm:pt>
    <dgm:pt modelId="{CAB30C92-2CA0-4445-9824-8437AAB7BACF}" type="pres">
      <dgm:prSet presAssocID="{DE70E5F5-EE4D-45DA-948B-584719628F29}" presName="rootComposite2" presStyleCnt="0"/>
      <dgm:spPr/>
    </dgm:pt>
    <dgm:pt modelId="{BD712E3F-3BB7-4F6C-B56E-8FBFACD116DA}" type="pres">
      <dgm:prSet presAssocID="{DE70E5F5-EE4D-45DA-948B-584719628F2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93FF1-D959-41C6-AA4F-F8687366BE6E}" type="pres">
      <dgm:prSet presAssocID="{DE70E5F5-EE4D-45DA-948B-584719628F29}" presName="topArc2" presStyleLbl="parChTrans1D1" presStyleIdx="4" presStyleCnt="8"/>
      <dgm:spPr/>
    </dgm:pt>
    <dgm:pt modelId="{48C2F557-ADFC-4F3B-B90B-9682586267BD}" type="pres">
      <dgm:prSet presAssocID="{DE70E5F5-EE4D-45DA-948B-584719628F29}" presName="bottomArc2" presStyleLbl="parChTrans1D1" presStyleIdx="5" presStyleCnt="8"/>
      <dgm:spPr/>
    </dgm:pt>
    <dgm:pt modelId="{38FAF0ED-66DF-4C43-970E-A0E7AC674462}" type="pres">
      <dgm:prSet presAssocID="{DE70E5F5-EE4D-45DA-948B-584719628F29}" presName="topConnNode2" presStyleLbl="node2" presStyleIdx="0" presStyleCnt="0"/>
      <dgm:spPr/>
    </dgm:pt>
    <dgm:pt modelId="{E3F21727-7AF8-4ADC-AADA-BE2E0429353A}" type="pres">
      <dgm:prSet presAssocID="{DE70E5F5-EE4D-45DA-948B-584719628F29}" presName="hierChild4" presStyleCnt="0"/>
      <dgm:spPr/>
    </dgm:pt>
    <dgm:pt modelId="{D33DCCFF-EA4C-4635-9177-5E0677AA8E9B}" type="pres">
      <dgm:prSet presAssocID="{DE70E5F5-EE4D-45DA-948B-584719628F29}" presName="hierChild5" presStyleCnt="0"/>
      <dgm:spPr/>
    </dgm:pt>
    <dgm:pt modelId="{AF907AF2-DC3B-490F-B4B1-231FB3561F75}" type="pres">
      <dgm:prSet presAssocID="{52E1F4C2-176F-4920-8101-B653675B367D}" presName="Name28" presStyleLbl="parChTrans1D2" presStyleIdx="2" presStyleCnt="3"/>
      <dgm:spPr/>
    </dgm:pt>
    <dgm:pt modelId="{DB6B8702-EECF-4F77-9CF6-443D92F13A8A}" type="pres">
      <dgm:prSet presAssocID="{A2934C96-CE94-42B9-BC55-4503B27A83D7}" presName="hierRoot2" presStyleCnt="0">
        <dgm:presLayoutVars>
          <dgm:hierBranch val="init"/>
        </dgm:presLayoutVars>
      </dgm:prSet>
      <dgm:spPr/>
    </dgm:pt>
    <dgm:pt modelId="{6881CDF7-EFF7-4827-86C4-F31A16D6124D}" type="pres">
      <dgm:prSet presAssocID="{A2934C96-CE94-42B9-BC55-4503B27A83D7}" presName="rootComposite2" presStyleCnt="0"/>
      <dgm:spPr/>
    </dgm:pt>
    <dgm:pt modelId="{B52D59CB-6A7D-46A6-84C0-E5CAC7BD7466}" type="pres">
      <dgm:prSet presAssocID="{A2934C96-CE94-42B9-BC55-4503B27A83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BA642-010E-43E3-8ED6-0A218AD0AAAA}" type="pres">
      <dgm:prSet presAssocID="{A2934C96-CE94-42B9-BC55-4503B27A83D7}" presName="topArc2" presStyleLbl="parChTrans1D1" presStyleIdx="6" presStyleCnt="8"/>
      <dgm:spPr/>
    </dgm:pt>
    <dgm:pt modelId="{46A998BC-DC64-48D9-AE9D-34CFF908F5A7}" type="pres">
      <dgm:prSet presAssocID="{A2934C96-CE94-42B9-BC55-4503B27A83D7}" presName="bottomArc2" presStyleLbl="parChTrans1D1" presStyleIdx="7" presStyleCnt="8"/>
      <dgm:spPr/>
    </dgm:pt>
    <dgm:pt modelId="{DCA972BF-16F7-4AA3-98DA-A6E4E6355A94}" type="pres">
      <dgm:prSet presAssocID="{A2934C96-CE94-42B9-BC55-4503B27A83D7}" presName="topConnNode2" presStyleLbl="node2" presStyleIdx="0" presStyleCnt="0"/>
      <dgm:spPr/>
    </dgm:pt>
    <dgm:pt modelId="{91E8B05C-3CD5-4DDF-BA79-1B285B4C4A79}" type="pres">
      <dgm:prSet presAssocID="{A2934C96-CE94-42B9-BC55-4503B27A83D7}" presName="hierChild4" presStyleCnt="0"/>
      <dgm:spPr/>
    </dgm:pt>
    <dgm:pt modelId="{289A3519-74B9-460C-AD4D-34563776EDD3}" type="pres">
      <dgm:prSet presAssocID="{A2934C96-CE94-42B9-BC55-4503B27A83D7}" presName="hierChild5" presStyleCnt="0"/>
      <dgm:spPr/>
    </dgm:pt>
    <dgm:pt modelId="{B0AB77B1-D069-4AED-BC3F-22769A779015}" type="pres">
      <dgm:prSet presAssocID="{2106CB30-FEF0-45B4-A147-C16EE6DBE8CA}" presName="hierChild3" presStyleCnt="0"/>
      <dgm:spPr/>
    </dgm:pt>
  </dgm:ptLst>
  <dgm:cxnLst>
    <dgm:cxn modelId="{CFC8527F-AD1B-4B3E-87F5-1CE45EA380EB}" type="presOf" srcId="{F37F4F82-967A-47C8-8E59-2E17247C2B56}" destId="{91563C67-91CD-49DE-BA2B-540F27864101}" srcOrd="1" destOrd="0" presId="urn:microsoft.com/office/officeart/2008/layout/HalfCircleOrganizationChart"/>
    <dgm:cxn modelId="{DB39F5ED-B09B-461E-B8AE-AB0965CA155B}" type="presOf" srcId="{52E1F4C2-176F-4920-8101-B653675B367D}" destId="{AF907AF2-DC3B-490F-B4B1-231FB3561F75}" srcOrd="0" destOrd="0" presId="urn:microsoft.com/office/officeart/2008/layout/HalfCircleOrganizationChart"/>
    <dgm:cxn modelId="{DE74D76F-B0E4-49B4-BBEB-9E73BFEC4D18}" type="presOf" srcId="{A2934C96-CE94-42B9-BC55-4503B27A83D7}" destId="{B52D59CB-6A7D-46A6-84C0-E5CAC7BD7466}" srcOrd="0" destOrd="0" presId="urn:microsoft.com/office/officeart/2008/layout/HalfCircleOrganizationChart"/>
    <dgm:cxn modelId="{DFB56A03-4C02-4022-825C-DB8354069958}" type="presOf" srcId="{EF2DE9EB-F7EA-48CD-AAA5-AA56C8ACFD32}" destId="{C7089AC6-B7CC-47EB-8B2C-EFC694E93BD5}" srcOrd="0" destOrd="0" presId="urn:microsoft.com/office/officeart/2008/layout/HalfCircleOrganizationChart"/>
    <dgm:cxn modelId="{2C918E47-EA2E-4B8E-86BB-D93517BA3D80}" type="presOf" srcId="{2106CB30-FEF0-45B4-A147-C16EE6DBE8CA}" destId="{1FEEBACB-230B-4B86-98F1-1F35FAAA6237}" srcOrd="0" destOrd="0" presId="urn:microsoft.com/office/officeart/2008/layout/HalfCircleOrganizationChart"/>
    <dgm:cxn modelId="{E0E81C1C-DD3C-4574-96A2-BE457CCFEF33}" type="presOf" srcId="{2106CB30-FEF0-45B4-A147-C16EE6DBE8CA}" destId="{7F41C8EE-8DDC-4BC9-A39B-5CE0FBD11AB4}" srcOrd="1" destOrd="0" presId="urn:microsoft.com/office/officeart/2008/layout/HalfCircleOrganizationChart"/>
    <dgm:cxn modelId="{9D0A94CB-AFB5-413E-B591-DD5BC9BB7CF5}" srcId="{2106CB30-FEF0-45B4-A147-C16EE6DBE8CA}" destId="{DE70E5F5-EE4D-45DA-948B-584719628F29}" srcOrd="1" destOrd="0" parTransId="{6F0396EE-4869-4BE5-805A-09BC154375FA}" sibTransId="{01D36EBC-3CCF-4FA7-A814-8AA2A6D9EE59}"/>
    <dgm:cxn modelId="{08528CF5-4BA4-4A67-AA3D-44D2389166CF}" type="presOf" srcId="{DE70E5F5-EE4D-45DA-948B-584719628F29}" destId="{BD712E3F-3BB7-4F6C-B56E-8FBFACD116DA}" srcOrd="0" destOrd="0" presId="urn:microsoft.com/office/officeart/2008/layout/HalfCircleOrganizationChart"/>
    <dgm:cxn modelId="{CCF67637-C0A6-4223-94BA-18183AD0445E}" srcId="{94701FB3-AFB6-4208-8BDA-72544350A81D}" destId="{2106CB30-FEF0-45B4-A147-C16EE6DBE8CA}" srcOrd="0" destOrd="0" parTransId="{F1816C57-0558-49C0-9308-D5E5424214E2}" sibTransId="{88B9DC48-D872-4B02-B970-5091FEA318EB}"/>
    <dgm:cxn modelId="{99C9D9AF-808C-4619-8B71-2576F2868A97}" srcId="{2106CB30-FEF0-45B4-A147-C16EE6DBE8CA}" destId="{A2934C96-CE94-42B9-BC55-4503B27A83D7}" srcOrd="2" destOrd="0" parTransId="{52E1F4C2-176F-4920-8101-B653675B367D}" sibTransId="{E3E651C9-0C60-48F9-B220-33AD300EFCB1}"/>
    <dgm:cxn modelId="{4B671974-D83F-42FA-8878-A5BC60A9379A}" type="presOf" srcId="{F37F4F82-967A-47C8-8E59-2E17247C2B56}" destId="{1F4B10F1-F519-4C8B-B859-89911CF3B4B8}" srcOrd="0" destOrd="0" presId="urn:microsoft.com/office/officeart/2008/layout/HalfCircleOrganizationChart"/>
    <dgm:cxn modelId="{6EE06DA1-7C45-463A-AFCE-843618D67FD9}" type="presOf" srcId="{A2934C96-CE94-42B9-BC55-4503B27A83D7}" destId="{DCA972BF-16F7-4AA3-98DA-A6E4E6355A94}" srcOrd="1" destOrd="0" presId="urn:microsoft.com/office/officeart/2008/layout/HalfCircleOrganizationChart"/>
    <dgm:cxn modelId="{85A04141-3819-45F4-B916-8907EB2D5707}" type="presOf" srcId="{6F0396EE-4869-4BE5-805A-09BC154375FA}" destId="{3F147737-4E88-4C0C-B389-8D8169E118B6}" srcOrd="0" destOrd="0" presId="urn:microsoft.com/office/officeart/2008/layout/HalfCircleOrganizationChart"/>
    <dgm:cxn modelId="{20EB0573-14E6-4C95-B9EB-3117E33A0177}" type="presOf" srcId="{DE70E5F5-EE4D-45DA-948B-584719628F29}" destId="{38FAF0ED-66DF-4C43-970E-A0E7AC674462}" srcOrd="1" destOrd="0" presId="urn:microsoft.com/office/officeart/2008/layout/HalfCircleOrganizationChart"/>
    <dgm:cxn modelId="{7F471B2F-C16D-47BC-BDCA-FBFA1C1A357A}" type="presOf" srcId="{94701FB3-AFB6-4208-8BDA-72544350A81D}" destId="{9DD71E20-C178-4C6F-BB6F-D54558D19F37}" srcOrd="0" destOrd="0" presId="urn:microsoft.com/office/officeart/2008/layout/HalfCircleOrganizationChart"/>
    <dgm:cxn modelId="{B09ABEFE-1194-40EA-A64F-23B1FEF7681F}" srcId="{2106CB30-FEF0-45B4-A147-C16EE6DBE8CA}" destId="{F37F4F82-967A-47C8-8E59-2E17247C2B56}" srcOrd="0" destOrd="0" parTransId="{EF2DE9EB-F7EA-48CD-AAA5-AA56C8ACFD32}" sibTransId="{A416E95D-EED0-48F4-A0F7-7591516FF467}"/>
    <dgm:cxn modelId="{C29C5E40-670C-4BD8-8D1C-C02E6347BA44}" type="presParOf" srcId="{9DD71E20-C178-4C6F-BB6F-D54558D19F37}" destId="{7B5290BB-7CC7-4D9A-A9D9-15C7968CFF61}" srcOrd="0" destOrd="0" presId="urn:microsoft.com/office/officeart/2008/layout/HalfCircleOrganizationChart"/>
    <dgm:cxn modelId="{BB33D441-EBA5-4347-900E-6A15A5A94CBA}" type="presParOf" srcId="{7B5290BB-7CC7-4D9A-A9D9-15C7968CFF61}" destId="{95AC0A93-C2D1-4B75-B81D-DD3E022E7F91}" srcOrd="0" destOrd="0" presId="urn:microsoft.com/office/officeart/2008/layout/HalfCircleOrganizationChart"/>
    <dgm:cxn modelId="{1898F813-2708-4476-A9CC-9588977F9246}" type="presParOf" srcId="{95AC0A93-C2D1-4B75-B81D-DD3E022E7F91}" destId="{1FEEBACB-230B-4B86-98F1-1F35FAAA6237}" srcOrd="0" destOrd="0" presId="urn:microsoft.com/office/officeart/2008/layout/HalfCircleOrganizationChart"/>
    <dgm:cxn modelId="{B089F407-7C0E-4C10-8245-66F15224406E}" type="presParOf" srcId="{95AC0A93-C2D1-4B75-B81D-DD3E022E7F91}" destId="{1681CECC-744D-4DDE-962A-A6263CF535FA}" srcOrd="1" destOrd="0" presId="urn:microsoft.com/office/officeart/2008/layout/HalfCircleOrganizationChart"/>
    <dgm:cxn modelId="{A6C7D4FB-4F29-4C1E-BA03-769C0763E5EC}" type="presParOf" srcId="{95AC0A93-C2D1-4B75-B81D-DD3E022E7F91}" destId="{EE75AF3E-2D71-4A11-8C65-6EFB451630AF}" srcOrd="2" destOrd="0" presId="urn:microsoft.com/office/officeart/2008/layout/HalfCircleOrganizationChart"/>
    <dgm:cxn modelId="{582445EC-237E-4D91-AF03-545275D692EF}" type="presParOf" srcId="{95AC0A93-C2D1-4B75-B81D-DD3E022E7F91}" destId="{7F41C8EE-8DDC-4BC9-A39B-5CE0FBD11AB4}" srcOrd="3" destOrd="0" presId="urn:microsoft.com/office/officeart/2008/layout/HalfCircleOrganizationChart"/>
    <dgm:cxn modelId="{A4B8F7E5-FA6B-4CFD-85EC-1C080C0462A0}" type="presParOf" srcId="{7B5290BB-7CC7-4D9A-A9D9-15C7968CFF61}" destId="{75637A9F-BE36-48F8-8F6E-E2761954A90F}" srcOrd="1" destOrd="0" presId="urn:microsoft.com/office/officeart/2008/layout/HalfCircleOrganizationChart"/>
    <dgm:cxn modelId="{B0C55BC1-A3E8-4FC4-8042-A61963B71985}" type="presParOf" srcId="{75637A9F-BE36-48F8-8F6E-E2761954A90F}" destId="{C7089AC6-B7CC-47EB-8B2C-EFC694E93BD5}" srcOrd="0" destOrd="0" presId="urn:microsoft.com/office/officeart/2008/layout/HalfCircleOrganizationChart"/>
    <dgm:cxn modelId="{268C9D9F-0694-43CB-B2A2-399FF5C90663}" type="presParOf" srcId="{75637A9F-BE36-48F8-8F6E-E2761954A90F}" destId="{A101C303-22B6-40D7-B3B6-0B84E768AE31}" srcOrd="1" destOrd="0" presId="urn:microsoft.com/office/officeart/2008/layout/HalfCircleOrganizationChart"/>
    <dgm:cxn modelId="{95142A7D-CE6A-456B-BC64-482B098F9B6A}" type="presParOf" srcId="{A101C303-22B6-40D7-B3B6-0B84E768AE31}" destId="{AC4A4556-3CB8-4000-8149-F768A34D0DDD}" srcOrd="0" destOrd="0" presId="urn:microsoft.com/office/officeart/2008/layout/HalfCircleOrganizationChart"/>
    <dgm:cxn modelId="{F68AD6EA-411C-4E7A-89EC-87BC2B9C0E2A}" type="presParOf" srcId="{AC4A4556-3CB8-4000-8149-F768A34D0DDD}" destId="{1F4B10F1-F519-4C8B-B859-89911CF3B4B8}" srcOrd="0" destOrd="0" presId="urn:microsoft.com/office/officeart/2008/layout/HalfCircleOrganizationChart"/>
    <dgm:cxn modelId="{9BD21C25-0019-4267-A017-15CD46B3DC43}" type="presParOf" srcId="{AC4A4556-3CB8-4000-8149-F768A34D0DDD}" destId="{7516C237-4DDA-48E4-9D3C-9FBB91FEFCAD}" srcOrd="1" destOrd="0" presId="urn:microsoft.com/office/officeart/2008/layout/HalfCircleOrganizationChart"/>
    <dgm:cxn modelId="{2CE64CA2-5D61-44FB-BAB7-A523509DF8C8}" type="presParOf" srcId="{AC4A4556-3CB8-4000-8149-F768A34D0DDD}" destId="{328F2F42-32A3-4CE9-88DC-BA5E05A55C84}" srcOrd="2" destOrd="0" presId="urn:microsoft.com/office/officeart/2008/layout/HalfCircleOrganizationChart"/>
    <dgm:cxn modelId="{9637BC59-869A-4D1F-93FB-30F1875FECC6}" type="presParOf" srcId="{AC4A4556-3CB8-4000-8149-F768A34D0DDD}" destId="{91563C67-91CD-49DE-BA2B-540F27864101}" srcOrd="3" destOrd="0" presId="urn:microsoft.com/office/officeart/2008/layout/HalfCircleOrganizationChart"/>
    <dgm:cxn modelId="{2942F960-361D-4537-ADF1-B30C883D1B09}" type="presParOf" srcId="{A101C303-22B6-40D7-B3B6-0B84E768AE31}" destId="{9A5E24A8-3FE3-4A23-8498-059D1B55FC4F}" srcOrd="1" destOrd="0" presId="urn:microsoft.com/office/officeart/2008/layout/HalfCircleOrganizationChart"/>
    <dgm:cxn modelId="{0FD5EF7B-DFAE-4EAA-8D86-1544BAE1FA12}" type="presParOf" srcId="{A101C303-22B6-40D7-B3B6-0B84E768AE31}" destId="{54D970C0-8574-4870-8A65-80A79DA011C7}" srcOrd="2" destOrd="0" presId="urn:microsoft.com/office/officeart/2008/layout/HalfCircleOrganizationChart"/>
    <dgm:cxn modelId="{736494A1-1046-479C-8BF8-78B517FCEDC0}" type="presParOf" srcId="{75637A9F-BE36-48F8-8F6E-E2761954A90F}" destId="{3F147737-4E88-4C0C-B389-8D8169E118B6}" srcOrd="2" destOrd="0" presId="urn:microsoft.com/office/officeart/2008/layout/HalfCircleOrganizationChart"/>
    <dgm:cxn modelId="{C147D75E-1664-48D7-9F81-BC333B4E4D98}" type="presParOf" srcId="{75637A9F-BE36-48F8-8F6E-E2761954A90F}" destId="{25D50FB3-4E11-4CA6-854F-49E170C53FBD}" srcOrd="3" destOrd="0" presId="urn:microsoft.com/office/officeart/2008/layout/HalfCircleOrganizationChart"/>
    <dgm:cxn modelId="{5FEB38A1-C5D3-42A5-A300-F742256B2B64}" type="presParOf" srcId="{25D50FB3-4E11-4CA6-854F-49E170C53FBD}" destId="{CAB30C92-2CA0-4445-9824-8437AAB7BACF}" srcOrd="0" destOrd="0" presId="urn:microsoft.com/office/officeart/2008/layout/HalfCircleOrganizationChart"/>
    <dgm:cxn modelId="{1D7C50A7-150B-4E51-818A-CC4C333DD4C9}" type="presParOf" srcId="{CAB30C92-2CA0-4445-9824-8437AAB7BACF}" destId="{BD712E3F-3BB7-4F6C-B56E-8FBFACD116DA}" srcOrd="0" destOrd="0" presId="urn:microsoft.com/office/officeart/2008/layout/HalfCircleOrganizationChart"/>
    <dgm:cxn modelId="{E42010D1-5C0E-4D9C-9CB5-705D7838E7D2}" type="presParOf" srcId="{CAB30C92-2CA0-4445-9824-8437AAB7BACF}" destId="{7BD93FF1-D959-41C6-AA4F-F8687366BE6E}" srcOrd="1" destOrd="0" presId="urn:microsoft.com/office/officeart/2008/layout/HalfCircleOrganizationChart"/>
    <dgm:cxn modelId="{67921BC4-EB63-45CB-B6EA-26177F07FC53}" type="presParOf" srcId="{CAB30C92-2CA0-4445-9824-8437AAB7BACF}" destId="{48C2F557-ADFC-4F3B-B90B-9682586267BD}" srcOrd="2" destOrd="0" presId="urn:microsoft.com/office/officeart/2008/layout/HalfCircleOrganizationChart"/>
    <dgm:cxn modelId="{649259A5-7938-40A6-B3CA-297769322E4B}" type="presParOf" srcId="{CAB30C92-2CA0-4445-9824-8437AAB7BACF}" destId="{38FAF0ED-66DF-4C43-970E-A0E7AC674462}" srcOrd="3" destOrd="0" presId="urn:microsoft.com/office/officeart/2008/layout/HalfCircleOrganizationChart"/>
    <dgm:cxn modelId="{81742E9D-051A-4405-AB5E-492E6420EA7B}" type="presParOf" srcId="{25D50FB3-4E11-4CA6-854F-49E170C53FBD}" destId="{E3F21727-7AF8-4ADC-AADA-BE2E0429353A}" srcOrd="1" destOrd="0" presId="urn:microsoft.com/office/officeart/2008/layout/HalfCircleOrganizationChart"/>
    <dgm:cxn modelId="{3C6CAF6E-6D4C-4B84-9287-07555776DF3A}" type="presParOf" srcId="{25D50FB3-4E11-4CA6-854F-49E170C53FBD}" destId="{D33DCCFF-EA4C-4635-9177-5E0677AA8E9B}" srcOrd="2" destOrd="0" presId="urn:microsoft.com/office/officeart/2008/layout/HalfCircleOrganizationChart"/>
    <dgm:cxn modelId="{98FB2EBC-6EC7-4469-A9C9-E8854FD99446}" type="presParOf" srcId="{75637A9F-BE36-48F8-8F6E-E2761954A90F}" destId="{AF907AF2-DC3B-490F-B4B1-231FB3561F75}" srcOrd="4" destOrd="0" presId="urn:microsoft.com/office/officeart/2008/layout/HalfCircleOrganizationChart"/>
    <dgm:cxn modelId="{4E9CB25E-507A-48AA-BCDC-7CBF2CB362BB}" type="presParOf" srcId="{75637A9F-BE36-48F8-8F6E-E2761954A90F}" destId="{DB6B8702-EECF-4F77-9CF6-443D92F13A8A}" srcOrd="5" destOrd="0" presId="urn:microsoft.com/office/officeart/2008/layout/HalfCircleOrganizationChart"/>
    <dgm:cxn modelId="{03334AF7-6BA5-4B5B-91C7-F86CFFBC8D4A}" type="presParOf" srcId="{DB6B8702-EECF-4F77-9CF6-443D92F13A8A}" destId="{6881CDF7-EFF7-4827-86C4-F31A16D6124D}" srcOrd="0" destOrd="0" presId="urn:microsoft.com/office/officeart/2008/layout/HalfCircleOrganizationChart"/>
    <dgm:cxn modelId="{3A612463-1BE1-4F5B-8CC7-9E726F108F6B}" type="presParOf" srcId="{6881CDF7-EFF7-4827-86C4-F31A16D6124D}" destId="{B52D59CB-6A7D-46A6-84C0-E5CAC7BD7466}" srcOrd="0" destOrd="0" presId="urn:microsoft.com/office/officeart/2008/layout/HalfCircleOrganizationChart"/>
    <dgm:cxn modelId="{0241FBDA-E63E-463A-B985-0D919FE8453A}" type="presParOf" srcId="{6881CDF7-EFF7-4827-86C4-F31A16D6124D}" destId="{C46BA642-010E-43E3-8ED6-0A218AD0AAAA}" srcOrd="1" destOrd="0" presId="urn:microsoft.com/office/officeart/2008/layout/HalfCircleOrganizationChart"/>
    <dgm:cxn modelId="{BD98834D-DD59-4777-BB58-9773EC690633}" type="presParOf" srcId="{6881CDF7-EFF7-4827-86C4-F31A16D6124D}" destId="{46A998BC-DC64-48D9-AE9D-34CFF908F5A7}" srcOrd="2" destOrd="0" presId="urn:microsoft.com/office/officeart/2008/layout/HalfCircleOrganizationChart"/>
    <dgm:cxn modelId="{BACA8DC1-D570-42EF-A773-201D695CAD25}" type="presParOf" srcId="{6881CDF7-EFF7-4827-86C4-F31A16D6124D}" destId="{DCA972BF-16F7-4AA3-98DA-A6E4E6355A94}" srcOrd="3" destOrd="0" presId="urn:microsoft.com/office/officeart/2008/layout/HalfCircleOrganizationChart"/>
    <dgm:cxn modelId="{1DAE4F90-A01C-472F-8FE8-E81D6129F5EA}" type="presParOf" srcId="{DB6B8702-EECF-4F77-9CF6-443D92F13A8A}" destId="{91E8B05C-3CD5-4DDF-BA79-1B285B4C4A79}" srcOrd="1" destOrd="0" presId="urn:microsoft.com/office/officeart/2008/layout/HalfCircleOrganizationChart"/>
    <dgm:cxn modelId="{CBE07253-2B3F-4F98-B7C3-85D1A66BC370}" type="presParOf" srcId="{DB6B8702-EECF-4F77-9CF6-443D92F13A8A}" destId="{289A3519-74B9-460C-AD4D-34563776EDD3}" srcOrd="2" destOrd="0" presId="urn:microsoft.com/office/officeart/2008/layout/HalfCircleOrganizationChart"/>
    <dgm:cxn modelId="{64D7143F-70FF-4A65-980B-9C838EA876E6}" type="presParOf" srcId="{7B5290BB-7CC7-4D9A-A9D9-15C7968CFF61}" destId="{B0AB77B1-D069-4AED-BC3F-22769A7790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01FB3-AFB6-4208-8BDA-72544350A81D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6CB30-FEF0-45B4-A147-C16EE6DBE8CA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6C57-0558-49C0-9308-D5E5424214E2}" type="parTrans" cxnId="{CCF67637-C0A6-4223-94BA-18183AD0445E}">
      <dgm:prSet/>
      <dgm:spPr/>
      <dgm:t>
        <a:bodyPr/>
        <a:lstStyle/>
        <a:p>
          <a:endParaRPr lang="en-US"/>
        </a:p>
      </dgm:t>
    </dgm:pt>
    <dgm:pt modelId="{88B9DC48-D872-4B02-B970-5091FEA318EB}" type="sibTrans" cxnId="{CCF67637-C0A6-4223-94BA-18183AD0445E}">
      <dgm:prSet/>
      <dgm:spPr/>
      <dgm:t>
        <a:bodyPr/>
        <a:lstStyle/>
        <a:p>
          <a:endParaRPr lang="en-US"/>
        </a:p>
      </dgm:t>
    </dgm:pt>
    <dgm:pt modelId="{F37F4F82-967A-47C8-8E59-2E17247C2B56}">
      <dgm:prSet phldrT="[Text]"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DE9EB-F7EA-48CD-AAA5-AA56C8ACFD32}" type="parTrans" cxnId="{B09ABEFE-1194-40EA-A64F-23B1FEF7681F}">
      <dgm:prSet/>
      <dgm:spPr/>
      <dgm:t>
        <a:bodyPr/>
        <a:lstStyle/>
        <a:p>
          <a:endParaRPr lang="en-US"/>
        </a:p>
      </dgm:t>
    </dgm:pt>
    <dgm:pt modelId="{A416E95D-EED0-48F4-A0F7-7591516FF467}" type="sibTrans" cxnId="{B09ABEFE-1194-40EA-A64F-23B1FEF7681F}">
      <dgm:prSet/>
      <dgm:spPr/>
      <dgm:t>
        <a:bodyPr/>
        <a:lstStyle/>
        <a:p>
          <a:endParaRPr lang="en-US"/>
        </a:p>
      </dgm:t>
    </dgm:pt>
    <dgm:pt modelId="{DE70E5F5-EE4D-45DA-948B-584719628F29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for them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36EBC-3CCF-4FA7-A814-8AA2A6D9EE59}" type="sibTrans" cxnId="{9D0A94CB-AFB5-413E-B591-DD5BC9BB7CF5}">
      <dgm:prSet/>
      <dgm:spPr/>
      <dgm:t>
        <a:bodyPr/>
        <a:lstStyle/>
        <a:p>
          <a:endParaRPr lang="en-US"/>
        </a:p>
      </dgm:t>
    </dgm:pt>
    <dgm:pt modelId="{6F0396EE-4869-4BE5-805A-09BC154375FA}" type="parTrans" cxnId="{9D0A94CB-AFB5-413E-B591-DD5BC9BB7CF5}">
      <dgm:prSet/>
      <dgm:spPr/>
      <dgm:t>
        <a:bodyPr/>
        <a:lstStyle/>
        <a:p>
          <a:endParaRPr lang="en-US"/>
        </a:p>
      </dgm:t>
    </dgm:pt>
    <dgm:pt modelId="{A2934C96-CE94-42B9-BC55-4503B27A83D7}">
      <dgm:prSet custT="1"/>
      <dgm:spPr/>
      <dgm:t>
        <a:bodyPr/>
        <a:lstStyle/>
        <a:p>
          <a:r>
            <a:rPr lang="en-US" sz="3600" b="1" i="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affirm them</a:t>
          </a:r>
          <a:endParaRPr lang="en-US" sz="3600" b="1" i="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651C9-0C60-48F9-B220-33AD300EFCB1}" type="sibTrans" cxnId="{99C9D9AF-808C-4619-8B71-2576F2868A97}">
      <dgm:prSet/>
      <dgm:spPr/>
      <dgm:t>
        <a:bodyPr/>
        <a:lstStyle/>
        <a:p>
          <a:endParaRPr lang="en-US"/>
        </a:p>
      </dgm:t>
    </dgm:pt>
    <dgm:pt modelId="{52E1F4C2-176F-4920-8101-B653675B367D}" type="parTrans" cxnId="{99C9D9AF-808C-4619-8B71-2576F2868A97}">
      <dgm:prSet/>
      <dgm:spPr/>
      <dgm:t>
        <a:bodyPr/>
        <a:lstStyle/>
        <a:p>
          <a:endParaRPr lang="en-US"/>
        </a:p>
      </dgm:t>
    </dgm:pt>
    <dgm:pt modelId="{9DD71E20-C178-4C6F-BB6F-D54558D19F37}" type="pres">
      <dgm:prSet presAssocID="{94701FB3-AFB6-4208-8BDA-72544350A8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5290BB-7CC7-4D9A-A9D9-15C7968CFF61}" type="pres">
      <dgm:prSet presAssocID="{2106CB30-FEF0-45B4-A147-C16EE6DBE8CA}" presName="hierRoot1" presStyleCnt="0">
        <dgm:presLayoutVars>
          <dgm:hierBranch val="init"/>
        </dgm:presLayoutVars>
      </dgm:prSet>
      <dgm:spPr/>
    </dgm:pt>
    <dgm:pt modelId="{95AC0A93-C2D1-4B75-B81D-DD3E022E7F91}" type="pres">
      <dgm:prSet presAssocID="{2106CB30-FEF0-45B4-A147-C16EE6DBE8CA}" presName="rootComposite1" presStyleCnt="0"/>
      <dgm:spPr/>
    </dgm:pt>
    <dgm:pt modelId="{1FEEBACB-230B-4B86-98F1-1F35FAAA6237}" type="pres">
      <dgm:prSet presAssocID="{2106CB30-FEF0-45B4-A147-C16EE6DBE8CA}" presName="rootText1" presStyleLbl="alignAcc1" presStyleIdx="0" presStyleCnt="0" custScaleX="197878" custScaleY="167682">
        <dgm:presLayoutVars>
          <dgm:chPref val="3"/>
        </dgm:presLayoutVars>
      </dgm:prSet>
      <dgm:spPr/>
    </dgm:pt>
    <dgm:pt modelId="{1681CECC-744D-4DDE-962A-A6263CF535FA}" type="pres">
      <dgm:prSet presAssocID="{2106CB30-FEF0-45B4-A147-C16EE6DBE8CA}" presName="topArc1" presStyleLbl="parChTrans1D1" presStyleIdx="0" presStyleCnt="8"/>
      <dgm:spPr/>
    </dgm:pt>
    <dgm:pt modelId="{EE75AF3E-2D71-4A11-8C65-6EFB451630AF}" type="pres">
      <dgm:prSet presAssocID="{2106CB30-FEF0-45B4-A147-C16EE6DBE8CA}" presName="bottomArc1" presStyleLbl="parChTrans1D1" presStyleIdx="1" presStyleCnt="8"/>
      <dgm:spPr/>
    </dgm:pt>
    <dgm:pt modelId="{7F41C8EE-8DDC-4BC9-A39B-5CE0FBD11AB4}" type="pres">
      <dgm:prSet presAssocID="{2106CB30-FEF0-45B4-A147-C16EE6DBE8CA}" presName="topConnNode1" presStyleLbl="node1" presStyleIdx="0" presStyleCnt="0"/>
      <dgm:spPr/>
    </dgm:pt>
    <dgm:pt modelId="{75637A9F-BE36-48F8-8F6E-E2761954A90F}" type="pres">
      <dgm:prSet presAssocID="{2106CB30-FEF0-45B4-A147-C16EE6DBE8CA}" presName="hierChild2" presStyleCnt="0"/>
      <dgm:spPr/>
    </dgm:pt>
    <dgm:pt modelId="{C7089AC6-B7CC-47EB-8B2C-EFC694E93BD5}" type="pres">
      <dgm:prSet presAssocID="{EF2DE9EB-F7EA-48CD-AAA5-AA56C8ACFD32}" presName="Name28" presStyleLbl="parChTrans1D2" presStyleIdx="0" presStyleCnt="3"/>
      <dgm:spPr/>
    </dgm:pt>
    <dgm:pt modelId="{A101C303-22B6-40D7-B3B6-0B84E768AE31}" type="pres">
      <dgm:prSet presAssocID="{F37F4F82-967A-47C8-8E59-2E17247C2B56}" presName="hierRoot2" presStyleCnt="0">
        <dgm:presLayoutVars>
          <dgm:hierBranch val="init"/>
        </dgm:presLayoutVars>
      </dgm:prSet>
      <dgm:spPr/>
    </dgm:pt>
    <dgm:pt modelId="{AC4A4556-3CB8-4000-8149-F768A34D0DDD}" type="pres">
      <dgm:prSet presAssocID="{F37F4F82-967A-47C8-8E59-2E17247C2B56}" presName="rootComposite2" presStyleCnt="0"/>
      <dgm:spPr/>
    </dgm:pt>
    <dgm:pt modelId="{1F4B10F1-F519-4C8B-B859-89911CF3B4B8}" type="pres">
      <dgm:prSet presAssocID="{F37F4F82-967A-47C8-8E59-2E17247C2B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6C237-4DDA-48E4-9D3C-9FBB91FEFCAD}" type="pres">
      <dgm:prSet presAssocID="{F37F4F82-967A-47C8-8E59-2E17247C2B56}" presName="topArc2" presStyleLbl="parChTrans1D1" presStyleIdx="2" presStyleCnt="8"/>
      <dgm:spPr/>
    </dgm:pt>
    <dgm:pt modelId="{328F2F42-32A3-4CE9-88DC-BA5E05A55C84}" type="pres">
      <dgm:prSet presAssocID="{F37F4F82-967A-47C8-8E59-2E17247C2B56}" presName="bottomArc2" presStyleLbl="parChTrans1D1" presStyleIdx="3" presStyleCnt="8"/>
      <dgm:spPr/>
    </dgm:pt>
    <dgm:pt modelId="{91563C67-91CD-49DE-BA2B-540F27864101}" type="pres">
      <dgm:prSet presAssocID="{F37F4F82-967A-47C8-8E59-2E17247C2B56}" presName="topConnNode2" presStyleLbl="node2" presStyleIdx="0" presStyleCnt="0"/>
      <dgm:spPr/>
    </dgm:pt>
    <dgm:pt modelId="{9A5E24A8-3FE3-4A23-8498-059D1B55FC4F}" type="pres">
      <dgm:prSet presAssocID="{F37F4F82-967A-47C8-8E59-2E17247C2B56}" presName="hierChild4" presStyleCnt="0"/>
      <dgm:spPr/>
    </dgm:pt>
    <dgm:pt modelId="{54D970C0-8574-4870-8A65-80A79DA011C7}" type="pres">
      <dgm:prSet presAssocID="{F37F4F82-967A-47C8-8E59-2E17247C2B56}" presName="hierChild5" presStyleCnt="0"/>
      <dgm:spPr/>
    </dgm:pt>
    <dgm:pt modelId="{3F147737-4E88-4C0C-B389-8D8169E118B6}" type="pres">
      <dgm:prSet presAssocID="{6F0396EE-4869-4BE5-805A-09BC154375FA}" presName="Name28" presStyleLbl="parChTrans1D2" presStyleIdx="1" presStyleCnt="3"/>
      <dgm:spPr/>
    </dgm:pt>
    <dgm:pt modelId="{25D50FB3-4E11-4CA6-854F-49E170C53FBD}" type="pres">
      <dgm:prSet presAssocID="{DE70E5F5-EE4D-45DA-948B-584719628F29}" presName="hierRoot2" presStyleCnt="0">
        <dgm:presLayoutVars>
          <dgm:hierBranch val="init"/>
        </dgm:presLayoutVars>
      </dgm:prSet>
      <dgm:spPr/>
    </dgm:pt>
    <dgm:pt modelId="{CAB30C92-2CA0-4445-9824-8437AAB7BACF}" type="pres">
      <dgm:prSet presAssocID="{DE70E5F5-EE4D-45DA-948B-584719628F29}" presName="rootComposite2" presStyleCnt="0"/>
      <dgm:spPr/>
    </dgm:pt>
    <dgm:pt modelId="{BD712E3F-3BB7-4F6C-B56E-8FBFACD116DA}" type="pres">
      <dgm:prSet presAssocID="{DE70E5F5-EE4D-45DA-948B-584719628F2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93FF1-D959-41C6-AA4F-F8687366BE6E}" type="pres">
      <dgm:prSet presAssocID="{DE70E5F5-EE4D-45DA-948B-584719628F29}" presName="topArc2" presStyleLbl="parChTrans1D1" presStyleIdx="4" presStyleCnt="8"/>
      <dgm:spPr/>
    </dgm:pt>
    <dgm:pt modelId="{48C2F557-ADFC-4F3B-B90B-9682586267BD}" type="pres">
      <dgm:prSet presAssocID="{DE70E5F5-EE4D-45DA-948B-584719628F29}" presName="bottomArc2" presStyleLbl="parChTrans1D1" presStyleIdx="5" presStyleCnt="8"/>
      <dgm:spPr/>
    </dgm:pt>
    <dgm:pt modelId="{38FAF0ED-66DF-4C43-970E-A0E7AC674462}" type="pres">
      <dgm:prSet presAssocID="{DE70E5F5-EE4D-45DA-948B-584719628F29}" presName="topConnNode2" presStyleLbl="node2" presStyleIdx="0" presStyleCnt="0"/>
      <dgm:spPr/>
    </dgm:pt>
    <dgm:pt modelId="{E3F21727-7AF8-4ADC-AADA-BE2E0429353A}" type="pres">
      <dgm:prSet presAssocID="{DE70E5F5-EE4D-45DA-948B-584719628F29}" presName="hierChild4" presStyleCnt="0"/>
      <dgm:spPr/>
    </dgm:pt>
    <dgm:pt modelId="{D33DCCFF-EA4C-4635-9177-5E0677AA8E9B}" type="pres">
      <dgm:prSet presAssocID="{DE70E5F5-EE4D-45DA-948B-584719628F29}" presName="hierChild5" presStyleCnt="0"/>
      <dgm:spPr/>
    </dgm:pt>
    <dgm:pt modelId="{AF907AF2-DC3B-490F-B4B1-231FB3561F75}" type="pres">
      <dgm:prSet presAssocID="{52E1F4C2-176F-4920-8101-B653675B367D}" presName="Name28" presStyleLbl="parChTrans1D2" presStyleIdx="2" presStyleCnt="3"/>
      <dgm:spPr/>
    </dgm:pt>
    <dgm:pt modelId="{DB6B8702-EECF-4F77-9CF6-443D92F13A8A}" type="pres">
      <dgm:prSet presAssocID="{A2934C96-CE94-42B9-BC55-4503B27A83D7}" presName="hierRoot2" presStyleCnt="0">
        <dgm:presLayoutVars>
          <dgm:hierBranch val="init"/>
        </dgm:presLayoutVars>
      </dgm:prSet>
      <dgm:spPr/>
    </dgm:pt>
    <dgm:pt modelId="{6881CDF7-EFF7-4827-86C4-F31A16D6124D}" type="pres">
      <dgm:prSet presAssocID="{A2934C96-CE94-42B9-BC55-4503B27A83D7}" presName="rootComposite2" presStyleCnt="0"/>
      <dgm:spPr/>
    </dgm:pt>
    <dgm:pt modelId="{B52D59CB-6A7D-46A6-84C0-E5CAC7BD7466}" type="pres">
      <dgm:prSet presAssocID="{A2934C96-CE94-42B9-BC55-4503B27A83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BA642-010E-43E3-8ED6-0A218AD0AAAA}" type="pres">
      <dgm:prSet presAssocID="{A2934C96-CE94-42B9-BC55-4503B27A83D7}" presName="topArc2" presStyleLbl="parChTrans1D1" presStyleIdx="6" presStyleCnt="8"/>
      <dgm:spPr/>
    </dgm:pt>
    <dgm:pt modelId="{46A998BC-DC64-48D9-AE9D-34CFF908F5A7}" type="pres">
      <dgm:prSet presAssocID="{A2934C96-CE94-42B9-BC55-4503B27A83D7}" presName="bottomArc2" presStyleLbl="parChTrans1D1" presStyleIdx="7" presStyleCnt="8"/>
      <dgm:spPr/>
    </dgm:pt>
    <dgm:pt modelId="{DCA972BF-16F7-4AA3-98DA-A6E4E6355A94}" type="pres">
      <dgm:prSet presAssocID="{A2934C96-CE94-42B9-BC55-4503B27A83D7}" presName="topConnNode2" presStyleLbl="node2" presStyleIdx="0" presStyleCnt="0"/>
      <dgm:spPr/>
    </dgm:pt>
    <dgm:pt modelId="{91E8B05C-3CD5-4DDF-BA79-1B285B4C4A79}" type="pres">
      <dgm:prSet presAssocID="{A2934C96-CE94-42B9-BC55-4503B27A83D7}" presName="hierChild4" presStyleCnt="0"/>
      <dgm:spPr/>
    </dgm:pt>
    <dgm:pt modelId="{289A3519-74B9-460C-AD4D-34563776EDD3}" type="pres">
      <dgm:prSet presAssocID="{A2934C96-CE94-42B9-BC55-4503B27A83D7}" presName="hierChild5" presStyleCnt="0"/>
      <dgm:spPr/>
    </dgm:pt>
    <dgm:pt modelId="{B0AB77B1-D069-4AED-BC3F-22769A779015}" type="pres">
      <dgm:prSet presAssocID="{2106CB30-FEF0-45B4-A147-C16EE6DBE8CA}" presName="hierChild3" presStyleCnt="0"/>
      <dgm:spPr/>
    </dgm:pt>
  </dgm:ptLst>
  <dgm:cxnLst>
    <dgm:cxn modelId="{9E90621B-5CB8-4A53-8BF1-1E7AAB612ED3}" type="presOf" srcId="{94701FB3-AFB6-4208-8BDA-72544350A81D}" destId="{9DD71E20-C178-4C6F-BB6F-D54558D19F37}" srcOrd="0" destOrd="0" presId="urn:microsoft.com/office/officeart/2008/layout/HalfCircleOrganizationChart"/>
    <dgm:cxn modelId="{9CC56812-F253-4F7A-868E-827B0705AEC2}" type="presOf" srcId="{52E1F4C2-176F-4920-8101-B653675B367D}" destId="{AF907AF2-DC3B-490F-B4B1-231FB3561F75}" srcOrd="0" destOrd="0" presId="urn:microsoft.com/office/officeart/2008/layout/HalfCircleOrganizationChart"/>
    <dgm:cxn modelId="{E48FA0D5-C1EF-4F97-B27D-7ED1EEE3F6AE}" type="presOf" srcId="{DE70E5F5-EE4D-45DA-948B-584719628F29}" destId="{BD712E3F-3BB7-4F6C-B56E-8FBFACD116DA}" srcOrd="0" destOrd="0" presId="urn:microsoft.com/office/officeart/2008/layout/HalfCircleOrganizationChart"/>
    <dgm:cxn modelId="{99C9D9AF-808C-4619-8B71-2576F2868A97}" srcId="{2106CB30-FEF0-45B4-A147-C16EE6DBE8CA}" destId="{A2934C96-CE94-42B9-BC55-4503B27A83D7}" srcOrd="2" destOrd="0" parTransId="{52E1F4C2-176F-4920-8101-B653675B367D}" sibTransId="{E3E651C9-0C60-48F9-B220-33AD300EFCB1}"/>
    <dgm:cxn modelId="{F7E019F6-975C-4C6E-ACF8-C93C75F47092}" type="presOf" srcId="{F37F4F82-967A-47C8-8E59-2E17247C2B56}" destId="{1F4B10F1-F519-4C8B-B859-89911CF3B4B8}" srcOrd="0" destOrd="0" presId="urn:microsoft.com/office/officeart/2008/layout/HalfCircleOrganizationChart"/>
    <dgm:cxn modelId="{79A44C7E-1720-4259-AD83-985892CA4395}" type="presOf" srcId="{DE70E5F5-EE4D-45DA-948B-584719628F29}" destId="{38FAF0ED-66DF-4C43-970E-A0E7AC674462}" srcOrd="1" destOrd="0" presId="urn:microsoft.com/office/officeart/2008/layout/HalfCircleOrganizationChart"/>
    <dgm:cxn modelId="{A4434744-57FB-43A9-9BB3-1BAAC4584665}" type="presOf" srcId="{EF2DE9EB-F7EA-48CD-AAA5-AA56C8ACFD32}" destId="{C7089AC6-B7CC-47EB-8B2C-EFC694E93BD5}" srcOrd="0" destOrd="0" presId="urn:microsoft.com/office/officeart/2008/layout/HalfCircleOrganizationChart"/>
    <dgm:cxn modelId="{27BA01B3-8F53-4E8C-961E-83B336EA3135}" type="presOf" srcId="{A2934C96-CE94-42B9-BC55-4503B27A83D7}" destId="{B52D59CB-6A7D-46A6-84C0-E5CAC7BD7466}" srcOrd="0" destOrd="0" presId="urn:microsoft.com/office/officeart/2008/layout/HalfCircleOrganizationChart"/>
    <dgm:cxn modelId="{D96644E0-982C-49EE-A4F0-F3932A3D5304}" type="presOf" srcId="{2106CB30-FEF0-45B4-A147-C16EE6DBE8CA}" destId="{7F41C8EE-8DDC-4BC9-A39B-5CE0FBD11AB4}" srcOrd="1" destOrd="0" presId="urn:microsoft.com/office/officeart/2008/layout/HalfCircleOrganizationChart"/>
    <dgm:cxn modelId="{0BEAF783-F0A7-44D1-B645-41539DD8E8BF}" type="presOf" srcId="{F37F4F82-967A-47C8-8E59-2E17247C2B56}" destId="{91563C67-91CD-49DE-BA2B-540F27864101}" srcOrd="1" destOrd="0" presId="urn:microsoft.com/office/officeart/2008/layout/HalfCircleOrganizationChart"/>
    <dgm:cxn modelId="{9D0A94CB-AFB5-413E-B591-DD5BC9BB7CF5}" srcId="{2106CB30-FEF0-45B4-A147-C16EE6DBE8CA}" destId="{DE70E5F5-EE4D-45DA-948B-584719628F29}" srcOrd="1" destOrd="0" parTransId="{6F0396EE-4869-4BE5-805A-09BC154375FA}" sibTransId="{01D36EBC-3CCF-4FA7-A814-8AA2A6D9EE59}"/>
    <dgm:cxn modelId="{103623FC-597D-4CED-9264-94B124D8EB58}" type="presOf" srcId="{2106CB30-FEF0-45B4-A147-C16EE6DBE8CA}" destId="{1FEEBACB-230B-4B86-98F1-1F35FAAA6237}" srcOrd="0" destOrd="0" presId="urn:microsoft.com/office/officeart/2008/layout/HalfCircleOrganizationChart"/>
    <dgm:cxn modelId="{CCF67637-C0A6-4223-94BA-18183AD0445E}" srcId="{94701FB3-AFB6-4208-8BDA-72544350A81D}" destId="{2106CB30-FEF0-45B4-A147-C16EE6DBE8CA}" srcOrd="0" destOrd="0" parTransId="{F1816C57-0558-49C0-9308-D5E5424214E2}" sibTransId="{88B9DC48-D872-4B02-B970-5091FEA318EB}"/>
    <dgm:cxn modelId="{B09ABEFE-1194-40EA-A64F-23B1FEF7681F}" srcId="{2106CB30-FEF0-45B4-A147-C16EE6DBE8CA}" destId="{F37F4F82-967A-47C8-8E59-2E17247C2B56}" srcOrd="0" destOrd="0" parTransId="{EF2DE9EB-F7EA-48CD-AAA5-AA56C8ACFD32}" sibTransId="{A416E95D-EED0-48F4-A0F7-7591516FF467}"/>
    <dgm:cxn modelId="{5E9602F9-B758-4FF6-A0EA-23737A27F81E}" type="presOf" srcId="{6F0396EE-4869-4BE5-805A-09BC154375FA}" destId="{3F147737-4E88-4C0C-B389-8D8169E118B6}" srcOrd="0" destOrd="0" presId="urn:microsoft.com/office/officeart/2008/layout/HalfCircleOrganizationChart"/>
    <dgm:cxn modelId="{062523E2-DB71-42C4-8BB3-C70E3822B704}" type="presOf" srcId="{A2934C96-CE94-42B9-BC55-4503B27A83D7}" destId="{DCA972BF-16F7-4AA3-98DA-A6E4E6355A94}" srcOrd="1" destOrd="0" presId="urn:microsoft.com/office/officeart/2008/layout/HalfCircleOrganizationChart"/>
    <dgm:cxn modelId="{3D7AE777-E0A2-4F65-AA69-FA4F22BB9594}" type="presParOf" srcId="{9DD71E20-C178-4C6F-BB6F-D54558D19F37}" destId="{7B5290BB-7CC7-4D9A-A9D9-15C7968CFF61}" srcOrd="0" destOrd="0" presId="urn:microsoft.com/office/officeart/2008/layout/HalfCircleOrganizationChart"/>
    <dgm:cxn modelId="{02D4D894-873A-4975-96F4-71FFA6FB9D15}" type="presParOf" srcId="{7B5290BB-7CC7-4D9A-A9D9-15C7968CFF61}" destId="{95AC0A93-C2D1-4B75-B81D-DD3E022E7F91}" srcOrd="0" destOrd="0" presId="urn:microsoft.com/office/officeart/2008/layout/HalfCircleOrganizationChart"/>
    <dgm:cxn modelId="{004D75BA-49DC-4CF3-B93B-D49EEE388FBF}" type="presParOf" srcId="{95AC0A93-C2D1-4B75-B81D-DD3E022E7F91}" destId="{1FEEBACB-230B-4B86-98F1-1F35FAAA6237}" srcOrd="0" destOrd="0" presId="urn:microsoft.com/office/officeart/2008/layout/HalfCircleOrganizationChart"/>
    <dgm:cxn modelId="{7E3CD036-38B0-4223-AE18-BD0D694510E3}" type="presParOf" srcId="{95AC0A93-C2D1-4B75-B81D-DD3E022E7F91}" destId="{1681CECC-744D-4DDE-962A-A6263CF535FA}" srcOrd="1" destOrd="0" presId="urn:microsoft.com/office/officeart/2008/layout/HalfCircleOrganizationChart"/>
    <dgm:cxn modelId="{D24DC858-4F87-40D0-8B74-B466B942681D}" type="presParOf" srcId="{95AC0A93-C2D1-4B75-B81D-DD3E022E7F91}" destId="{EE75AF3E-2D71-4A11-8C65-6EFB451630AF}" srcOrd="2" destOrd="0" presId="urn:microsoft.com/office/officeart/2008/layout/HalfCircleOrganizationChart"/>
    <dgm:cxn modelId="{4D3BFCDB-C1E5-418A-85C6-CFDCBCEC5732}" type="presParOf" srcId="{95AC0A93-C2D1-4B75-B81D-DD3E022E7F91}" destId="{7F41C8EE-8DDC-4BC9-A39B-5CE0FBD11AB4}" srcOrd="3" destOrd="0" presId="urn:microsoft.com/office/officeart/2008/layout/HalfCircleOrganizationChart"/>
    <dgm:cxn modelId="{6D5476F1-8707-40CB-AC50-1E9F15597CD2}" type="presParOf" srcId="{7B5290BB-7CC7-4D9A-A9D9-15C7968CFF61}" destId="{75637A9F-BE36-48F8-8F6E-E2761954A90F}" srcOrd="1" destOrd="0" presId="urn:microsoft.com/office/officeart/2008/layout/HalfCircleOrganizationChart"/>
    <dgm:cxn modelId="{450CA19B-AC83-443F-84AB-4C7A88A765B1}" type="presParOf" srcId="{75637A9F-BE36-48F8-8F6E-E2761954A90F}" destId="{C7089AC6-B7CC-47EB-8B2C-EFC694E93BD5}" srcOrd="0" destOrd="0" presId="urn:microsoft.com/office/officeart/2008/layout/HalfCircleOrganizationChart"/>
    <dgm:cxn modelId="{0B3B91D7-CE48-4AEE-B777-6F68C683DE89}" type="presParOf" srcId="{75637A9F-BE36-48F8-8F6E-E2761954A90F}" destId="{A101C303-22B6-40D7-B3B6-0B84E768AE31}" srcOrd="1" destOrd="0" presId="urn:microsoft.com/office/officeart/2008/layout/HalfCircleOrganizationChart"/>
    <dgm:cxn modelId="{0E80E6DF-781F-4EFD-B148-09D78E5A7696}" type="presParOf" srcId="{A101C303-22B6-40D7-B3B6-0B84E768AE31}" destId="{AC4A4556-3CB8-4000-8149-F768A34D0DDD}" srcOrd="0" destOrd="0" presId="urn:microsoft.com/office/officeart/2008/layout/HalfCircleOrganizationChart"/>
    <dgm:cxn modelId="{5BF28D35-C1FA-4E2B-A36C-557475AD0BC3}" type="presParOf" srcId="{AC4A4556-3CB8-4000-8149-F768A34D0DDD}" destId="{1F4B10F1-F519-4C8B-B859-89911CF3B4B8}" srcOrd="0" destOrd="0" presId="urn:microsoft.com/office/officeart/2008/layout/HalfCircleOrganizationChart"/>
    <dgm:cxn modelId="{D569CA34-079D-4C1A-9DB5-725E0387FA05}" type="presParOf" srcId="{AC4A4556-3CB8-4000-8149-F768A34D0DDD}" destId="{7516C237-4DDA-48E4-9D3C-9FBB91FEFCAD}" srcOrd="1" destOrd="0" presId="urn:microsoft.com/office/officeart/2008/layout/HalfCircleOrganizationChart"/>
    <dgm:cxn modelId="{A413AE12-9066-49BD-8A79-A43FA5B1611B}" type="presParOf" srcId="{AC4A4556-3CB8-4000-8149-F768A34D0DDD}" destId="{328F2F42-32A3-4CE9-88DC-BA5E05A55C84}" srcOrd="2" destOrd="0" presId="urn:microsoft.com/office/officeart/2008/layout/HalfCircleOrganizationChart"/>
    <dgm:cxn modelId="{D03F2A3B-B8FB-48F1-B512-535010FC4CCF}" type="presParOf" srcId="{AC4A4556-3CB8-4000-8149-F768A34D0DDD}" destId="{91563C67-91CD-49DE-BA2B-540F27864101}" srcOrd="3" destOrd="0" presId="urn:microsoft.com/office/officeart/2008/layout/HalfCircleOrganizationChart"/>
    <dgm:cxn modelId="{D57B9EDF-6C45-4004-8F51-DA631837D196}" type="presParOf" srcId="{A101C303-22B6-40D7-B3B6-0B84E768AE31}" destId="{9A5E24A8-3FE3-4A23-8498-059D1B55FC4F}" srcOrd="1" destOrd="0" presId="urn:microsoft.com/office/officeart/2008/layout/HalfCircleOrganizationChart"/>
    <dgm:cxn modelId="{7222B6FE-070B-4C4E-90F2-7652C765383E}" type="presParOf" srcId="{A101C303-22B6-40D7-B3B6-0B84E768AE31}" destId="{54D970C0-8574-4870-8A65-80A79DA011C7}" srcOrd="2" destOrd="0" presId="urn:microsoft.com/office/officeart/2008/layout/HalfCircleOrganizationChart"/>
    <dgm:cxn modelId="{1920A794-3053-4D9E-BB97-0DEE0E6EDEC6}" type="presParOf" srcId="{75637A9F-BE36-48F8-8F6E-E2761954A90F}" destId="{3F147737-4E88-4C0C-B389-8D8169E118B6}" srcOrd="2" destOrd="0" presId="urn:microsoft.com/office/officeart/2008/layout/HalfCircleOrganizationChart"/>
    <dgm:cxn modelId="{177AC3A5-C832-468D-AD73-0C62CFF8C94F}" type="presParOf" srcId="{75637A9F-BE36-48F8-8F6E-E2761954A90F}" destId="{25D50FB3-4E11-4CA6-854F-49E170C53FBD}" srcOrd="3" destOrd="0" presId="urn:microsoft.com/office/officeart/2008/layout/HalfCircleOrganizationChart"/>
    <dgm:cxn modelId="{D96EFA37-B232-4AD7-A5E4-D36A24A92092}" type="presParOf" srcId="{25D50FB3-4E11-4CA6-854F-49E170C53FBD}" destId="{CAB30C92-2CA0-4445-9824-8437AAB7BACF}" srcOrd="0" destOrd="0" presId="urn:microsoft.com/office/officeart/2008/layout/HalfCircleOrganizationChart"/>
    <dgm:cxn modelId="{059642C8-5579-4BF4-89C6-A4609DCE9744}" type="presParOf" srcId="{CAB30C92-2CA0-4445-9824-8437AAB7BACF}" destId="{BD712E3F-3BB7-4F6C-B56E-8FBFACD116DA}" srcOrd="0" destOrd="0" presId="urn:microsoft.com/office/officeart/2008/layout/HalfCircleOrganizationChart"/>
    <dgm:cxn modelId="{DC196437-1CF4-4F57-81EC-924B1E060937}" type="presParOf" srcId="{CAB30C92-2CA0-4445-9824-8437AAB7BACF}" destId="{7BD93FF1-D959-41C6-AA4F-F8687366BE6E}" srcOrd="1" destOrd="0" presId="urn:microsoft.com/office/officeart/2008/layout/HalfCircleOrganizationChart"/>
    <dgm:cxn modelId="{C46ECA5B-A310-4C3F-827E-D617EA11A150}" type="presParOf" srcId="{CAB30C92-2CA0-4445-9824-8437AAB7BACF}" destId="{48C2F557-ADFC-4F3B-B90B-9682586267BD}" srcOrd="2" destOrd="0" presId="urn:microsoft.com/office/officeart/2008/layout/HalfCircleOrganizationChart"/>
    <dgm:cxn modelId="{BA67827E-AFF6-490C-89EF-C5B3EBEEEA71}" type="presParOf" srcId="{CAB30C92-2CA0-4445-9824-8437AAB7BACF}" destId="{38FAF0ED-66DF-4C43-970E-A0E7AC674462}" srcOrd="3" destOrd="0" presId="urn:microsoft.com/office/officeart/2008/layout/HalfCircleOrganizationChart"/>
    <dgm:cxn modelId="{B1D55E9B-EB9C-4741-A59D-BB92CAB8C191}" type="presParOf" srcId="{25D50FB3-4E11-4CA6-854F-49E170C53FBD}" destId="{E3F21727-7AF8-4ADC-AADA-BE2E0429353A}" srcOrd="1" destOrd="0" presId="urn:microsoft.com/office/officeart/2008/layout/HalfCircleOrganizationChart"/>
    <dgm:cxn modelId="{4FEA4C00-218A-44D0-B228-FB20FF29B7DB}" type="presParOf" srcId="{25D50FB3-4E11-4CA6-854F-49E170C53FBD}" destId="{D33DCCFF-EA4C-4635-9177-5E0677AA8E9B}" srcOrd="2" destOrd="0" presId="urn:microsoft.com/office/officeart/2008/layout/HalfCircleOrganizationChart"/>
    <dgm:cxn modelId="{8824BCEF-FCD6-476A-81D8-601BBEC258FF}" type="presParOf" srcId="{75637A9F-BE36-48F8-8F6E-E2761954A90F}" destId="{AF907AF2-DC3B-490F-B4B1-231FB3561F75}" srcOrd="4" destOrd="0" presId="urn:microsoft.com/office/officeart/2008/layout/HalfCircleOrganizationChart"/>
    <dgm:cxn modelId="{0ED104C5-C90B-434A-A48B-5B55BEFC815A}" type="presParOf" srcId="{75637A9F-BE36-48F8-8F6E-E2761954A90F}" destId="{DB6B8702-EECF-4F77-9CF6-443D92F13A8A}" srcOrd="5" destOrd="0" presId="urn:microsoft.com/office/officeart/2008/layout/HalfCircleOrganizationChart"/>
    <dgm:cxn modelId="{684401E6-02FC-4B0F-B575-8C6EDB5E8DB7}" type="presParOf" srcId="{DB6B8702-EECF-4F77-9CF6-443D92F13A8A}" destId="{6881CDF7-EFF7-4827-86C4-F31A16D6124D}" srcOrd="0" destOrd="0" presId="urn:microsoft.com/office/officeart/2008/layout/HalfCircleOrganizationChart"/>
    <dgm:cxn modelId="{6562FEF4-F99A-4F2C-A535-E0B9ABDD93EA}" type="presParOf" srcId="{6881CDF7-EFF7-4827-86C4-F31A16D6124D}" destId="{B52D59CB-6A7D-46A6-84C0-E5CAC7BD7466}" srcOrd="0" destOrd="0" presId="urn:microsoft.com/office/officeart/2008/layout/HalfCircleOrganizationChart"/>
    <dgm:cxn modelId="{B8712DF9-EB52-4910-991A-84AEE6C622FE}" type="presParOf" srcId="{6881CDF7-EFF7-4827-86C4-F31A16D6124D}" destId="{C46BA642-010E-43E3-8ED6-0A218AD0AAAA}" srcOrd="1" destOrd="0" presId="urn:microsoft.com/office/officeart/2008/layout/HalfCircleOrganizationChart"/>
    <dgm:cxn modelId="{33CF4D7A-08D8-44BC-B236-5D6083620426}" type="presParOf" srcId="{6881CDF7-EFF7-4827-86C4-F31A16D6124D}" destId="{46A998BC-DC64-48D9-AE9D-34CFF908F5A7}" srcOrd="2" destOrd="0" presId="urn:microsoft.com/office/officeart/2008/layout/HalfCircleOrganizationChart"/>
    <dgm:cxn modelId="{04D47220-9C3D-4951-B02E-66AD5EFAEDAC}" type="presParOf" srcId="{6881CDF7-EFF7-4827-86C4-F31A16D6124D}" destId="{DCA972BF-16F7-4AA3-98DA-A6E4E6355A94}" srcOrd="3" destOrd="0" presId="urn:microsoft.com/office/officeart/2008/layout/HalfCircleOrganizationChart"/>
    <dgm:cxn modelId="{9F261D7D-398F-417B-A773-2324A783F73A}" type="presParOf" srcId="{DB6B8702-EECF-4F77-9CF6-443D92F13A8A}" destId="{91E8B05C-3CD5-4DDF-BA79-1B285B4C4A79}" srcOrd="1" destOrd="0" presId="urn:microsoft.com/office/officeart/2008/layout/HalfCircleOrganizationChart"/>
    <dgm:cxn modelId="{5D23DDC7-D081-4B91-BFD2-1AC99F2480E9}" type="presParOf" srcId="{DB6B8702-EECF-4F77-9CF6-443D92F13A8A}" destId="{289A3519-74B9-460C-AD4D-34563776EDD3}" srcOrd="2" destOrd="0" presId="urn:microsoft.com/office/officeart/2008/layout/HalfCircleOrganizationChart"/>
    <dgm:cxn modelId="{EFE67169-81D5-44E8-9009-76A1C4D208B8}" type="presParOf" srcId="{7B5290BB-7CC7-4D9A-A9D9-15C7968CFF61}" destId="{B0AB77B1-D069-4AED-BC3F-22769A7790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7AF2-DC3B-490F-B4B1-231FB3561F75}">
      <dsp:nvSpPr>
        <dsp:cNvPr id="0" name=""/>
        <dsp:cNvSpPr/>
      </dsp:nvSpPr>
      <dsp:spPr>
        <a:xfrm>
          <a:off x="3577987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71"/>
              </a:lnTo>
              <a:lnTo>
                <a:pt x="2531452" y="219671"/>
              </a:lnTo>
              <a:lnTo>
                <a:pt x="2531452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7737-4E88-4C0C-B389-8D8169E118B6}">
      <dsp:nvSpPr>
        <dsp:cNvPr id="0" name=""/>
        <dsp:cNvSpPr/>
      </dsp:nvSpPr>
      <dsp:spPr>
        <a:xfrm>
          <a:off x="3532267" y="2527041"/>
          <a:ext cx="91440" cy="439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9AC6-B7CC-47EB-8B2C-EFC694E93BD5}">
      <dsp:nvSpPr>
        <dsp:cNvPr id="0" name=""/>
        <dsp:cNvSpPr/>
      </dsp:nvSpPr>
      <dsp:spPr>
        <a:xfrm>
          <a:off x="1046535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2531452" y="0"/>
              </a:moveTo>
              <a:lnTo>
                <a:pt x="2531452" y="219671"/>
              </a:lnTo>
              <a:lnTo>
                <a:pt x="0" y="219671"/>
              </a:lnTo>
              <a:lnTo>
                <a:pt x="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1CECC-744D-4DDE-962A-A6263CF535FA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5AF3E-2D71-4A11-8C65-6EFB451630AF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BACB-230B-4B86-98F1-1F35FAAA6237}">
      <dsp:nvSpPr>
        <dsp:cNvPr id="0" name=""/>
        <dsp:cNvSpPr/>
      </dsp:nvSpPr>
      <dsp:spPr>
        <a:xfrm>
          <a:off x="1508075" y="1088724"/>
          <a:ext cx="4139824" cy="11225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8075" y="1088724"/>
        <a:ext cx="4139824" cy="1122589"/>
      </dsp:txXfrm>
    </dsp:sp>
    <dsp:sp modelId="{7516C237-4DDA-48E4-9D3C-9FBB91FEFCAD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F2F42-32A3-4CE9-88DC-BA5E05A55C84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10F1-F519-4C8B-B859-89911CF3B4B8}">
      <dsp:nvSpPr>
        <dsp:cNvPr id="0" name=""/>
        <dsp:cNvSpPr/>
      </dsp:nvSpPr>
      <dsp:spPr>
        <a:xfrm>
          <a:off x="480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" y="3154674"/>
        <a:ext cx="2092109" cy="669475"/>
      </dsp:txXfrm>
    </dsp:sp>
    <dsp:sp modelId="{7BD93FF1-D959-41C6-AA4F-F8687366BE6E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2F557-ADFC-4F3B-B90B-9682586267BD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12E3F-3BB7-4F6C-B56E-8FBFACD116DA}">
      <dsp:nvSpPr>
        <dsp:cNvPr id="0" name=""/>
        <dsp:cNvSpPr/>
      </dsp:nvSpPr>
      <dsp:spPr>
        <a:xfrm>
          <a:off x="2531933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1933" y="3154674"/>
        <a:ext cx="2092109" cy="669475"/>
      </dsp:txXfrm>
    </dsp:sp>
    <dsp:sp modelId="{C46BA642-010E-43E3-8ED6-0A218AD0AAAA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998BC-DC64-48D9-AE9D-34CFF908F5A7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D59CB-6A7D-46A6-84C0-E5CAC7BD7466}">
      <dsp:nvSpPr>
        <dsp:cNvPr id="0" name=""/>
        <dsp:cNvSpPr/>
      </dsp:nvSpPr>
      <dsp:spPr>
        <a:xfrm>
          <a:off x="5063385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3385" y="3154674"/>
        <a:ext cx="2092109" cy="66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7AF2-DC3B-490F-B4B1-231FB3561F75}">
      <dsp:nvSpPr>
        <dsp:cNvPr id="0" name=""/>
        <dsp:cNvSpPr/>
      </dsp:nvSpPr>
      <dsp:spPr>
        <a:xfrm>
          <a:off x="3577987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71"/>
              </a:lnTo>
              <a:lnTo>
                <a:pt x="2531452" y="219671"/>
              </a:lnTo>
              <a:lnTo>
                <a:pt x="2531452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7737-4E88-4C0C-B389-8D8169E118B6}">
      <dsp:nvSpPr>
        <dsp:cNvPr id="0" name=""/>
        <dsp:cNvSpPr/>
      </dsp:nvSpPr>
      <dsp:spPr>
        <a:xfrm>
          <a:off x="3532267" y="2527041"/>
          <a:ext cx="91440" cy="439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9AC6-B7CC-47EB-8B2C-EFC694E93BD5}">
      <dsp:nvSpPr>
        <dsp:cNvPr id="0" name=""/>
        <dsp:cNvSpPr/>
      </dsp:nvSpPr>
      <dsp:spPr>
        <a:xfrm>
          <a:off x="1046535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2531452" y="0"/>
              </a:moveTo>
              <a:lnTo>
                <a:pt x="2531452" y="219671"/>
              </a:lnTo>
              <a:lnTo>
                <a:pt x="0" y="219671"/>
              </a:lnTo>
              <a:lnTo>
                <a:pt x="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1CECC-744D-4DDE-962A-A6263CF535FA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5AF3E-2D71-4A11-8C65-6EFB451630AF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BACB-230B-4B86-98F1-1F35FAAA6237}">
      <dsp:nvSpPr>
        <dsp:cNvPr id="0" name=""/>
        <dsp:cNvSpPr/>
      </dsp:nvSpPr>
      <dsp:spPr>
        <a:xfrm>
          <a:off x="1508075" y="1088724"/>
          <a:ext cx="4139824" cy="11225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8075" y="1088724"/>
        <a:ext cx="4139824" cy="1122589"/>
      </dsp:txXfrm>
    </dsp:sp>
    <dsp:sp modelId="{7516C237-4DDA-48E4-9D3C-9FBB91FEFCAD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F2F42-32A3-4CE9-88DC-BA5E05A55C84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10F1-F519-4C8B-B859-89911CF3B4B8}">
      <dsp:nvSpPr>
        <dsp:cNvPr id="0" name=""/>
        <dsp:cNvSpPr/>
      </dsp:nvSpPr>
      <dsp:spPr>
        <a:xfrm>
          <a:off x="480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" y="3154674"/>
        <a:ext cx="2092109" cy="669475"/>
      </dsp:txXfrm>
    </dsp:sp>
    <dsp:sp modelId="{7BD93FF1-D959-41C6-AA4F-F8687366BE6E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2F557-ADFC-4F3B-B90B-9682586267BD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12E3F-3BB7-4F6C-B56E-8FBFACD116DA}">
      <dsp:nvSpPr>
        <dsp:cNvPr id="0" name=""/>
        <dsp:cNvSpPr/>
      </dsp:nvSpPr>
      <dsp:spPr>
        <a:xfrm>
          <a:off x="2531933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for them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1933" y="3154674"/>
        <a:ext cx="2092109" cy="669475"/>
      </dsp:txXfrm>
    </dsp:sp>
    <dsp:sp modelId="{C46BA642-010E-43E3-8ED6-0A218AD0AAAA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998BC-DC64-48D9-AE9D-34CFF908F5A7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D59CB-6A7D-46A6-84C0-E5CAC7BD7466}">
      <dsp:nvSpPr>
        <dsp:cNvPr id="0" name=""/>
        <dsp:cNvSpPr/>
      </dsp:nvSpPr>
      <dsp:spPr>
        <a:xfrm>
          <a:off x="5063385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3385" y="3154674"/>
        <a:ext cx="2092109" cy="669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7AF2-DC3B-490F-B4B1-231FB3561F75}">
      <dsp:nvSpPr>
        <dsp:cNvPr id="0" name=""/>
        <dsp:cNvSpPr/>
      </dsp:nvSpPr>
      <dsp:spPr>
        <a:xfrm>
          <a:off x="3577987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71"/>
              </a:lnTo>
              <a:lnTo>
                <a:pt x="2531452" y="219671"/>
              </a:lnTo>
              <a:lnTo>
                <a:pt x="2531452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7737-4E88-4C0C-B389-8D8169E118B6}">
      <dsp:nvSpPr>
        <dsp:cNvPr id="0" name=""/>
        <dsp:cNvSpPr/>
      </dsp:nvSpPr>
      <dsp:spPr>
        <a:xfrm>
          <a:off x="3532267" y="2527041"/>
          <a:ext cx="91440" cy="439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9AC6-B7CC-47EB-8B2C-EFC694E93BD5}">
      <dsp:nvSpPr>
        <dsp:cNvPr id="0" name=""/>
        <dsp:cNvSpPr/>
      </dsp:nvSpPr>
      <dsp:spPr>
        <a:xfrm>
          <a:off x="1046535" y="2527041"/>
          <a:ext cx="2531452" cy="439343"/>
        </a:xfrm>
        <a:custGeom>
          <a:avLst/>
          <a:gdLst/>
          <a:ahLst/>
          <a:cxnLst/>
          <a:rect l="0" t="0" r="0" b="0"/>
          <a:pathLst>
            <a:path>
              <a:moveTo>
                <a:pt x="2531452" y="0"/>
              </a:moveTo>
              <a:lnTo>
                <a:pt x="2531452" y="219671"/>
              </a:lnTo>
              <a:lnTo>
                <a:pt x="0" y="219671"/>
              </a:lnTo>
              <a:lnTo>
                <a:pt x="0" y="4393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1CECC-744D-4DDE-962A-A6263CF535FA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5AF3E-2D71-4A11-8C65-6EFB451630AF}">
      <dsp:nvSpPr>
        <dsp:cNvPr id="0" name=""/>
        <dsp:cNvSpPr/>
      </dsp:nvSpPr>
      <dsp:spPr>
        <a:xfrm>
          <a:off x="2543031" y="772996"/>
          <a:ext cx="2069912" cy="175404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BACB-230B-4B86-98F1-1F35FAAA6237}">
      <dsp:nvSpPr>
        <dsp:cNvPr id="0" name=""/>
        <dsp:cNvSpPr/>
      </dsp:nvSpPr>
      <dsp:spPr>
        <a:xfrm>
          <a:off x="1508075" y="1088724"/>
          <a:ext cx="4139824" cy="11225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 Can:</a:t>
          </a:r>
          <a:endParaRPr lang="en-US" sz="54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8075" y="1088724"/>
        <a:ext cx="4139824" cy="1122589"/>
      </dsp:txXfrm>
    </dsp:sp>
    <dsp:sp modelId="{7516C237-4DDA-48E4-9D3C-9FBB91FEFCAD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F2F42-32A3-4CE9-88DC-BA5E05A55C84}">
      <dsp:nvSpPr>
        <dsp:cNvPr id="0" name=""/>
        <dsp:cNvSpPr/>
      </dsp:nvSpPr>
      <dsp:spPr>
        <a:xfrm>
          <a:off x="523507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10F1-F519-4C8B-B859-89911CF3B4B8}">
      <dsp:nvSpPr>
        <dsp:cNvPr id="0" name=""/>
        <dsp:cNvSpPr/>
      </dsp:nvSpPr>
      <dsp:spPr>
        <a:xfrm>
          <a:off x="480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present with them</a:t>
          </a:r>
          <a:endParaRPr lang="en-US" sz="3600" b="1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" y="3154674"/>
        <a:ext cx="2092109" cy="669475"/>
      </dsp:txXfrm>
    </dsp:sp>
    <dsp:sp modelId="{7BD93FF1-D959-41C6-AA4F-F8687366BE6E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2F557-ADFC-4F3B-B90B-9682586267BD}">
      <dsp:nvSpPr>
        <dsp:cNvPr id="0" name=""/>
        <dsp:cNvSpPr/>
      </dsp:nvSpPr>
      <dsp:spPr>
        <a:xfrm>
          <a:off x="3054960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12E3F-3BB7-4F6C-B56E-8FBFACD116DA}">
      <dsp:nvSpPr>
        <dsp:cNvPr id="0" name=""/>
        <dsp:cNvSpPr/>
      </dsp:nvSpPr>
      <dsp:spPr>
        <a:xfrm>
          <a:off x="2531933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for them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1933" y="3154674"/>
        <a:ext cx="2092109" cy="669475"/>
      </dsp:txXfrm>
    </dsp:sp>
    <dsp:sp modelId="{C46BA642-010E-43E3-8ED6-0A218AD0AAAA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998BC-DC64-48D9-AE9D-34CFF908F5A7}">
      <dsp:nvSpPr>
        <dsp:cNvPr id="0" name=""/>
        <dsp:cNvSpPr/>
      </dsp:nvSpPr>
      <dsp:spPr>
        <a:xfrm>
          <a:off x="5586413" y="2966384"/>
          <a:ext cx="1046054" cy="104605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D59CB-6A7D-46A6-84C0-E5CAC7BD7466}">
      <dsp:nvSpPr>
        <dsp:cNvPr id="0" name=""/>
        <dsp:cNvSpPr/>
      </dsp:nvSpPr>
      <dsp:spPr>
        <a:xfrm>
          <a:off x="5063385" y="3154674"/>
          <a:ext cx="2092109" cy="66947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affirm them</a:t>
          </a:r>
          <a:endParaRPr lang="en-US" sz="3600" b="1" i="0" kern="1200" dirty="0">
            <a:solidFill>
              <a:srgbClr val="B1DBF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3385" y="3154674"/>
        <a:ext cx="2092109" cy="669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02D7-14F7-4EFD-965E-2ADF2238E291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3ED7E-FA91-4920-B606-AF5B51BF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301" y="130933"/>
            <a:ext cx="73724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Jesus came from Galilee to the Jordan to be baptized by John.</a:t>
            </a: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John tried to deter him, saying, “I need to be baptized by you, and do you come to me?”</a:t>
            </a:r>
          </a:p>
          <a:p>
            <a:pPr>
              <a:lnSpc>
                <a:spcPts val="3200"/>
              </a:lnSpc>
            </a:pP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Jesus replied, “Let it be so now; it is proper for us to do this to fulfill all righteousness.” Then John consented. </a:t>
            </a: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soon as Jesus was baptized, he went up out of the water. At that moment heaven was opened, and he saw the Spirit of God descending like a dove and alighting on him. </a:t>
            </a: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 voice from heaven said, “This is my Son, whom I love; with him I am well pleased.”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7958" y="5147691"/>
            <a:ext cx="2818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solidFill>
                  <a:srgbClr val="B1D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3:13-17</a:t>
            </a:r>
            <a:endParaRPr lang="en-US" sz="2800" b="0" i="0" dirty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1" y="5926382"/>
            <a:ext cx="5747871" cy="7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2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1829008"/>
              </p:ext>
            </p:extLst>
          </p:nvPr>
        </p:nvGraphicFramePr>
        <p:xfrm>
          <a:off x="268406" y="-534537"/>
          <a:ext cx="7155976" cy="478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Render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1" y="5926382"/>
            <a:ext cx="5747871" cy="7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0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static.dvidshub.net/media/thumbs/photos/1307/964228/450x321_q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3"/>
          <a:stretch/>
        </p:blipFill>
        <p:spPr bwMode="auto">
          <a:xfrm>
            <a:off x="1651379" y="183561"/>
            <a:ext cx="4039737" cy="47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2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l3.picdn.net/shutterstock/videos/5165660/thumb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1"/>
          <a:stretch/>
        </p:blipFill>
        <p:spPr bwMode="auto">
          <a:xfrm>
            <a:off x="155575" y="276319"/>
            <a:ext cx="69685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nder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1" y="5926382"/>
            <a:ext cx="5747871" cy="7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5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bi-traps.com/wp-content/uploads/2014/12/albi_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4662" r="8410"/>
          <a:stretch/>
        </p:blipFill>
        <p:spPr bwMode="auto">
          <a:xfrm>
            <a:off x="682389" y="409432"/>
            <a:ext cx="5841242" cy="38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8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rimateprose.files.wordpress.com/2011/03/mouse-tr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14185" r="8585" b="14775"/>
          <a:stretch/>
        </p:blipFill>
        <p:spPr bwMode="auto">
          <a:xfrm>
            <a:off x="218365" y="208128"/>
            <a:ext cx="5527343" cy="32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medepot.com/catalog/productImages/400/3d/3d09ff5f-1a39-47b1-a552-b250cc30cd78_4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6448" r="5217" b="12597"/>
          <a:stretch/>
        </p:blipFill>
        <p:spPr bwMode="auto">
          <a:xfrm>
            <a:off x="3725837" y="1886803"/>
            <a:ext cx="3521123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0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hutzeltraps.com/large_bear_traps/lgbear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b="1817"/>
          <a:stretch/>
        </p:blipFill>
        <p:spPr bwMode="auto">
          <a:xfrm>
            <a:off x="305700" y="327547"/>
            <a:ext cx="6709249" cy="45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6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301" y="130933"/>
            <a:ext cx="712060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8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“Among my people are the wicked</a:t>
            </a:r>
          </a:p>
          <a:p>
            <a:pPr>
              <a:lnSpc>
                <a:spcPts val="3200"/>
              </a:lnSpc>
            </a:pPr>
            <a:r>
              <a:rPr lang="en-US" sz="28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who lie in wait like men who snare birds</a:t>
            </a:r>
          </a:p>
          <a:p>
            <a:pPr>
              <a:lnSpc>
                <a:spcPts val="3200"/>
              </a:lnSpc>
            </a:pPr>
            <a:r>
              <a:rPr lang="en-US" sz="28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and like those who set traps to catch people.</a:t>
            </a:r>
          </a:p>
          <a:p>
            <a:pPr algn="r">
              <a:lnSpc>
                <a:spcPts val="3200"/>
              </a:lnSpc>
            </a:pPr>
            <a:r>
              <a:rPr lang="en-US" sz="28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Jeremiah 5:26</a:t>
            </a:r>
            <a:endParaRPr lang="en-US" sz="2800" i="0" dirty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ocpausa.org/tr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2" y="2089624"/>
            <a:ext cx="38957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3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182" y="286604"/>
            <a:ext cx="70968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u="sng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Fatherless homes</a:t>
            </a:r>
            <a:r>
              <a:rPr lang="en-US" sz="44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60% of Rapists</a:t>
            </a:r>
          </a:p>
          <a:p>
            <a:r>
              <a:rPr lang="en-US" sz="36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72% of murderers</a:t>
            </a:r>
          </a:p>
          <a:p>
            <a:r>
              <a:rPr lang="en-US" sz="36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70% of long term prison inmates</a:t>
            </a:r>
          </a:p>
          <a:p>
            <a:endParaRPr lang="en-US" sz="3600" b="0" i="0" dirty="0" smtClean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b="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~the Heritage Foundation</a:t>
            </a:r>
            <a:endParaRPr lang="en-US" sz="2800" b="0" i="0" dirty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-media-cache-ak0.pinimg.com/236x/62/44/4e/62444e2fa1c51e03525715d5ca2bc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82" y="3998795"/>
            <a:ext cx="1584341" cy="2175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302" y="130933"/>
            <a:ext cx="7093308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Psalm 68:5</a:t>
            </a:r>
          </a:p>
          <a:p>
            <a:pPr>
              <a:lnSpc>
                <a:spcPts val="3200"/>
              </a:lnSpc>
            </a:pPr>
            <a:r>
              <a:rPr lang="en-US" sz="3600" baseline="30000" dirty="0">
                <a:solidFill>
                  <a:srgbClr val="B1D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father to the fatherless, a defender of widows, is God in his holy dwelling.</a:t>
            </a:r>
          </a:p>
          <a:p>
            <a:pPr>
              <a:lnSpc>
                <a:spcPts val="3200"/>
              </a:lnSpc>
            </a:pPr>
            <a:endParaRPr lang="en-US" sz="3600" dirty="0">
              <a:solidFill>
                <a:srgbClr val="B1DB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3600" i="0" dirty="0" smtClean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36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Deuteronomy 10:18</a:t>
            </a:r>
          </a:p>
          <a:p>
            <a:pPr>
              <a:lnSpc>
                <a:spcPts val="3200"/>
              </a:lnSpc>
            </a:pPr>
            <a:r>
              <a:rPr lang="en-US" sz="3600" i="0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18 </a:t>
            </a:r>
            <a:r>
              <a:rPr lang="en-US" sz="3600" i="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defends the cause of the fatherless and the widow, and loves the foreigner residing among you, giving them food and clothing.</a:t>
            </a:r>
            <a:endParaRPr lang="en-US" sz="3600" i="0" dirty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blog.polyparty.gr/wp-content/uploads/2016/01/father-and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15" y="4423423"/>
            <a:ext cx="2310868" cy="13222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4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708418"/>
              </p:ext>
            </p:extLst>
          </p:nvPr>
        </p:nvGraphicFramePr>
        <p:xfrm>
          <a:off x="268406" y="-534537"/>
          <a:ext cx="7155976" cy="478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Render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1" y="5926382"/>
            <a:ext cx="5747871" cy="7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5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ainybetty.com/2003Backgrounds/design87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5423922"/>
              </p:ext>
            </p:extLst>
          </p:nvPr>
        </p:nvGraphicFramePr>
        <p:xfrm>
          <a:off x="268406" y="-534537"/>
          <a:ext cx="7155976" cy="478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27000" y="3865771"/>
            <a:ext cx="78884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i="1" baseline="30000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b="0" i="1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Anyone who does not provide for their relatives, and especially for their own household, has denied the faith and is worse than an unbeliever.</a:t>
            </a:r>
            <a:r>
              <a:rPr lang="en-US" sz="2800" b="0" i="1" dirty="0" smtClean="0">
                <a:solidFill>
                  <a:srgbClr val="B1DBF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  1 Timothy 5:8 </a:t>
            </a:r>
            <a:endParaRPr lang="en-US" sz="2800" b="0" i="1" dirty="0">
              <a:solidFill>
                <a:srgbClr val="B1DBF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ender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1" y="5926382"/>
            <a:ext cx="5747871" cy="7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6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73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Sparboe Farms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Werner</dc:creator>
  <cp:lastModifiedBy>Teresa Werner</cp:lastModifiedBy>
  <cp:revision>10</cp:revision>
  <dcterms:created xsi:type="dcterms:W3CDTF">2016-06-15T19:07:57Z</dcterms:created>
  <dcterms:modified xsi:type="dcterms:W3CDTF">2016-06-16T02:49:02Z</dcterms:modified>
</cp:coreProperties>
</file>