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33" r:id="rId3"/>
    <p:sldId id="339" r:id="rId4"/>
    <p:sldId id="342" r:id="rId5"/>
    <p:sldId id="348" r:id="rId6"/>
    <p:sldId id="349" r:id="rId7"/>
    <p:sldId id="336" r:id="rId8"/>
    <p:sldId id="357" r:id="rId9"/>
    <p:sldId id="350" r:id="rId10"/>
    <p:sldId id="351" r:id="rId11"/>
    <p:sldId id="347" r:id="rId12"/>
    <p:sldId id="352" r:id="rId13"/>
    <p:sldId id="358" r:id="rId14"/>
    <p:sldId id="354" r:id="rId15"/>
    <p:sldId id="353" r:id="rId16"/>
    <p:sldId id="356" r:id="rId17"/>
    <p:sldId id="35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E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92" d="100"/>
          <a:sy n="92" d="100"/>
        </p:scale>
        <p:origin x="864" y="66"/>
      </p:cViewPr>
      <p:guideLst>
        <p:guide orient="horz" pos="2112"/>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6E6C6-0996-4B69-8197-B75A9011767C}"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762AF73B-54E6-40EC-B620-7635DA7098B6}">
      <dgm:prSet phldrT="[Tex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Live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116A4B1E-ED57-45CC-AA23-D825B4098F8D}" type="parTrans" cxnId="{B57458A8-7DEF-45E5-A8F7-0D6589B6DB8B}">
      <dgm:prSet/>
      <dgm:spPr/>
      <dgm:t>
        <a:bodyPr/>
        <a:lstStyle/>
        <a:p>
          <a:endParaRPr lang="en-US"/>
        </a:p>
      </dgm:t>
    </dgm:pt>
    <dgm:pt modelId="{50D4EA90-3C5D-466B-AED8-2B2E4905E85F}" type="sibTrans" cxnId="{B57458A8-7DEF-45E5-A8F7-0D6589B6DB8B}">
      <dgm:prSet/>
      <dgm:spPr/>
      <dgm:t>
        <a:bodyPr/>
        <a:lstStyle/>
        <a:p>
          <a:endParaRPr lang="en-US"/>
        </a:p>
      </dgm:t>
    </dgm:pt>
    <dgm:pt modelId="{C9C53AF6-A72D-4A17-9ACA-86BAD3BF0CB2}">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 </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5A5F85BC-941C-4796-A9E5-739447AC346F}" type="parTrans" cxnId="{C45C4CCD-D4B1-44AB-89AB-B753EA871190}">
      <dgm:prSet/>
      <dgm:spPr/>
      <dgm:t>
        <a:bodyPr/>
        <a:lstStyle/>
        <a:p>
          <a:endParaRPr lang="en-US"/>
        </a:p>
      </dgm:t>
    </dgm:pt>
    <dgm:pt modelId="{65E4BBF9-D6FF-4941-A499-174AA8BFA355}" type="sibTrans" cxnId="{C45C4CCD-D4B1-44AB-89AB-B753EA871190}">
      <dgm:prSet/>
      <dgm:spPr/>
      <dgm:t>
        <a:bodyPr/>
        <a:lstStyle/>
        <a:p>
          <a:endParaRPr lang="en-US"/>
        </a:p>
      </dgm:t>
    </dgm:pt>
    <dgm:pt modelId="{730BE87B-A975-4633-B5F3-BE6ABF9F9FF3}">
      <dgm:prSet phldrT="[Text]" custT="1"/>
      <dgm:spPr/>
      <dgm:t>
        <a:bodyPr/>
        <a:lstStyle/>
        <a:p>
          <a:r>
            <a:rPr lang="en-US" sz="2800" b="1" dirty="0" smtClean="0">
              <a:solidFill>
                <a:schemeClr val="tx1"/>
              </a:solidFill>
              <a:effectLst/>
              <a:latin typeface="Times New Roman" panose="02020603050405020304" pitchFamily="18" charset="0"/>
              <a:cs typeface="Times New Roman" panose="02020603050405020304" pitchFamily="18" charset="0"/>
            </a:rPr>
            <a:t>Titus 3:1-3</a:t>
          </a:r>
          <a:endParaRPr lang="en-US" sz="2800" b="1" dirty="0">
            <a:solidFill>
              <a:schemeClr val="tx1"/>
            </a:solidFill>
            <a:effectLst/>
            <a:latin typeface="Times New Roman" panose="02020603050405020304" pitchFamily="18" charset="0"/>
            <a:cs typeface="Times New Roman" panose="02020603050405020304" pitchFamily="18" charset="0"/>
          </a:endParaRPr>
        </a:p>
      </dgm:t>
    </dgm:pt>
    <dgm:pt modelId="{B1F30AA8-BE7A-4BAC-9766-38868E3C32A0}" type="parTrans" cxnId="{28AE3DFA-48BE-4133-BF0B-F94491319666}">
      <dgm:prSet/>
      <dgm:spPr/>
      <dgm:t>
        <a:bodyPr/>
        <a:lstStyle/>
        <a:p>
          <a:endParaRPr lang="en-US"/>
        </a:p>
      </dgm:t>
    </dgm:pt>
    <dgm:pt modelId="{4F6C164C-88FE-4CD7-956B-E8DF1F2D9377}" type="sibTrans" cxnId="{28AE3DFA-48BE-4133-BF0B-F94491319666}">
      <dgm:prSet/>
      <dgm:spPr/>
      <dgm:t>
        <a:bodyPr/>
        <a:lstStyle/>
        <a:p>
          <a:endParaRPr lang="en-US"/>
        </a:p>
      </dgm:t>
    </dgm:pt>
    <dgm:pt modelId="{64F70428-0350-4AF1-BE9B-8C085AB5FDA6}">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 </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24A7AC01-49F4-4016-9E04-082A20C13CB9}" type="parTrans" cxnId="{30614FD7-9DC7-4912-B2FE-03401E8622D1}">
      <dgm:prSet/>
      <dgm:spPr/>
      <dgm:t>
        <a:bodyPr/>
        <a:lstStyle/>
        <a:p>
          <a:endParaRPr lang="en-US"/>
        </a:p>
      </dgm:t>
    </dgm:pt>
    <dgm:pt modelId="{2C1BD828-F232-41AC-A2AB-EA3825C67048}" type="sibTrans" cxnId="{30614FD7-9DC7-4912-B2FE-03401E8622D1}">
      <dgm:prSet/>
      <dgm:spPr/>
      <dgm:t>
        <a:bodyPr/>
        <a:lstStyle/>
        <a:p>
          <a:endParaRPr lang="en-US"/>
        </a:p>
      </dgm:t>
    </dgm:pt>
    <dgm:pt modelId="{2549B9A9-BC51-4A49-A112-6E1EBAAB13C2}">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FE316CE-3D54-4CE3-8CB9-6669FCBB6779}" type="parTrans" cxnId="{8A97B65D-BC41-42E8-82E6-EE2FA18C6428}">
      <dgm:prSet/>
      <dgm:spPr/>
      <dgm:t>
        <a:bodyPr/>
        <a:lstStyle/>
        <a:p>
          <a:endParaRPr lang="en-US"/>
        </a:p>
      </dgm:t>
    </dgm:pt>
    <dgm:pt modelId="{55EBCCE8-A653-4BD1-A919-D351797936C4}" type="sibTrans" cxnId="{8A97B65D-BC41-42E8-82E6-EE2FA18C6428}">
      <dgm:prSet/>
      <dgm:spPr/>
      <dgm:t>
        <a:bodyPr/>
        <a:lstStyle/>
        <a:p>
          <a:endParaRPr lang="en-US"/>
        </a:p>
      </dgm:t>
    </dgm:pt>
    <dgm:pt modelId="{0122D196-93EE-41E0-82D1-160EA9462FCF}">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2BC58FB-4E5D-43E0-81CE-F6C19654F838}" type="parTrans" cxnId="{92E087CD-C716-403C-AB8D-8591789C3C77}">
      <dgm:prSet/>
      <dgm:spPr/>
      <dgm:t>
        <a:bodyPr/>
        <a:lstStyle/>
        <a:p>
          <a:endParaRPr lang="en-US"/>
        </a:p>
      </dgm:t>
    </dgm:pt>
    <dgm:pt modelId="{41239DAD-507A-48C6-A268-64191CC1C5F0}" type="sibTrans" cxnId="{92E087CD-C716-403C-AB8D-8591789C3C77}">
      <dgm:prSet/>
      <dgm:spPr/>
      <dgm:t>
        <a:bodyPr/>
        <a:lstStyle/>
        <a:p>
          <a:endParaRPr lang="en-US"/>
        </a:p>
      </dgm:t>
    </dgm:pt>
    <dgm:pt modelId="{61C8EEBC-3080-4AED-88D7-A3DC5493757A}">
      <dgm:prSet phldrT="[Text]" custT="1"/>
      <dgm:spPr/>
      <dgm:t>
        <a:bodyPr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“They should be gentle and kind to everyone.” Titus 3:2</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684AF4CD-D896-4D1F-98F8-37C2DE438124}" type="parTrans" cxnId="{3001299B-C1E4-449C-A933-1A44AB789D40}">
      <dgm:prSet/>
      <dgm:spPr/>
      <dgm:t>
        <a:bodyPr/>
        <a:lstStyle/>
        <a:p>
          <a:endParaRPr lang="en-US"/>
        </a:p>
      </dgm:t>
    </dgm:pt>
    <dgm:pt modelId="{5E7A5143-AD28-4295-AAC4-69C467FF4CCF}" type="sibTrans" cxnId="{3001299B-C1E4-449C-A933-1A44AB789D40}">
      <dgm:prSet/>
      <dgm:spPr/>
      <dgm:t>
        <a:bodyPr/>
        <a:lstStyle/>
        <a:p>
          <a:endParaRPr lang="en-US"/>
        </a:p>
      </dgm:t>
    </dgm:pt>
    <dgm:pt modelId="{17D3A8FA-4C65-4ADC-8234-37591C4A7A2E}" type="pres">
      <dgm:prSet presAssocID="{B3C6E6C6-0996-4B69-8197-B75A9011767C}" presName="Name0" presStyleCnt="0">
        <dgm:presLayoutVars>
          <dgm:chMax/>
          <dgm:chPref val="3"/>
          <dgm:dir/>
          <dgm:animOne val="branch"/>
          <dgm:animLvl val="lvl"/>
        </dgm:presLayoutVars>
      </dgm:prSet>
      <dgm:spPr/>
      <dgm:t>
        <a:bodyPr/>
        <a:lstStyle/>
        <a:p>
          <a:endParaRPr lang="en-US"/>
        </a:p>
      </dgm:t>
    </dgm:pt>
    <dgm:pt modelId="{24DFF151-63F2-484B-B095-7C344FF75020}" type="pres">
      <dgm:prSet presAssocID="{730BE87B-A975-4633-B5F3-BE6ABF9F9FF3}" presName="composite" presStyleCnt="0"/>
      <dgm:spPr/>
    </dgm:pt>
    <dgm:pt modelId="{C5674B97-6597-4E02-9FFA-61B40C940915}" type="pres">
      <dgm:prSet presAssocID="{730BE87B-A975-4633-B5F3-BE6ABF9F9FF3}" presName="FirstChild" presStyleLbl="revTx" presStyleIdx="0" presStyleCnt="4">
        <dgm:presLayoutVars>
          <dgm:chMax val="0"/>
          <dgm:chPref val="0"/>
          <dgm:bulletEnabled val="1"/>
        </dgm:presLayoutVars>
      </dgm:prSet>
      <dgm:spPr/>
      <dgm:t>
        <a:bodyPr/>
        <a:lstStyle/>
        <a:p>
          <a:endParaRPr lang="en-US"/>
        </a:p>
      </dgm:t>
    </dgm:pt>
    <dgm:pt modelId="{8397D0AF-6A84-4F8F-9CE2-EB31265E1FDE}" type="pres">
      <dgm:prSet presAssocID="{730BE87B-A975-4633-B5F3-BE6ABF9F9FF3}" presName="Parent" presStyleLbl="alignNode1" presStyleIdx="0" presStyleCnt="3">
        <dgm:presLayoutVars>
          <dgm:chMax val="3"/>
          <dgm:chPref val="3"/>
          <dgm:bulletEnabled val="1"/>
        </dgm:presLayoutVars>
      </dgm:prSet>
      <dgm:spPr/>
      <dgm:t>
        <a:bodyPr/>
        <a:lstStyle/>
        <a:p>
          <a:endParaRPr lang="en-US"/>
        </a:p>
      </dgm:t>
    </dgm:pt>
    <dgm:pt modelId="{2DFA7B1C-95C4-4172-B15A-F451653760AC}" type="pres">
      <dgm:prSet presAssocID="{730BE87B-A975-4633-B5F3-BE6ABF9F9FF3}" presName="Accent" presStyleLbl="parChTrans1D1" presStyleIdx="0" presStyleCnt="3"/>
      <dgm:spPr/>
    </dgm:pt>
    <dgm:pt modelId="{02417BB3-2339-4BBD-B67B-9DCF09DF9970}" type="pres">
      <dgm:prSet presAssocID="{730BE87B-A975-4633-B5F3-BE6ABF9F9FF3}" presName="Child" presStyleLbl="revTx" presStyleIdx="1" presStyleCnt="4">
        <dgm:presLayoutVars>
          <dgm:chMax val="0"/>
          <dgm:chPref val="0"/>
          <dgm:bulletEnabled val="1"/>
        </dgm:presLayoutVars>
      </dgm:prSet>
      <dgm:spPr/>
      <dgm:t>
        <a:bodyPr/>
        <a:lstStyle/>
        <a:p>
          <a:endParaRPr lang="en-US"/>
        </a:p>
      </dgm:t>
    </dgm:pt>
    <dgm:pt modelId="{2B6C56C7-71C8-49F0-BB52-878888CDF5FE}" type="pres">
      <dgm:prSet presAssocID="{4F6C164C-88FE-4CD7-956B-E8DF1F2D9377}" presName="sibTrans" presStyleCnt="0"/>
      <dgm:spPr/>
    </dgm:pt>
    <dgm:pt modelId="{BC336FA1-5E77-4327-A18F-157A49B0886B}" type="pres">
      <dgm:prSet presAssocID="{2549B9A9-BC51-4A49-A112-6E1EBAAB13C2}" presName="composite" presStyleCnt="0"/>
      <dgm:spPr/>
    </dgm:pt>
    <dgm:pt modelId="{88241F36-0912-4BD2-B879-40F799E604D7}" type="pres">
      <dgm:prSet presAssocID="{2549B9A9-BC51-4A49-A112-6E1EBAAB13C2}" presName="FirstChild" presStyleLbl="revTx" presStyleIdx="2" presStyleCnt="4">
        <dgm:presLayoutVars>
          <dgm:chMax val="0"/>
          <dgm:chPref val="0"/>
          <dgm:bulletEnabled val="1"/>
        </dgm:presLayoutVars>
      </dgm:prSet>
      <dgm:spPr/>
      <dgm:t>
        <a:bodyPr/>
        <a:lstStyle/>
        <a:p>
          <a:endParaRPr lang="en-US"/>
        </a:p>
      </dgm:t>
    </dgm:pt>
    <dgm:pt modelId="{C6F13295-246B-4973-ABE8-F6EBDCC8AA8A}" type="pres">
      <dgm:prSet presAssocID="{2549B9A9-BC51-4A49-A112-6E1EBAAB13C2}" presName="Parent" presStyleLbl="alignNode1" presStyleIdx="1" presStyleCnt="3">
        <dgm:presLayoutVars>
          <dgm:chMax val="3"/>
          <dgm:chPref val="3"/>
          <dgm:bulletEnabled val="1"/>
        </dgm:presLayoutVars>
      </dgm:prSet>
      <dgm:spPr/>
      <dgm:t>
        <a:bodyPr/>
        <a:lstStyle/>
        <a:p>
          <a:endParaRPr lang="en-US"/>
        </a:p>
      </dgm:t>
    </dgm:pt>
    <dgm:pt modelId="{1F53218C-F558-4E2E-9C84-74ACF05F8BE0}" type="pres">
      <dgm:prSet presAssocID="{2549B9A9-BC51-4A49-A112-6E1EBAAB13C2}" presName="Accent" presStyleLbl="parChTrans1D1" presStyleIdx="1" presStyleCnt="3"/>
      <dgm:spPr/>
    </dgm:pt>
    <dgm:pt modelId="{FA5CDD2B-A033-4E44-94E9-BECD7A34EA7A}" type="pres">
      <dgm:prSet presAssocID="{55EBCCE8-A653-4BD1-A919-D351797936C4}" presName="sibTrans" presStyleCnt="0"/>
      <dgm:spPr/>
    </dgm:pt>
    <dgm:pt modelId="{33134BC7-D7A7-49DF-A94F-B4B7D0341ADF}" type="pres">
      <dgm:prSet presAssocID="{0122D196-93EE-41E0-82D1-160EA9462FCF}" presName="composite" presStyleCnt="0"/>
      <dgm:spPr/>
    </dgm:pt>
    <dgm:pt modelId="{7F02FD9E-F164-4C94-B7A9-BC5403EB610B}" type="pres">
      <dgm:prSet presAssocID="{0122D196-93EE-41E0-82D1-160EA9462FCF}" presName="FirstChild" presStyleLbl="revTx" presStyleIdx="3" presStyleCnt="4">
        <dgm:presLayoutVars>
          <dgm:chMax val="0"/>
          <dgm:chPref val="0"/>
          <dgm:bulletEnabled val="1"/>
        </dgm:presLayoutVars>
      </dgm:prSet>
      <dgm:spPr/>
      <dgm:t>
        <a:bodyPr/>
        <a:lstStyle/>
        <a:p>
          <a:endParaRPr lang="en-US"/>
        </a:p>
      </dgm:t>
    </dgm:pt>
    <dgm:pt modelId="{89E921A5-B324-458E-8DF8-3F93E18B47B5}" type="pres">
      <dgm:prSet presAssocID="{0122D196-93EE-41E0-82D1-160EA9462FCF}" presName="Parent" presStyleLbl="alignNode1" presStyleIdx="2" presStyleCnt="3">
        <dgm:presLayoutVars>
          <dgm:chMax val="3"/>
          <dgm:chPref val="3"/>
          <dgm:bulletEnabled val="1"/>
        </dgm:presLayoutVars>
      </dgm:prSet>
      <dgm:spPr/>
      <dgm:t>
        <a:bodyPr/>
        <a:lstStyle/>
        <a:p>
          <a:endParaRPr lang="en-US"/>
        </a:p>
      </dgm:t>
    </dgm:pt>
    <dgm:pt modelId="{FB010A9C-13CE-408C-A0D3-769326020414}" type="pres">
      <dgm:prSet presAssocID="{0122D196-93EE-41E0-82D1-160EA9462FCF}" presName="Accent" presStyleLbl="parChTrans1D1" presStyleIdx="2" presStyleCnt="3"/>
      <dgm:spPr/>
    </dgm:pt>
  </dgm:ptLst>
  <dgm:cxnLst>
    <dgm:cxn modelId="{8A97B65D-BC41-42E8-82E6-EE2FA18C6428}" srcId="{B3C6E6C6-0996-4B69-8197-B75A9011767C}" destId="{2549B9A9-BC51-4A49-A112-6E1EBAAB13C2}" srcOrd="1" destOrd="0" parTransId="{5FE316CE-3D54-4CE3-8CB9-6669FCBB6779}" sibTransId="{55EBCCE8-A653-4BD1-A919-D351797936C4}"/>
    <dgm:cxn modelId="{92E087CD-C716-403C-AB8D-8591789C3C77}" srcId="{B3C6E6C6-0996-4B69-8197-B75A9011767C}" destId="{0122D196-93EE-41E0-82D1-160EA9462FCF}" srcOrd="2" destOrd="0" parTransId="{62BC58FB-4E5D-43E0-81CE-F6C19654F838}" sibTransId="{41239DAD-507A-48C6-A268-64191CC1C5F0}"/>
    <dgm:cxn modelId="{F702DEBA-6EC1-455F-B2C9-0C2AE5A789F0}" type="presOf" srcId="{61C8EEBC-3080-4AED-88D7-A3DC5493757A}" destId="{02417BB3-2339-4BBD-B67B-9DCF09DF9970}" srcOrd="0" destOrd="0" presId="urn:microsoft.com/office/officeart/2011/layout/TabList"/>
    <dgm:cxn modelId="{D71CDFD7-A7E6-44C9-82DB-780E6C86CCA8}" type="presOf" srcId="{0122D196-93EE-41E0-82D1-160EA9462FCF}" destId="{89E921A5-B324-458E-8DF8-3F93E18B47B5}" srcOrd="0" destOrd="0" presId="urn:microsoft.com/office/officeart/2011/layout/TabList"/>
    <dgm:cxn modelId="{C45C4CCD-D4B1-44AB-89AB-B753EA871190}" srcId="{0122D196-93EE-41E0-82D1-160EA9462FCF}" destId="{C9C53AF6-A72D-4A17-9ACA-86BAD3BF0CB2}" srcOrd="0" destOrd="0" parTransId="{5A5F85BC-941C-4796-A9E5-739447AC346F}" sibTransId="{65E4BBF9-D6FF-4941-A499-174AA8BFA355}"/>
    <dgm:cxn modelId="{7C40C9F9-1A91-4719-9762-1C4B0404EB26}" type="presOf" srcId="{730BE87B-A975-4633-B5F3-BE6ABF9F9FF3}" destId="{8397D0AF-6A84-4F8F-9CE2-EB31265E1FDE}" srcOrd="0" destOrd="0" presId="urn:microsoft.com/office/officeart/2011/layout/TabList"/>
    <dgm:cxn modelId="{EA140869-2F80-48B4-AAC8-B0FD90E8E6D4}" type="presOf" srcId="{762AF73B-54E6-40EC-B620-7635DA7098B6}" destId="{C5674B97-6597-4E02-9FFA-61B40C940915}" srcOrd="0" destOrd="0" presId="urn:microsoft.com/office/officeart/2011/layout/TabList"/>
    <dgm:cxn modelId="{3EF6CB41-8BA1-4113-91BB-749EB1B28BAC}" type="presOf" srcId="{2549B9A9-BC51-4A49-A112-6E1EBAAB13C2}" destId="{C6F13295-246B-4973-ABE8-F6EBDCC8AA8A}" srcOrd="0" destOrd="0" presId="urn:microsoft.com/office/officeart/2011/layout/TabList"/>
    <dgm:cxn modelId="{30614FD7-9DC7-4912-B2FE-03401E8622D1}" srcId="{2549B9A9-BC51-4A49-A112-6E1EBAAB13C2}" destId="{64F70428-0350-4AF1-BE9B-8C085AB5FDA6}" srcOrd="0" destOrd="0" parTransId="{24A7AC01-49F4-4016-9E04-082A20C13CB9}" sibTransId="{2C1BD828-F232-41AC-A2AB-EA3825C67048}"/>
    <dgm:cxn modelId="{1C1F0559-9653-4F23-9C8C-ED88E8656CC5}" type="presOf" srcId="{B3C6E6C6-0996-4B69-8197-B75A9011767C}" destId="{17D3A8FA-4C65-4ADC-8234-37591C4A7A2E}" srcOrd="0" destOrd="0" presId="urn:microsoft.com/office/officeart/2011/layout/TabList"/>
    <dgm:cxn modelId="{B60C5B48-AA45-49D1-B0B0-536318377825}" type="presOf" srcId="{64F70428-0350-4AF1-BE9B-8C085AB5FDA6}" destId="{88241F36-0912-4BD2-B879-40F799E604D7}" srcOrd="0" destOrd="0" presId="urn:microsoft.com/office/officeart/2011/layout/TabList"/>
    <dgm:cxn modelId="{28AE3DFA-48BE-4133-BF0B-F94491319666}" srcId="{B3C6E6C6-0996-4B69-8197-B75A9011767C}" destId="{730BE87B-A975-4633-B5F3-BE6ABF9F9FF3}" srcOrd="0" destOrd="0" parTransId="{B1F30AA8-BE7A-4BAC-9766-38868E3C32A0}" sibTransId="{4F6C164C-88FE-4CD7-956B-E8DF1F2D9377}"/>
    <dgm:cxn modelId="{F0556CC2-1AAE-4782-B969-C4AA8CBE7EDF}" type="presOf" srcId="{C9C53AF6-A72D-4A17-9ACA-86BAD3BF0CB2}" destId="{7F02FD9E-F164-4C94-B7A9-BC5403EB610B}" srcOrd="0" destOrd="0" presId="urn:microsoft.com/office/officeart/2011/layout/TabList"/>
    <dgm:cxn modelId="{3001299B-C1E4-449C-A933-1A44AB789D40}" srcId="{730BE87B-A975-4633-B5F3-BE6ABF9F9FF3}" destId="{61C8EEBC-3080-4AED-88D7-A3DC5493757A}" srcOrd="1" destOrd="0" parTransId="{684AF4CD-D896-4D1F-98F8-37C2DE438124}" sibTransId="{5E7A5143-AD28-4295-AAC4-69C467FF4CCF}"/>
    <dgm:cxn modelId="{B57458A8-7DEF-45E5-A8F7-0D6589B6DB8B}" srcId="{730BE87B-A975-4633-B5F3-BE6ABF9F9FF3}" destId="{762AF73B-54E6-40EC-B620-7635DA7098B6}" srcOrd="0" destOrd="0" parTransId="{116A4B1E-ED57-45CC-AA23-D825B4098F8D}" sibTransId="{50D4EA90-3C5D-466B-AED8-2B2E4905E85F}"/>
    <dgm:cxn modelId="{946AA58A-4B51-48B0-8760-9A99515C3BA5}" type="presParOf" srcId="{17D3A8FA-4C65-4ADC-8234-37591C4A7A2E}" destId="{24DFF151-63F2-484B-B095-7C344FF75020}" srcOrd="0" destOrd="0" presId="urn:microsoft.com/office/officeart/2011/layout/TabList"/>
    <dgm:cxn modelId="{7349A093-EBD4-486C-A157-96B7174F7C6A}" type="presParOf" srcId="{24DFF151-63F2-484B-B095-7C344FF75020}" destId="{C5674B97-6597-4E02-9FFA-61B40C940915}" srcOrd="0" destOrd="0" presId="urn:microsoft.com/office/officeart/2011/layout/TabList"/>
    <dgm:cxn modelId="{224CDE97-C060-44B2-98D4-8929227D222E}" type="presParOf" srcId="{24DFF151-63F2-484B-B095-7C344FF75020}" destId="{8397D0AF-6A84-4F8F-9CE2-EB31265E1FDE}" srcOrd="1" destOrd="0" presId="urn:microsoft.com/office/officeart/2011/layout/TabList"/>
    <dgm:cxn modelId="{4BA652A0-6F14-4BD7-AE16-EFFBB3E59FAB}" type="presParOf" srcId="{24DFF151-63F2-484B-B095-7C344FF75020}" destId="{2DFA7B1C-95C4-4172-B15A-F451653760AC}" srcOrd="2" destOrd="0" presId="urn:microsoft.com/office/officeart/2011/layout/TabList"/>
    <dgm:cxn modelId="{39C42F43-EA75-4E45-89D4-74253C6A3FF1}" type="presParOf" srcId="{17D3A8FA-4C65-4ADC-8234-37591C4A7A2E}" destId="{02417BB3-2339-4BBD-B67B-9DCF09DF9970}" srcOrd="1" destOrd="0" presId="urn:microsoft.com/office/officeart/2011/layout/TabList"/>
    <dgm:cxn modelId="{1952BB1B-B000-455E-ACCE-8A53B0084B7A}" type="presParOf" srcId="{17D3A8FA-4C65-4ADC-8234-37591C4A7A2E}" destId="{2B6C56C7-71C8-49F0-BB52-878888CDF5FE}" srcOrd="2" destOrd="0" presId="urn:microsoft.com/office/officeart/2011/layout/TabList"/>
    <dgm:cxn modelId="{F36B992E-46D0-40EE-B94D-C7F88E6954F3}" type="presParOf" srcId="{17D3A8FA-4C65-4ADC-8234-37591C4A7A2E}" destId="{BC336FA1-5E77-4327-A18F-157A49B0886B}" srcOrd="3" destOrd="0" presId="urn:microsoft.com/office/officeart/2011/layout/TabList"/>
    <dgm:cxn modelId="{09F195BD-EEB3-496C-9644-C19752845D06}" type="presParOf" srcId="{BC336FA1-5E77-4327-A18F-157A49B0886B}" destId="{88241F36-0912-4BD2-B879-40F799E604D7}" srcOrd="0" destOrd="0" presId="urn:microsoft.com/office/officeart/2011/layout/TabList"/>
    <dgm:cxn modelId="{2120C5F6-FC18-4D70-9952-1F1BB04464D9}" type="presParOf" srcId="{BC336FA1-5E77-4327-A18F-157A49B0886B}" destId="{C6F13295-246B-4973-ABE8-F6EBDCC8AA8A}" srcOrd="1" destOrd="0" presId="urn:microsoft.com/office/officeart/2011/layout/TabList"/>
    <dgm:cxn modelId="{9FC42FF6-CCCC-4A2A-AA44-E60F953347E7}" type="presParOf" srcId="{BC336FA1-5E77-4327-A18F-157A49B0886B}" destId="{1F53218C-F558-4E2E-9C84-74ACF05F8BE0}" srcOrd="2" destOrd="0" presId="urn:microsoft.com/office/officeart/2011/layout/TabList"/>
    <dgm:cxn modelId="{E5D661C4-9191-4084-B708-7BED3A400EA8}" type="presParOf" srcId="{17D3A8FA-4C65-4ADC-8234-37591C4A7A2E}" destId="{FA5CDD2B-A033-4E44-94E9-BECD7A34EA7A}" srcOrd="4" destOrd="0" presId="urn:microsoft.com/office/officeart/2011/layout/TabList"/>
    <dgm:cxn modelId="{3C72E487-A254-4ACF-855E-685082C77EF6}" type="presParOf" srcId="{17D3A8FA-4C65-4ADC-8234-37591C4A7A2E}" destId="{33134BC7-D7A7-49DF-A94F-B4B7D0341ADF}" srcOrd="5" destOrd="0" presId="urn:microsoft.com/office/officeart/2011/layout/TabList"/>
    <dgm:cxn modelId="{E3392741-AC6F-4DE3-BCD1-045DD43E103D}" type="presParOf" srcId="{33134BC7-D7A7-49DF-A94F-B4B7D0341ADF}" destId="{7F02FD9E-F164-4C94-B7A9-BC5403EB610B}" srcOrd="0" destOrd="0" presId="urn:microsoft.com/office/officeart/2011/layout/TabList"/>
    <dgm:cxn modelId="{FB2BA172-A884-40A7-B676-E3863D4A1701}" type="presParOf" srcId="{33134BC7-D7A7-49DF-A94F-B4B7D0341ADF}" destId="{89E921A5-B324-458E-8DF8-3F93E18B47B5}" srcOrd="1" destOrd="0" presId="urn:microsoft.com/office/officeart/2011/layout/TabList"/>
    <dgm:cxn modelId="{7F9EB71E-1FD7-4916-AC9A-FE3784CCA40E}" type="presParOf" srcId="{33134BC7-D7A7-49DF-A94F-B4B7D0341ADF}" destId="{FB010A9C-13CE-408C-A0D3-76932602041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6E6C6-0996-4B69-8197-B75A9011767C}"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762AF73B-54E6-40EC-B620-7635DA7098B6}">
      <dgm:prSet phldrT="[Tex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Live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116A4B1E-ED57-45CC-AA23-D825B4098F8D}" type="parTrans" cxnId="{B57458A8-7DEF-45E5-A8F7-0D6589B6DB8B}">
      <dgm:prSet/>
      <dgm:spPr/>
      <dgm:t>
        <a:bodyPr/>
        <a:lstStyle/>
        <a:p>
          <a:endParaRPr lang="en-US"/>
        </a:p>
      </dgm:t>
    </dgm:pt>
    <dgm:pt modelId="{50D4EA90-3C5D-466B-AED8-2B2E4905E85F}" type="sibTrans" cxnId="{B57458A8-7DEF-45E5-A8F7-0D6589B6DB8B}">
      <dgm:prSet/>
      <dgm:spPr/>
      <dgm:t>
        <a:bodyPr/>
        <a:lstStyle/>
        <a:p>
          <a:endParaRPr lang="en-US"/>
        </a:p>
      </dgm:t>
    </dgm:pt>
    <dgm:pt modelId="{C9C53AF6-A72D-4A17-9ACA-86BAD3BF0CB2}">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 </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5A5F85BC-941C-4796-A9E5-739447AC346F}" type="parTrans" cxnId="{C45C4CCD-D4B1-44AB-89AB-B753EA871190}">
      <dgm:prSet/>
      <dgm:spPr/>
      <dgm:t>
        <a:bodyPr/>
        <a:lstStyle/>
        <a:p>
          <a:endParaRPr lang="en-US"/>
        </a:p>
      </dgm:t>
    </dgm:pt>
    <dgm:pt modelId="{65E4BBF9-D6FF-4941-A499-174AA8BFA355}" type="sibTrans" cxnId="{C45C4CCD-D4B1-44AB-89AB-B753EA871190}">
      <dgm:prSet/>
      <dgm:spPr/>
      <dgm:t>
        <a:bodyPr/>
        <a:lstStyle/>
        <a:p>
          <a:endParaRPr lang="en-US"/>
        </a:p>
      </dgm:t>
    </dgm:pt>
    <dgm:pt modelId="{730BE87B-A975-4633-B5F3-BE6ABF9F9FF3}">
      <dgm:prSet phldrT="[Tex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3:1-3</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1F30AA8-BE7A-4BAC-9766-38868E3C32A0}" type="parTrans" cxnId="{28AE3DFA-48BE-4133-BF0B-F94491319666}">
      <dgm:prSet/>
      <dgm:spPr/>
      <dgm:t>
        <a:bodyPr/>
        <a:lstStyle/>
        <a:p>
          <a:endParaRPr lang="en-US"/>
        </a:p>
      </dgm:t>
    </dgm:pt>
    <dgm:pt modelId="{4F6C164C-88FE-4CD7-956B-E8DF1F2D9377}" type="sibTrans" cxnId="{28AE3DFA-48BE-4133-BF0B-F94491319666}">
      <dgm:prSet/>
      <dgm:spPr/>
      <dgm:t>
        <a:bodyPr/>
        <a:lstStyle/>
        <a:p>
          <a:endParaRPr lang="en-US"/>
        </a:p>
      </dgm:t>
    </dgm:pt>
    <dgm:pt modelId="{64F70428-0350-4AF1-BE9B-8C085AB5FDA6}">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How Change Happens</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24A7AC01-49F4-4016-9E04-082A20C13CB9}" type="parTrans" cxnId="{30614FD7-9DC7-4912-B2FE-03401E8622D1}">
      <dgm:prSet/>
      <dgm:spPr/>
      <dgm:t>
        <a:bodyPr/>
        <a:lstStyle/>
        <a:p>
          <a:endParaRPr lang="en-US"/>
        </a:p>
      </dgm:t>
    </dgm:pt>
    <dgm:pt modelId="{2C1BD828-F232-41AC-A2AB-EA3825C67048}" type="sibTrans" cxnId="{30614FD7-9DC7-4912-B2FE-03401E8622D1}">
      <dgm:prSet/>
      <dgm:spPr/>
      <dgm:t>
        <a:bodyPr/>
        <a:lstStyle/>
        <a:p>
          <a:endParaRPr lang="en-US"/>
        </a:p>
      </dgm:t>
    </dgm:pt>
    <dgm:pt modelId="{2549B9A9-BC51-4A49-A112-6E1EBAAB13C2}">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3:4-7</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FE316CE-3D54-4CE3-8CB9-6669FCBB6779}" type="parTrans" cxnId="{8A97B65D-BC41-42E8-82E6-EE2FA18C6428}">
      <dgm:prSet/>
      <dgm:spPr/>
      <dgm:t>
        <a:bodyPr/>
        <a:lstStyle/>
        <a:p>
          <a:endParaRPr lang="en-US"/>
        </a:p>
      </dgm:t>
    </dgm:pt>
    <dgm:pt modelId="{55EBCCE8-A653-4BD1-A919-D351797936C4}" type="sibTrans" cxnId="{8A97B65D-BC41-42E8-82E6-EE2FA18C6428}">
      <dgm:prSet/>
      <dgm:spPr/>
      <dgm:t>
        <a:bodyPr/>
        <a:lstStyle/>
        <a:p>
          <a:endParaRPr lang="en-US"/>
        </a:p>
      </dgm:t>
    </dgm:pt>
    <dgm:pt modelId="{0122D196-93EE-41E0-82D1-160EA9462FCF}">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2BC58FB-4E5D-43E0-81CE-F6C19654F838}" type="parTrans" cxnId="{92E087CD-C716-403C-AB8D-8591789C3C77}">
      <dgm:prSet/>
      <dgm:spPr/>
      <dgm:t>
        <a:bodyPr/>
        <a:lstStyle/>
        <a:p>
          <a:endParaRPr lang="en-US"/>
        </a:p>
      </dgm:t>
    </dgm:pt>
    <dgm:pt modelId="{41239DAD-507A-48C6-A268-64191CC1C5F0}" type="sibTrans" cxnId="{92E087CD-C716-403C-AB8D-8591789C3C77}">
      <dgm:prSet/>
      <dgm:spPr/>
      <dgm:t>
        <a:bodyPr/>
        <a:lstStyle/>
        <a:p>
          <a:endParaRPr lang="en-US"/>
        </a:p>
      </dgm:t>
    </dgm:pt>
    <dgm:pt modelId="{BCF19306-0531-4453-BFA6-208BB86D050D}">
      <dgm:prSet custT="1"/>
      <dgm:spPr/>
      <dgm:t>
        <a:bodyPr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“Jesus...made us acceptable to God and gave us the hope of eternal life.” Titus 3:7</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FB762828-0F1D-4DC8-AF81-F26DC5BEBE91}" type="parTrans" cxnId="{09F53EA6-1787-4CA4-941F-FC1B241041AE}">
      <dgm:prSet/>
      <dgm:spPr/>
      <dgm:t>
        <a:bodyPr/>
        <a:lstStyle/>
        <a:p>
          <a:endParaRPr lang="en-US"/>
        </a:p>
      </dgm:t>
    </dgm:pt>
    <dgm:pt modelId="{97ABA7F7-78FE-4CD8-B5BB-0DCB1EE54DED}" type="sibTrans" cxnId="{09F53EA6-1787-4CA4-941F-FC1B241041AE}">
      <dgm:prSet/>
      <dgm:spPr/>
      <dgm:t>
        <a:bodyPr/>
        <a:lstStyle/>
        <a:p>
          <a:endParaRPr lang="en-US"/>
        </a:p>
      </dgm:t>
    </dgm:pt>
    <dgm:pt modelId="{17D3A8FA-4C65-4ADC-8234-37591C4A7A2E}" type="pres">
      <dgm:prSet presAssocID="{B3C6E6C6-0996-4B69-8197-B75A9011767C}" presName="Name0" presStyleCnt="0">
        <dgm:presLayoutVars>
          <dgm:chMax/>
          <dgm:chPref val="3"/>
          <dgm:dir/>
          <dgm:animOne val="branch"/>
          <dgm:animLvl val="lvl"/>
        </dgm:presLayoutVars>
      </dgm:prSet>
      <dgm:spPr/>
      <dgm:t>
        <a:bodyPr/>
        <a:lstStyle/>
        <a:p>
          <a:endParaRPr lang="en-US"/>
        </a:p>
      </dgm:t>
    </dgm:pt>
    <dgm:pt modelId="{24DFF151-63F2-484B-B095-7C344FF75020}" type="pres">
      <dgm:prSet presAssocID="{730BE87B-A975-4633-B5F3-BE6ABF9F9FF3}" presName="composite" presStyleCnt="0"/>
      <dgm:spPr/>
    </dgm:pt>
    <dgm:pt modelId="{C5674B97-6597-4E02-9FFA-61B40C940915}" type="pres">
      <dgm:prSet presAssocID="{730BE87B-A975-4633-B5F3-BE6ABF9F9FF3}" presName="FirstChild" presStyleLbl="revTx" presStyleIdx="0" presStyleCnt="4">
        <dgm:presLayoutVars>
          <dgm:chMax val="0"/>
          <dgm:chPref val="0"/>
          <dgm:bulletEnabled val="1"/>
        </dgm:presLayoutVars>
      </dgm:prSet>
      <dgm:spPr/>
      <dgm:t>
        <a:bodyPr/>
        <a:lstStyle/>
        <a:p>
          <a:endParaRPr lang="en-US"/>
        </a:p>
      </dgm:t>
    </dgm:pt>
    <dgm:pt modelId="{8397D0AF-6A84-4F8F-9CE2-EB31265E1FDE}" type="pres">
      <dgm:prSet presAssocID="{730BE87B-A975-4633-B5F3-BE6ABF9F9FF3}" presName="Parent" presStyleLbl="alignNode1" presStyleIdx="0" presStyleCnt="3">
        <dgm:presLayoutVars>
          <dgm:chMax val="3"/>
          <dgm:chPref val="3"/>
          <dgm:bulletEnabled val="1"/>
        </dgm:presLayoutVars>
      </dgm:prSet>
      <dgm:spPr/>
      <dgm:t>
        <a:bodyPr/>
        <a:lstStyle/>
        <a:p>
          <a:endParaRPr lang="en-US"/>
        </a:p>
      </dgm:t>
    </dgm:pt>
    <dgm:pt modelId="{2DFA7B1C-95C4-4172-B15A-F451653760AC}" type="pres">
      <dgm:prSet presAssocID="{730BE87B-A975-4633-B5F3-BE6ABF9F9FF3}" presName="Accent" presStyleLbl="parChTrans1D1" presStyleIdx="0" presStyleCnt="3"/>
      <dgm:spPr/>
    </dgm:pt>
    <dgm:pt modelId="{2B6C56C7-71C8-49F0-BB52-878888CDF5FE}" type="pres">
      <dgm:prSet presAssocID="{4F6C164C-88FE-4CD7-956B-E8DF1F2D9377}" presName="sibTrans" presStyleCnt="0"/>
      <dgm:spPr/>
    </dgm:pt>
    <dgm:pt modelId="{BC336FA1-5E77-4327-A18F-157A49B0886B}" type="pres">
      <dgm:prSet presAssocID="{2549B9A9-BC51-4A49-A112-6E1EBAAB13C2}" presName="composite" presStyleCnt="0"/>
      <dgm:spPr/>
    </dgm:pt>
    <dgm:pt modelId="{88241F36-0912-4BD2-B879-40F799E604D7}" type="pres">
      <dgm:prSet presAssocID="{2549B9A9-BC51-4A49-A112-6E1EBAAB13C2}" presName="FirstChild" presStyleLbl="revTx" presStyleIdx="1" presStyleCnt="4">
        <dgm:presLayoutVars>
          <dgm:chMax val="0"/>
          <dgm:chPref val="0"/>
          <dgm:bulletEnabled val="1"/>
        </dgm:presLayoutVars>
      </dgm:prSet>
      <dgm:spPr/>
      <dgm:t>
        <a:bodyPr/>
        <a:lstStyle/>
        <a:p>
          <a:endParaRPr lang="en-US"/>
        </a:p>
      </dgm:t>
    </dgm:pt>
    <dgm:pt modelId="{C6F13295-246B-4973-ABE8-F6EBDCC8AA8A}" type="pres">
      <dgm:prSet presAssocID="{2549B9A9-BC51-4A49-A112-6E1EBAAB13C2}" presName="Parent" presStyleLbl="alignNode1" presStyleIdx="1" presStyleCnt="3">
        <dgm:presLayoutVars>
          <dgm:chMax val="3"/>
          <dgm:chPref val="3"/>
          <dgm:bulletEnabled val="1"/>
        </dgm:presLayoutVars>
      </dgm:prSet>
      <dgm:spPr/>
      <dgm:t>
        <a:bodyPr/>
        <a:lstStyle/>
        <a:p>
          <a:endParaRPr lang="en-US"/>
        </a:p>
      </dgm:t>
    </dgm:pt>
    <dgm:pt modelId="{1F53218C-F558-4E2E-9C84-74ACF05F8BE0}" type="pres">
      <dgm:prSet presAssocID="{2549B9A9-BC51-4A49-A112-6E1EBAAB13C2}" presName="Accent" presStyleLbl="parChTrans1D1" presStyleIdx="1" presStyleCnt="3"/>
      <dgm:spPr/>
    </dgm:pt>
    <dgm:pt modelId="{AD99064F-088D-4E9C-BBCE-2926A82EA1FA}" type="pres">
      <dgm:prSet presAssocID="{2549B9A9-BC51-4A49-A112-6E1EBAAB13C2}" presName="Child" presStyleLbl="revTx" presStyleIdx="2" presStyleCnt="4">
        <dgm:presLayoutVars>
          <dgm:chMax val="0"/>
          <dgm:chPref val="0"/>
          <dgm:bulletEnabled val="1"/>
        </dgm:presLayoutVars>
      </dgm:prSet>
      <dgm:spPr/>
      <dgm:t>
        <a:bodyPr/>
        <a:lstStyle/>
        <a:p>
          <a:endParaRPr lang="en-US"/>
        </a:p>
      </dgm:t>
    </dgm:pt>
    <dgm:pt modelId="{FA5CDD2B-A033-4E44-94E9-BECD7A34EA7A}" type="pres">
      <dgm:prSet presAssocID="{55EBCCE8-A653-4BD1-A919-D351797936C4}" presName="sibTrans" presStyleCnt="0"/>
      <dgm:spPr/>
    </dgm:pt>
    <dgm:pt modelId="{33134BC7-D7A7-49DF-A94F-B4B7D0341ADF}" type="pres">
      <dgm:prSet presAssocID="{0122D196-93EE-41E0-82D1-160EA9462FCF}" presName="composite" presStyleCnt="0"/>
      <dgm:spPr/>
    </dgm:pt>
    <dgm:pt modelId="{7F02FD9E-F164-4C94-B7A9-BC5403EB610B}" type="pres">
      <dgm:prSet presAssocID="{0122D196-93EE-41E0-82D1-160EA9462FCF}" presName="FirstChild" presStyleLbl="revTx" presStyleIdx="3" presStyleCnt="4">
        <dgm:presLayoutVars>
          <dgm:chMax val="0"/>
          <dgm:chPref val="0"/>
          <dgm:bulletEnabled val="1"/>
        </dgm:presLayoutVars>
      </dgm:prSet>
      <dgm:spPr/>
      <dgm:t>
        <a:bodyPr/>
        <a:lstStyle/>
        <a:p>
          <a:endParaRPr lang="en-US"/>
        </a:p>
      </dgm:t>
    </dgm:pt>
    <dgm:pt modelId="{89E921A5-B324-458E-8DF8-3F93E18B47B5}" type="pres">
      <dgm:prSet presAssocID="{0122D196-93EE-41E0-82D1-160EA9462FCF}" presName="Parent" presStyleLbl="alignNode1" presStyleIdx="2" presStyleCnt="3">
        <dgm:presLayoutVars>
          <dgm:chMax val="3"/>
          <dgm:chPref val="3"/>
          <dgm:bulletEnabled val="1"/>
        </dgm:presLayoutVars>
      </dgm:prSet>
      <dgm:spPr/>
      <dgm:t>
        <a:bodyPr/>
        <a:lstStyle/>
        <a:p>
          <a:endParaRPr lang="en-US"/>
        </a:p>
      </dgm:t>
    </dgm:pt>
    <dgm:pt modelId="{FB010A9C-13CE-408C-A0D3-769326020414}" type="pres">
      <dgm:prSet presAssocID="{0122D196-93EE-41E0-82D1-160EA9462FCF}" presName="Accent" presStyleLbl="parChTrans1D1" presStyleIdx="2" presStyleCnt="3"/>
      <dgm:spPr/>
    </dgm:pt>
  </dgm:ptLst>
  <dgm:cxnLst>
    <dgm:cxn modelId="{8083D66F-1696-4CFD-9667-F135C958B31E}" type="presOf" srcId="{BCF19306-0531-4453-BFA6-208BB86D050D}" destId="{AD99064F-088D-4E9C-BBCE-2926A82EA1FA}" srcOrd="0" destOrd="0" presId="urn:microsoft.com/office/officeart/2011/layout/TabList"/>
    <dgm:cxn modelId="{8A97B65D-BC41-42E8-82E6-EE2FA18C6428}" srcId="{B3C6E6C6-0996-4B69-8197-B75A9011767C}" destId="{2549B9A9-BC51-4A49-A112-6E1EBAAB13C2}" srcOrd="1" destOrd="0" parTransId="{5FE316CE-3D54-4CE3-8CB9-6669FCBB6779}" sibTransId="{55EBCCE8-A653-4BD1-A919-D351797936C4}"/>
    <dgm:cxn modelId="{09F53EA6-1787-4CA4-941F-FC1B241041AE}" srcId="{2549B9A9-BC51-4A49-A112-6E1EBAAB13C2}" destId="{BCF19306-0531-4453-BFA6-208BB86D050D}" srcOrd="1" destOrd="0" parTransId="{FB762828-0F1D-4DC8-AF81-F26DC5BEBE91}" sibTransId="{97ABA7F7-78FE-4CD8-B5BB-0DCB1EE54DED}"/>
    <dgm:cxn modelId="{92E087CD-C716-403C-AB8D-8591789C3C77}" srcId="{B3C6E6C6-0996-4B69-8197-B75A9011767C}" destId="{0122D196-93EE-41E0-82D1-160EA9462FCF}" srcOrd="2" destOrd="0" parTransId="{62BC58FB-4E5D-43E0-81CE-F6C19654F838}" sibTransId="{41239DAD-507A-48C6-A268-64191CC1C5F0}"/>
    <dgm:cxn modelId="{CBD46E95-0E4F-42B3-A62F-27C9A60F0B87}" type="presOf" srcId="{C9C53AF6-A72D-4A17-9ACA-86BAD3BF0CB2}" destId="{7F02FD9E-F164-4C94-B7A9-BC5403EB610B}" srcOrd="0" destOrd="0" presId="urn:microsoft.com/office/officeart/2011/layout/TabList"/>
    <dgm:cxn modelId="{C45C4CCD-D4B1-44AB-89AB-B753EA871190}" srcId="{0122D196-93EE-41E0-82D1-160EA9462FCF}" destId="{C9C53AF6-A72D-4A17-9ACA-86BAD3BF0CB2}" srcOrd="0" destOrd="0" parTransId="{5A5F85BC-941C-4796-A9E5-739447AC346F}" sibTransId="{65E4BBF9-D6FF-4941-A499-174AA8BFA355}"/>
    <dgm:cxn modelId="{589704A5-54FC-4A60-86F3-FA7943E29CF0}" type="presOf" srcId="{0122D196-93EE-41E0-82D1-160EA9462FCF}" destId="{89E921A5-B324-458E-8DF8-3F93E18B47B5}" srcOrd="0" destOrd="0" presId="urn:microsoft.com/office/officeart/2011/layout/TabList"/>
    <dgm:cxn modelId="{071CCC6E-8233-4374-80B2-AE55D2584704}" type="presOf" srcId="{64F70428-0350-4AF1-BE9B-8C085AB5FDA6}" destId="{88241F36-0912-4BD2-B879-40F799E604D7}" srcOrd="0" destOrd="0" presId="urn:microsoft.com/office/officeart/2011/layout/TabList"/>
    <dgm:cxn modelId="{30614FD7-9DC7-4912-B2FE-03401E8622D1}" srcId="{2549B9A9-BC51-4A49-A112-6E1EBAAB13C2}" destId="{64F70428-0350-4AF1-BE9B-8C085AB5FDA6}" srcOrd="0" destOrd="0" parTransId="{24A7AC01-49F4-4016-9E04-082A20C13CB9}" sibTransId="{2C1BD828-F232-41AC-A2AB-EA3825C67048}"/>
    <dgm:cxn modelId="{B6FF8F5F-8ADB-4A56-8885-E7B22FA07529}" type="presOf" srcId="{762AF73B-54E6-40EC-B620-7635DA7098B6}" destId="{C5674B97-6597-4E02-9FFA-61B40C940915}" srcOrd="0" destOrd="0" presId="urn:microsoft.com/office/officeart/2011/layout/TabList"/>
    <dgm:cxn modelId="{F0AF8C91-33E4-4320-A390-FC4C99F25C4C}" type="presOf" srcId="{B3C6E6C6-0996-4B69-8197-B75A9011767C}" destId="{17D3A8FA-4C65-4ADC-8234-37591C4A7A2E}" srcOrd="0" destOrd="0" presId="urn:microsoft.com/office/officeart/2011/layout/TabList"/>
    <dgm:cxn modelId="{9D67C390-EE43-417C-99DD-4FBB179F4633}" type="presOf" srcId="{2549B9A9-BC51-4A49-A112-6E1EBAAB13C2}" destId="{C6F13295-246B-4973-ABE8-F6EBDCC8AA8A}" srcOrd="0" destOrd="0" presId="urn:microsoft.com/office/officeart/2011/layout/TabList"/>
    <dgm:cxn modelId="{28AE3DFA-48BE-4133-BF0B-F94491319666}" srcId="{B3C6E6C6-0996-4B69-8197-B75A9011767C}" destId="{730BE87B-A975-4633-B5F3-BE6ABF9F9FF3}" srcOrd="0" destOrd="0" parTransId="{B1F30AA8-BE7A-4BAC-9766-38868E3C32A0}" sibTransId="{4F6C164C-88FE-4CD7-956B-E8DF1F2D9377}"/>
    <dgm:cxn modelId="{B57458A8-7DEF-45E5-A8F7-0D6589B6DB8B}" srcId="{730BE87B-A975-4633-B5F3-BE6ABF9F9FF3}" destId="{762AF73B-54E6-40EC-B620-7635DA7098B6}" srcOrd="0" destOrd="0" parTransId="{116A4B1E-ED57-45CC-AA23-D825B4098F8D}" sibTransId="{50D4EA90-3C5D-466B-AED8-2B2E4905E85F}"/>
    <dgm:cxn modelId="{9ABB0BA1-3154-4A24-902E-C867CFA5A4CB}" type="presOf" srcId="{730BE87B-A975-4633-B5F3-BE6ABF9F9FF3}" destId="{8397D0AF-6A84-4F8F-9CE2-EB31265E1FDE}" srcOrd="0" destOrd="0" presId="urn:microsoft.com/office/officeart/2011/layout/TabList"/>
    <dgm:cxn modelId="{C0C40B1B-A6EA-4347-A48D-98E247C6895D}" type="presParOf" srcId="{17D3A8FA-4C65-4ADC-8234-37591C4A7A2E}" destId="{24DFF151-63F2-484B-B095-7C344FF75020}" srcOrd="0" destOrd="0" presId="urn:microsoft.com/office/officeart/2011/layout/TabList"/>
    <dgm:cxn modelId="{CE0B49F7-09F2-4361-B835-326ABAEB33B2}" type="presParOf" srcId="{24DFF151-63F2-484B-B095-7C344FF75020}" destId="{C5674B97-6597-4E02-9FFA-61B40C940915}" srcOrd="0" destOrd="0" presId="urn:microsoft.com/office/officeart/2011/layout/TabList"/>
    <dgm:cxn modelId="{A4BA57E5-6FF6-4219-9A7D-CCCAE41B243E}" type="presParOf" srcId="{24DFF151-63F2-484B-B095-7C344FF75020}" destId="{8397D0AF-6A84-4F8F-9CE2-EB31265E1FDE}" srcOrd="1" destOrd="0" presId="urn:microsoft.com/office/officeart/2011/layout/TabList"/>
    <dgm:cxn modelId="{87B39037-5B15-4432-BF18-9461E2ADBA46}" type="presParOf" srcId="{24DFF151-63F2-484B-B095-7C344FF75020}" destId="{2DFA7B1C-95C4-4172-B15A-F451653760AC}" srcOrd="2" destOrd="0" presId="urn:microsoft.com/office/officeart/2011/layout/TabList"/>
    <dgm:cxn modelId="{BE9B6E16-036D-4A49-8A5E-FB091BDC919E}" type="presParOf" srcId="{17D3A8FA-4C65-4ADC-8234-37591C4A7A2E}" destId="{2B6C56C7-71C8-49F0-BB52-878888CDF5FE}" srcOrd="1" destOrd="0" presId="urn:microsoft.com/office/officeart/2011/layout/TabList"/>
    <dgm:cxn modelId="{821BB01E-95EA-45CF-A64C-4184ED5668ED}" type="presParOf" srcId="{17D3A8FA-4C65-4ADC-8234-37591C4A7A2E}" destId="{BC336FA1-5E77-4327-A18F-157A49B0886B}" srcOrd="2" destOrd="0" presId="urn:microsoft.com/office/officeart/2011/layout/TabList"/>
    <dgm:cxn modelId="{B19024A7-002C-4DF8-BAEE-31F47A9FD421}" type="presParOf" srcId="{BC336FA1-5E77-4327-A18F-157A49B0886B}" destId="{88241F36-0912-4BD2-B879-40F799E604D7}" srcOrd="0" destOrd="0" presId="urn:microsoft.com/office/officeart/2011/layout/TabList"/>
    <dgm:cxn modelId="{3445E0E1-29D6-4086-B4DD-887CC5512FC9}" type="presParOf" srcId="{BC336FA1-5E77-4327-A18F-157A49B0886B}" destId="{C6F13295-246B-4973-ABE8-F6EBDCC8AA8A}" srcOrd="1" destOrd="0" presId="urn:microsoft.com/office/officeart/2011/layout/TabList"/>
    <dgm:cxn modelId="{93D54091-3769-41E7-A343-5255FA1AFBAA}" type="presParOf" srcId="{BC336FA1-5E77-4327-A18F-157A49B0886B}" destId="{1F53218C-F558-4E2E-9C84-74ACF05F8BE0}" srcOrd="2" destOrd="0" presId="urn:microsoft.com/office/officeart/2011/layout/TabList"/>
    <dgm:cxn modelId="{12A51F84-7267-4281-BDA7-10C7E4F38BDF}" type="presParOf" srcId="{17D3A8FA-4C65-4ADC-8234-37591C4A7A2E}" destId="{AD99064F-088D-4E9C-BBCE-2926A82EA1FA}" srcOrd="3" destOrd="0" presId="urn:microsoft.com/office/officeart/2011/layout/TabList"/>
    <dgm:cxn modelId="{10C9937A-5FFD-41D3-A3DC-3091DC753DD2}" type="presParOf" srcId="{17D3A8FA-4C65-4ADC-8234-37591C4A7A2E}" destId="{FA5CDD2B-A033-4E44-94E9-BECD7A34EA7A}" srcOrd="4" destOrd="0" presId="urn:microsoft.com/office/officeart/2011/layout/TabList"/>
    <dgm:cxn modelId="{02E31B41-37DA-404E-9737-D9CABFB60DDF}" type="presParOf" srcId="{17D3A8FA-4C65-4ADC-8234-37591C4A7A2E}" destId="{33134BC7-D7A7-49DF-A94F-B4B7D0341ADF}" srcOrd="5" destOrd="0" presId="urn:microsoft.com/office/officeart/2011/layout/TabList"/>
    <dgm:cxn modelId="{606615BB-604A-4BC8-A651-889E914311A4}" type="presParOf" srcId="{33134BC7-D7A7-49DF-A94F-B4B7D0341ADF}" destId="{7F02FD9E-F164-4C94-B7A9-BC5403EB610B}" srcOrd="0" destOrd="0" presId="urn:microsoft.com/office/officeart/2011/layout/TabList"/>
    <dgm:cxn modelId="{3A0843FF-98DE-4836-8F8E-560E8DDAD9C8}" type="presParOf" srcId="{33134BC7-D7A7-49DF-A94F-B4B7D0341ADF}" destId="{89E921A5-B324-458E-8DF8-3F93E18B47B5}" srcOrd="1" destOrd="0" presId="urn:microsoft.com/office/officeart/2011/layout/TabList"/>
    <dgm:cxn modelId="{04C435D2-FF9B-421E-B3D2-FAD0600BF915}" type="presParOf" srcId="{33134BC7-D7A7-49DF-A94F-B4B7D0341ADF}" destId="{FB010A9C-13CE-408C-A0D3-76932602041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6E6C6-0996-4B69-8197-B75A9011767C}"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762AF73B-54E6-40EC-B620-7635DA7098B6}">
      <dgm:prSet phldrT="[Tex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Live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116A4B1E-ED57-45CC-AA23-D825B4098F8D}" type="parTrans" cxnId="{B57458A8-7DEF-45E5-A8F7-0D6589B6DB8B}">
      <dgm:prSet/>
      <dgm:spPr/>
      <dgm:t>
        <a:bodyPr/>
        <a:lstStyle/>
        <a:p>
          <a:endParaRPr lang="en-US"/>
        </a:p>
      </dgm:t>
    </dgm:pt>
    <dgm:pt modelId="{50D4EA90-3C5D-466B-AED8-2B2E4905E85F}" type="sibTrans" cxnId="{B57458A8-7DEF-45E5-A8F7-0D6589B6DB8B}">
      <dgm:prSet/>
      <dgm:spPr/>
      <dgm:t>
        <a:bodyPr/>
        <a:lstStyle/>
        <a:p>
          <a:endParaRPr lang="en-US"/>
        </a:p>
      </dgm:t>
    </dgm:pt>
    <dgm:pt modelId="{C9C53AF6-A72D-4A17-9ACA-86BAD3BF0CB2}">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Foster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5A5F85BC-941C-4796-A9E5-739447AC346F}" type="parTrans" cxnId="{C45C4CCD-D4B1-44AB-89AB-B753EA871190}">
      <dgm:prSet/>
      <dgm:spPr/>
      <dgm:t>
        <a:bodyPr/>
        <a:lstStyle/>
        <a:p>
          <a:endParaRPr lang="en-US"/>
        </a:p>
      </dgm:t>
    </dgm:pt>
    <dgm:pt modelId="{65E4BBF9-D6FF-4941-A499-174AA8BFA355}" type="sibTrans" cxnId="{C45C4CCD-D4B1-44AB-89AB-B753EA871190}">
      <dgm:prSet/>
      <dgm:spPr/>
      <dgm:t>
        <a:bodyPr/>
        <a:lstStyle/>
        <a:p>
          <a:endParaRPr lang="en-US"/>
        </a:p>
      </dgm:t>
    </dgm:pt>
    <dgm:pt modelId="{730BE87B-A975-4633-B5F3-BE6ABF9F9FF3}">
      <dgm:prSet phldrT="[Tex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3:1-3</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1F30AA8-BE7A-4BAC-9766-38868E3C32A0}" type="parTrans" cxnId="{28AE3DFA-48BE-4133-BF0B-F94491319666}">
      <dgm:prSet/>
      <dgm:spPr/>
      <dgm:t>
        <a:bodyPr/>
        <a:lstStyle/>
        <a:p>
          <a:endParaRPr lang="en-US"/>
        </a:p>
      </dgm:t>
    </dgm:pt>
    <dgm:pt modelId="{4F6C164C-88FE-4CD7-956B-E8DF1F2D9377}" type="sibTrans" cxnId="{28AE3DFA-48BE-4133-BF0B-F94491319666}">
      <dgm:prSet/>
      <dgm:spPr/>
      <dgm:t>
        <a:bodyPr/>
        <a:lstStyle/>
        <a:p>
          <a:endParaRPr lang="en-US"/>
        </a:p>
      </dgm:t>
    </dgm:pt>
    <dgm:pt modelId="{64F70428-0350-4AF1-BE9B-8C085AB5FDA6}">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How Change Happens</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24A7AC01-49F4-4016-9E04-082A20C13CB9}" type="parTrans" cxnId="{30614FD7-9DC7-4912-B2FE-03401E8622D1}">
      <dgm:prSet/>
      <dgm:spPr/>
      <dgm:t>
        <a:bodyPr/>
        <a:lstStyle/>
        <a:p>
          <a:endParaRPr lang="en-US"/>
        </a:p>
      </dgm:t>
    </dgm:pt>
    <dgm:pt modelId="{2C1BD828-F232-41AC-A2AB-EA3825C67048}" type="sibTrans" cxnId="{30614FD7-9DC7-4912-B2FE-03401E8622D1}">
      <dgm:prSet/>
      <dgm:spPr/>
      <dgm:t>
        <a:bodyPr/>
        <a:lstStyle/>
        <a:p>
          <a:endParaRPr lang="en-US"/>
        </a:p>
      </dgm:t>
    </dgm:pt>
    <dgm:pt modelId="{2549B9A9-BC51-4A49-A112-6E1EBAAB13C2}">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3:4-7</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FE316CE-3D54-4CE3-8CB9-6669FCBB6779}" type="parTrans" cxnId="{8A97B65D-BC41-42E8-82E6-EE2FA18C6428}">
      <dgm:prSet/>
      <dgm:spPr/>
      <dgm:t>
        <a:bodyPr/>
        <a:lstStyle/>
        <a:p>
          <a:endParaRPr lang="en-US"/>
        </a:p>
      </dgm:t>
    </dgm:pt>
    <dgm:pt modelId="{55EBCCE8-A653-4BD1-A919-D351797936C4}" type="sibTrans" cxnId="{8A97B65D-BC41-42E8-82E6-EE2FA18C6428}">
      <dgm:prSet/>
      <dgm:spPr/>
      <dgm:t>
        <a:bodyPr/>
        <a:lstStyle/>
        <a:p>
          <a:endParaRPr lang="en-US"/>
        </a:p>
      </dgm:t>
    </dgm:pt>
    <dgm:pt modelId="{0122D196-93EE-41E0-82D1-160EA9462FCF}">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3:8-13</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2BC58FB-4E5D-43E0-81CE-F6C19654F838}" type="parTrans" cxnId="{92E087CD-C716-403C-AB8D-8591789C3C77}">
      <dgm:prSet/>
      <dgm:spPr/>
      <dgm:t>
        <a:bodyPr/>
        <a:lstStyle/>
        <a:p>
          <a:endParaRPr lang="en-US"/>
        </a:p>
      </dgm:t>
    </dgm:pt>
    <dgm:pt modelId="{41239DAD-507A-48C6-A268-64191CC1C5F0}" type="sibTrans" cxnId="{92E087CD-C716-403C-AB8D-8591789C3C77}">
      <dgm:prSet/>
      <dgm:spPr/>
      <dgm:t>
        <a:bodyPr/>
        <a:lstStyle/>
        <a:p>
          <a:endParaRPr lang="en-US"/>
        </a:p>
      </dgm:t>
    </dgm:pt>
    <dgm:pt modelId="{30DBAA19-126C-4576-8EB6-F6DCDEBB58A9}">
      <dgm:prSet custT="1"/>
      <dgm:spPr/>
      <dgm:t>
        <a:bodyPr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“All who have faith in God will be sure to do good deeds.” Titus 3:8b</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1A1FFC8E-AB8A-4359-94F6-D47450E1D8DC}" type="parTrans" cxnId="{3063238E-6518-4C68-BE91-0BE3ECF9652F}">
      <dgm:prSet/>
      <dgm:spPr/>
      <dgm:t>
        <a:bodyPr/>
        <a:lstStyle/>
        <a:p>
          <a:endParaRPr lang="en-US"/>
        </a:p>
      </dgm:t>
    </dgm:pt>
    <dgm:pt modelId="{E15120D9-A446-45B6-BADA-B8E415A6B659}" type="sibTrans" cxnId="{3063238E-6518-4C68-BE91-0BE3ECF9652F}">
      <dgm:prSet/>
      <dgm:spPr/>
      <dgm:t>
        <a:bodyPr/>
        <a:lstStyle/>
        <a:p>
          <a:endParaRPr lang="en-US"/>
        </a:p>
      </dgm:t>
    </dgm:pt>
    <dgm:pt modelId="{17D3A8FA-4C65-4ADC-8234-37591C4A7A2E}" type="pres">
      <dgm:prSet presAssocID="{B3C6E6C6-0996-4B69-8197-B75A9011767C}" presName="Name0" presStyleCnt="0">
        <dgm:presLayoutVars>
          <dgm:chMax/>
          <dgm:chPref val="3"/>
          <dgm:dir/>
          <dgm:animOne val="branch"/>
          <dgm:animLvl val="lvl"/>
        </dgm:presLayoutVars>
      </dgm:prSet>
      <dgm:spPr/>
      <dgm:t>
        <a:bodyPr/>
        <a:lstStyle/>
        <a:p>
          <a:endParaRPr lang="en-US"/>
        </a:p>
      </dgm:t>
    </dgm:pt>
    <dgm:pt modelId="{24DFF151-63F2-484B-B095-7C344FF75020}" type="pres">
      <dgm:prSet presAssocID="{730BE87B-A975-4633-B5F3-BE6ABF9F9FF3}" presName="composite" presStyleCnt="0"/>
      <dgm:spPr/>
    </dgm:pt>
    <dgm:pt modelId="{C5674B97-6597-4E02-9FFA-61B40C940915}" type="pres">
      <dgm:prSet presAssocID="{730BE87B-A975-4633-B5F3-BE6ABF9F9FF3}" presName="FirstChild" presStyleLbl="revTx" presStyleIdx="0" presStyleCnt="4">
        <dgm:presLayoutVars>
          <dgm:chMax val="0"/>
          <dgm:chPref val="0"/>
          <dgm:bulletEnabled val="1"/>
        </dgm:presLayoutVars>
      </dgm:prSet>
      <dgm:spPr/>
      <dgm:t>
        <a:bodyPr/>
        <a:lstStyle/>
        <a:p>
          <a:endParaRPr lang="en-US"/>
        </a:p>
      </dgm:t>
    </dgm:pt>
    <dgm:pt modelId="{8397D0AF-6A84-4F8F-9CE2-EB31265E1FDE}" type="pres">
      <dgm:prSet presAssocID="{730BE87B-A975-4633-B5F3-BE6ABF9F9FF3}" presName="Parent" presStyleLbl="alignNode1" presStyleIdx="0" presStyleCnt="3">
        <dgm:presLayoutVars>
          <dgm:chMax val="3"/>
          <dgm:chPref val="3"/>
          <dgm:bulletEnabled val="1"/>
        </dgm:presLayoutVars>
      </dgm:prSet>
      <dgm:spPr/>
      <dgm:t>
        <a:bodyPr/>
        <a:lstStyle/>
        <a:p>
          <a:endParaRPr lang="en-US"/>
        </a:p>
      </dgm:t>
    </dgm:pt>
    <dgm:pt modelId="{2DFA7B1C-95C4-4172-B15A-F451653760AC}" type="pres">
      <dgm:prSet presAssocID="{730BE87B-A975-4633-B5F3-BE6ABF9F9FF3}" presName="Accent" presStyleLbl="parChTrans1D1" presStyleIdx="0" presStyleCnt="3"/>
      <dgm:spPr/>
    </dgm:pt>
    <dgm:pt modelId="{2B6C56C7-71C8-49F0-BB52-878888CDF5FE}" type="pres">
      <dgm:prSet presAssocID="{4F6C164C-88FE-4CD7-956B-E8DF1F2D9377}" presName="sibTrans" presStyleCnt="0"/>
      <dgm:spPr/>
    </dgm:pt>
    <dgm:pt modelId="{BC336FA1-5E77-4327-A18F-157A49B0886B}" type="pres">
      <dgm:prSet presAssocID="{2549B9A9-BC51-4A49-A112-6E1EBAAB13C2}" presName="composite" presStyleCnt="0"/>
      <dgm:spPr/>
    </dgm:pt>
    <dgm:pt modelId="{88241F36-0912-4BD2-B879-40F799E604D7}" type="pres">
      <dgm:prSet presAssocID="{2549B9A9-BC51-4A49-A112-6E1EBAAB13C2}" presName="FirstChild" presStyleLbl="revTx" presStyleIdx="1" presStyleCnt="4">
        <dgm:presLayoutVars>
          <dgm:chMax val="0"/>
          <dgm:chPref val="0"/>
          <dgm:bulletEnabled val="1"/>
        </dgm:presLayoutVars>
      </dgm:prSet>
      <dgm:spPr/>
      <dgm:t>
        <a:bodyPr/>
        <a:lstStyle/>
        <a:p>
          <a:endParaRPr lang="en-US"/>
        </a:p>
      </dgm:t>
    </dgm:pt>
    <dgm:pt modelId="{C6F13295-246B-4973-ABE8-F6EBDCC8AA8A}" type="pres">
      <dgm:prSet presAssocID="{2549B9A9-BC51-4A49-A112-6E1EBAAB13C2}" presName="Parent" presStyleLbl="alignNode1" presStyleIdx="1" presStyleCnt="3">
        <dgm:presLayoutVars>
          <dgm:chMax val="3"/>
          <dgm:chPref val="3"/>
          <dgm:bulletEnabled val="1"/>
        </dgm:presLayoutVars>
      </dgm:prSet>
      <dgm:spPr/>
      <dgm:t>
        <a:bodyPr/>
        <a:lstStyle/>
        <a:p>
          <a:endParaRPr lang="en-US"/>
        </a:p>
      </dgm:t>
    </dgm:pt>
    <dgm:pt modelId="{1F53218C-F558-4E2E-9C84-74ACF05F8BE0}" type="pres">
      <dgm:prSet presAssocID="{2549B9A9-BC51-4A49-A112-6E1EBAAB13C2}" presName="Accent" presStyleLbl="parChTrans1D1" presStyleIdx="1" presStyleCnt="3"/>
      <dgm:spPr/>
    </dgm:pt>
    <dgm:pt modelId="{FA5CDD2B-A033-4E44-94E9-BECD7A34EA7A}" type="pres">
      <dgm:prSet presAssocID="{55EBCCE8-A653-4BD1-A919-D351797936C4}" presName="sibTrans" presStyleCnt="0"/>
      <dgm:spPr/>
    </dgm:pt>
    <dgm:pt modelId="{33134BC7-D7A7-49DF-A94F-B4B7D0341ADF}" type="pres">
      <dgm:prSet presAssocID="{0122D196-93EE-41E0-82D1-160EA9462FCF}" presName="composite" presStyleCnt="0"/>
      <dgm:spPr/>
    </dgm:pt>
    <dgm:pt modelId="{7F02FD9E-F164-4C94-B7A9-BC5403EB610B}" type="pres">
      <dgm:prSet presAssocID="{0122D196-93EE-41E0-82D1-160EA9462FCF}" presName="FirstChild" presStyleLbl="revTx" presStyleIdx="2" presStyleCnt="4">
        <dgm:presLayoutVars>
          <dgm:chMax val="0"/>
          <dgm:chPref val="0"/>
          <dgm:bulletEnabled val="1"/>
        </dgm:presLayoutVars>
      </dgm:prSet>
      <dgm:spPr/>
      <dgm:t>
        <a:bodyPr/>
        <a:lstStyle/>
        <a:p>
          <a:endParaRPr lang="en-US"/>
        </a:p>
      </dgm:t>
    </dgm:pt>
    <dgm:pt modelId="{89E921A5-B324-458E-8DF8-3F93E18B47B5}" type="pres">
      <dgm:prSet presAssocID="{0122D196-93EE-41E0-82D1-160EA9462FCF}" presName="Parent" presStyleLbl="alignNode1" presStyleIdx="2" presStyleCnt="3">
        <dgm:presLayoutVars>
          <dgm:chMax val="3"/>
          <dgm:chPref val="3"/>
          <dgm:bulletEnabled val="1"/>
        </dgm:presLayoutVars>
      </dgm:prSet>
      <dgm:spPr/>
      <dgm:t>
        <a:bodyPr/>
        <a:lstStyle/>
        <a:p>
          <a:endParaRPr lang="en-US"/>
        </a:p>
      </dgm:t>
    </dgm:pt>
    <dgm:pt modelId="{FB010A9C-13CE-408C-A0D3-769326020414}" type="pres">
      <dgm:prSet presAssocID="{0122D196-93EE-41E0-82D1-160EA9462FCF}" presName="Accent" presStyleLbl="parChTrans1D1" presStyleIdx="2" presStyleCnt="3"/>
      <dgm:spPr/>
    </dgm:pt>
    <dgm:pt modelId="{D9A81245-1CF6-4B98-B7B5-DFD7DA326830}" type="pres">
      <dgm:prSet presAssocID="{0122D196-93EE-41E0-82D1-160EA9462FCF}" presName="Child" presStyleLbl="revTx" presStyleIdx="3" presStyleCnt="4">
        <dgm:presLayoutVars>
          <dgm:chMax val="0"/>
          <dgm:chPref val="0"/>
          <dgm:bulletEnabled val="1"/>
        </dgm:presLayoutVars>
      </dgm:prSet>
      <dgm:spPr/>
      <dgm:t>
        <a:bodyPr/>
        <a:lstStyle/>
        <a:p>
          <a:endParaRPr lang="en-US"/>
        </a:p>
      </dgm:t>
    </dgm:pt>
  </dgm:ptLst>
  <dgm:cxnLst>
    <dgm:cxn modelId="{88D3CB86-3332-4FED-AAA8-18D4FBC944C1}" type="presOf" srcId="{2549B9A9-BC51-4A49-A112-6E1EBAAB13C2}" destId="{C6F13295-246B-4973-ABE8-F6EBDCC8AA8A}" srcOrd="0" destOrd="0" presId="urn:microsoft.com/office/officeart/2011/layout/TabList"/>
    <dgm:cxn modelId="{D526F10F-2FEC-49B1-BDCB-9489515A3430}" type="presOf" srcId="{30DBAA19-126C-4576-8EB6-F6DCDEBB58A9}" destId="{D9A81245-1CF6-4B98-B7B5-DFD7DA326830}" srcOrd="0" destOrd="0" presId="urn:microsoft.com/office/officeart/2011/layout/TabList"/>
    <dgm:cxn modelId="{8A97B65D-BC41-42E8-82E6-EE2FA18C6428}" srcId="{B3C6E6C6-0996-4B69-8197-B75A9011767C}" destId="{2549B9A9-BC51-4A49-A112-6E1EBAAB13C2}" srcOrd="1" destOrd="0" parTransId="{5FE316CE-3D54-4CE3-8CB9-6669FCBB6779}" sibTransId="{55EBCCE8-A653-4BD1-A919-D351797936C4}"/>
    <dgm:cxn modelId="{92E087CD-C716-403C-AB8D-8591789C3C77}" srcId="{B3C6E6C6-0996-4B69-8197-B75A9011767C}" destId="{0122D196-93EE-41E0-82D1-160EA9462FCF}" srcOrd="2" destOrd="0" parTransId="{62BC58FB-4E5D-43E0-81CE-F6C19654F838}" sibTransId="{41239DAD-507A-48C6-A268-64191CC1C5F0}"/>
    <dgm:cxn modelId="{C45C4CCD-D4B1-44AB-89AB-B753EA871190}" srcId="{0122D196-93EE-41E0-82D1-160EA9462FCF}" destId="{C9C53AF6-A72D-4A17-9ACA-86BAD3BF0CB2}" srcOrd="0" destOrd="0" parTransId="{5A5F85BC-941C-4796-A9E5-739447AC346F}" sibTransId="{65E4BBF9-D6FF-4941-A499-174AA8BFA355}"/>
    <dgm:cxn modelId="{B237CACF-93B4-4607-B5E0-C25EBDAB82AA}" type="presOf" srcId="{730BE87B-A975-4633-B5F3-BE6ABF9F9FF3}" destId="{8397D0AF-6A84-4F8F-9CE2-EB31265E1FDE}" srcOrd="0" destOrd="0" presId="urn:microsoft.com/office/officeart/2011/layout/TabList"/>
    <dgm:cxn modelId="{30614FD7-9DC7-4912-B2FE-03401E8622D1}" srcId="{2549B9A9-BC51-4A49-A112-6E1EBAAB13C2}" destId="{64F70428-0350-4AF1-BE9B-8C085AB5FDA6}" srcOrd="0" destOrd="0" parTransId="{24A7AC01-49F4-4016-9E04-082A20C13CB9}" sibTransId="{2C1BD828-F232-41AC-A2AB-EA3825C67048}"/>
    <dgm:cxn modelId="{44C5F661-EA5B-4A88-99CF-D0831F3D0E66}" type="presOf" srcId="{0122D196-93EE-41E0-82D1-160EA9462FCF}" destId="{89E921A5-B324-458E-8DF8-3F93E18B47B5}" srcOrd="0" destOrd="0" presId="urn:microsoft.com/office/officeart/2011/layout/TabList"/>
    <dgm:cxn modelId="{E22386C5-F972-482E-AEC4-82B64642DA4B}" type="presOf" srcId="{C9C53AF6-A72D-4A17-9ACA-86BAD3BF0CB2}" destId="{7F02FD9E-F164-4C94-B7A9-BC5403EB610B}" srcOrd="0" destOrd="0" presId="urn:microsoft.com/office/officeart/2011/layout/TabList"/>
    <dgm:cxn modelId="{3DAD3A6C-BAD7-49B9-AF4E-E4900B95EBDF}" type="presOf" srcId="{B3C6E6C6-0996-4B69-8197-B75A9011767C}" destId="{17D3A8FA-4C65-4ADC-8234-37591C4A7A2E}" srcOrd="0" destOrd="0" presId="urn:microsoft.com/office/officeart/2011/layout/TabList"/>
    <dgm:cxn modelId="{28AE3DFA-48BE-4133-BF0B-F94491319666}" srcId="{B3C6E6C6-0996-4B69-8197-B75A9011767C}" destId="{730BE87B-A975-4633-B5F3-BE6ABF9F9FF3}" srcOrd="0" destOrd="0" parTransId="{B1F30AA8-BE7A-4BAC-9766-38868E3C32A0}" sibTransId="{4F6C164C-88FE-4CD7-956B-E8DF1F2D9377}"/>
    <dgm:cxn modelId="{F3D36283-9F52-4E2A-8610-1AA8B021327F}" type="presOf" srcId="{64F70428-0350-4AF1-BE9B-8C085AB5FDA6}" destId="{88241F36-0912-4BD2-B879-40F799E604D7}" srcOrd="0" destOrd="0" presId="urn:microsoft.com/office/officeart/2011/layout/TabList"/>
    <dgm:cxn modelId="{B57458A8-7DEF-45E5-A8F7-0D6589B6DB8B}" srcId="{730BE87B-A975-4633-B5F3-BE6ABF9F9FF3}" destId="{762AF73B-54E6-40EC-B620-7635DA7098B6}" srcOrd="0" destOrd="0" parTransId="{116A4B1E-ED57-45CC-AA23-D825B4098F8D}" sibTransId="{50D4EA90-3C5D-466B-AED8-2B2E4905E85F}"/>
    <dgm:cxn modelId="{3063238E-6518-4C68-BE91-0BE3ECF9652F}" srcId="{0122D196-93EE-41E0-82D1-160EA9462FCF}" destId="{30DBAA19-126C-4576-8EB6-F6DCDEBB58A9}" srcOrd="1" destOrd="0" parTransId="{1A1FFC8E-AB8A-4359-94F6-D47450E1D8DC}" sibTransId="{E15120D9-A446-45B6-BADA-B8E415A6B659}"/>
    <dgm:cxn modelId="{9AB4E414-7806-498E-83F0-972E055077FD}" type="presOf" srcId="{762AF73B-54E6-40EC-B620-7635DA7098B6}" destId="{C5674B97-6597-4E02-9FFA-61B40C940915}" srcOrd="0" destOrd="0" presId="urn:microsoft.com/office/officeart/2011/layout/TabList"/>
    <dgm:cxn modelId="{60857DB0-E2C2-4A34-9EBF-E44AEE9FF150}" type="presParOf" srcId="{17D3A8FA-4C65-4ADC-8234-37591C4A7A2E}" destId="{24DFF151-63F2-484B-B095-7C344FF75020}" srcOrd="0" destOrd="0" presId="urn:microsoft.com/office/officeart/2011/layout/TabList"/>
    <dgm:cxn modelId="{A7DE8297-0BDA-4408-A059-1C6482F11EBF}" type="presParOf" srcId="{24DFF151-63F2-484B-B095-7C344FF75020}" destId="{C5674B97-6597-4E02-9FFA-61B40C940915}" srcOrd="0" destOrd="0" presId="urn:microsoft.com/office/officeart/2011/layout/TabList"/>
    <dgm:cxn modelId="{08605858-05FB-4DB4-8E0A-F38529B4A906}" type="presParOf" srcId="{24DFF151-63F2-484B-B095-7C344FF75020}" destId="{8397D0AF-6A84-4F8F-9CE2-EB31265E1FDE}" srcOrd="1" destOrd="0" presId="urn:microsoft.com/office/officeart/2011/layout/TabList"/>
    <dgm:cxn modelId="{B36D1C58-6FB2-44AF-8EC2-F0BA7719D9E4}" type="presParOf" srcId="{24DFF151-63F2-484B-B095-7C344FF75020}" destId="{2DFA7B1C-95C4-4172-B15A-F451653760AC}" srcOrd="2" destOrd="0" presId="urn:microsoft.com/office/officeart/2011/layout/TabList"/>
    <dgm:cxn modelId="{161B629B-CD73-476C-8CCC-67665EEE3D01}" type="presParOf" srcId="{17D3A8FA-4C65-4ADC-8234-37591C4A7A2E}" destId="{2B6C56C7-71C8-49F0-BB52-878888CDF5FE}" srcOrd="1" destOrd="0" presId="urn:microsoft.com/office/officeart/2011/layout/TabList"/>
    <dgm:cxn modelId="{C66B2977-AD52-4E5C-85C2-A8AEF1FB94BB}" type="presParOf" srcId="{17D3A8FA-4C65-4ADC-8234-37591C4A7A2E}" destId="{BC336FA1-5E77-4327-A18F-157A49B0886B}" srcOrd="2" destOrd="0" presId="urn:microsoft.com/office/officeart/2011/layout/TabList"/>
    <dgm:cxn modelId="{E53342B0-306D-4796-9330-A1C2A9BE06B8}" type="presParOf" srcId="{BC336FA1-5E77-4327-A18F-157A49B0886B}" destId="{88241F36-0912-4BD2-B879-40F799E604D7}" srcOrd="0" destOrd="0" presId="urn:microsoft.com/office/officeart/2011/layout/TabList"/>
    <dgm:cxn modelId="{ECC32CCC-E1E1-41F9-B83C-925659D5683F}" type="presParOf" srcId="{BC336FA1-5E77-4327-A18F-157A49B0886B}" destId="{C6F13295-246B-4973-ABE8-F6EBDCC8AA8A}" srcOrd="1" destOrd="0" presId="urn:microsoft.com/office/officeart/2011/layout/TabList"/>
    <dgm:cxn modelId="{FF4A6F26-5F11-4B42-8A3E-FC8B730DB2E0}" type="presParOf" srcId="{BC336FA1-5E77-4327-A18F-157A49B0886B}" destId="{1F53218C-F558-4E2E-9C84-74ACF05F8BE0}" srcOrd="2" destOrd="0" presId="urn:microsoft.com/office/officeart/2011/layout/TabList"/>
    <dgm:cxn modelId="{BE558AC8-5666-46BF-9CAB-BD6919E613B9}" type="presParOf" srcId="{17D3A8FA-4C65-4ADC-8234-37591C4A7A2E}" destId="{FA5CDD2B-A033-4E44-94E9-BECD7A34EA7A}" srcOrd="3" destOrd="0" presId="urn:microsoft.com/office/officeart/2011/layout/TabList"/>
    <dgm:cxn modelId="{D4245BCB-8C5F-4B9B-BF02-8152343F1630}" type="presParOf" srcId="{17D3A8FA-4C65-4ADC-8234-37591C4A7A2E}" destId="{33134BC7-D7A7-49DF-A94F-B4B7D0341ADF}" srcOrd="4" destOrd="0" presId="urn:microsoft.com/office/officeart/2011/layout/TabList"/>
    <dgm:cxn modelId="{D95D2AC0-E875-42FE-A3E9-2ADC5BE27327}" type="presParOf" srcId="{33134BC7-D7A7-49DF-A94F-B4B7D0341ADF}" destId="{7F02FD9E-F164-4C94-B7A9-BC5403EB610B}" srcOrd="0" destOrd="0" presId="urn:microsoft.com/office/officeart/2011/layout/TabList"/>
    <dgm:cxn modelId="{49E66354-884D-416F-A90D-C16745DC3BE9}" type="presParOf" srcId="{33134BC7-D7A7-49DF-A94F-B4B7D0341ADF}" destId="{89E921A5-B324-458E-8DF8-3F93E18B47B5}" srcOrd="1" destOrd="0" presId="urn:microsoft.com/office/officeart/2011/layout/TabList"/>
    <dgm:cxn modelId="{5D50DC60-6327-45B0-B8C3-C20312175455}" type="presParOf" srcId="{33134BC7-D7A7-49DF-A94F-B4B7D0341ADF}" destId="{FB010A9C-13CE-408C-A0D3-769326020414}" srcOrd="2" destOrd="0" presId="urn:microsoft.com/office/officeart/2011/layout/TabList"/>
    <dgm:cxn modelId="{8DB37E89-B7FD-491C-A618-393B5C8DD705}" type="presParOf" srcId="{17D3A8FA-4C65-4ADC-8234-37591C4A7A2E}" destId="{D9A81245-1CF6-4B98-B7B5-DFD7DA326830}" srcOrd="5"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C6E6C6-0996-4B69-8197-B75A9011767C}"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762AF73B-54E6-40EC-B620-7635DA7098B6}">
      <dgm:prSet phldrT="[Tex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Live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116A4B1E-ED57-45CC-AA23-D825B4098F8D}" type="parTrans" cxnId="{B57458A8-7DEF-45E5-A8F7-0D6589B6DB8B}">
      <dgm:prSet/>
      <dgm:spPr/>
      <dgm:t>
        <a:bodyPr/>
        <a:lstStyle/>
        <a:p>
          <a:endParaRPr lang="en-US"/>
        </a:p>
      </dgm:t>
    </dgm:pt>
    <dgm:pt modelId="{50D4EA90-3C5D-466B-AED8-2B2E4905E85F}" type="sibTrans" cxnId="{B57458A8-7DEF-45E5-A8F7-0D6589B6DB8B}">
      <dgm:prSet/>
      <dgm:spPr/>
      <dgm:t>
        <a:bodyPr/>
        <a:lstStyle/>
        <a:p>
          <a:endParaRPr lang="en-US"/>
        </a:p>
      </dgm:t>
    </dgm:pt>
    <dgm:pt modelId="{C9C53AF6-A72D-4A17-9ACA-86BAD3BF0CB2}">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Foster a       Changed Life</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5A5F85BC-941C-4796-A9E5-739447AC346F}" type="parTrans" cxnId="{C45C4CCD-D4B1-44AB-89AB-B753EA871190}">
      <dgm:prSet/>
      <dgm:spPr/>
      <dgm:t>
        <a:bodyPr/>
        <a:lstStyle/>
        <a:p>
          <a:endParaRPr lang="en-US"/>
        </a:p>
      </dgm:t>
    </dgm:pt>
    <dgm:pt modelId="{65E4BBF9-D6FF-4941-A499-174AA8BFA355}" type="sibTrans" cxnId="{C45C4CCD-D4B1-44AB-89AB-B753EA871190}">
      <dgm:prSet/>
      <dgm:spPr/>
      <dgm:t>
        <a:bodyPr/>
        <a:lstStyle/>
        <a:p>
          <a:endParaRPr lang="en-US"/>
        </a:p>
      </dgm:t>
    </dgm:pt>
    <dgm:pt modelId="{730BE87B-A975-4633-B5F3-BE6ABF9F9FF3}">
      <dgm:prSet phldrT="[Tex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3:1-3</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1F30AA8-BE7A-4BAC-9766-38868E3C32A0}" type="parTrans" cxnId="{28AE3DFA-48BE-4133-BF0B-F94491319666}">
      <dgm:prSet/>
      <dgm:spPr/>
      <dgm:t>
        <a:bodyPr/>
        <a:lstStyle/>
        <a:p>
          <a:endParaRPr lang="en-US"/>
        </a:p>
      </dgm:t>
    </dgm:pt>
    <dgm:pt modelId="{4F6C164C-88FE-4CD7-956B-E8DF1F2D9377}" type="sibTrans" cxnId="{28AE3DFA-48BE-4133-BF0B-F94491319666}">
      <dgm:prSet/>
      <dgm:spPr/>
      <dgm:t>
        <a:bodyPr/>
        <a:lstStyle/>
        <a:p>
          <a:endParaRPr lang="en-US"/>
        </a:p>
      </dgm:t>
    </dgm:pt>
    <dgm:pt modelId="{64F70428-0350-4AF1-BE9B-8C085AB5FDA6}">
      <dgm:prSet custT="1"/>
      <dgm:spPr/>
      <dgm:t>
        <a:bodyPr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How Change Happens</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24A7AC01-49F4-4016-9E04-082A20C13CB9}" type="parTrans" cxnId="{30614FD7-9DC7-4912-B2FE-03401E8622D1}">
      <dgm:prSet/>
      <dgm:spPr/>
      <dgm:t>
        <a:bodyPr/>
        <a:lstStyle/>
        <a:p>
          <a:endParaRPr lang="en-US"/>
        </a:p>
      </dgm:t>
    </dgm:pt>
    <dgm:pt modelId="{2C1BD828-F232-41AC-A2AB-EA3825C67048}" type="sibTrans" cxnId="{30614FD7-9DC7-4912-B2FE-03401E8622D1}">
      <dgm:prSet/>
      <dgm:spPr/>
      <dgm:t>
        <a:bodyPr/>
        <a:lstStyle/>
        <a:p>
          <a:endParaRPr lang="en-US"/>
        </a:p>
      </dgm:t>
    </dgm:pt>
    <dgm:pt modelId="{2549B9A9-BC51-4A49-A112-6E1EBAAB13C2}">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3:4-7</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FE316CE-3D54-4CE3-8CB9-6669FCBB6779}" type="parTrans" cxnId="{8A97B65D-BC41-42E8-82E6-EE2FA18C6428}">
      <dgm:prSet/>
      <dgm:spPr/>
      <dgm:t>
        <a:bodyPr/>
        <a:lstStyle/>
        <a:p>
          <a:endParaRPr lang="en-US"/>
        </a:p>
      </dgm:t>
    </dgm:pt>
    <dgm:pt modelId="{55EBCCE8-A653-4BD1-A919-D351797936C4}" type="sibTrans" cxnId="{8A97B65D-BC41-42E8-82E6-EE2FA18C6428}">
      <dgm:prSet/>
      <dgm:spPr/>
      <dgm:t>
        <a:bodyPr/>
        <a:lstStyle/>
        <a:p>
          <a:endParaRPr lang="en-US"/>
        </a:p>
      </dgm:t>
    </dgm:pt>
    <dgm:pt modelId="{0122D196-93EE-41E0-82D1-160EA9462FCF}">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Titus 3:8-13</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2BC58FB-4E5D-43E0-81CE-F6C19654F838}" type="parTrans" cxnId="{92E087CD-C716-403C-AB8D-8591789C3C77}">
      <dgm:prSet/>
      <dgm:spPr/>
      <dgm:t>
        <a:bodyPr/>
        <a:lstStyle/>
        <a:p>
          <a:endParaRPr lang="en-US"/>
        </a:p>
      </dgm:t>
    </dgm:pt>
    <dgm:pt modelId="{41239DAD-507A-48C6-A268-64191CC1C5F0}" type="sibTrans" cxnId="{92E087CD-C716-403C-AB8D-8591789C3C77}">
      <dgm:prSet/>
      <dgm:spPr/>
      <dgm:t>
        <a:bodyPr/>
        <a:lstStyle/>
        <a:p>
          <a:endParaRPr lang="en-US"/>
        </a:p>
      </dgm:t>
    </dgm:pt>
    <dgm:pt modelId="{17D3A8FA-4C65-4ADC-8234-37591C4A7A2E}" type="pres">
      <dgm:prSet presAssocID="{B3C6E6C6-0996-4B69-8197-B75A9011767C}" presName="Name0" presStyleCnt="0">
        <dgm:presLayoutVars>
          <dgm:chMax/>
          <dgm:chPref val="3"/>
          <dgm:dir/>
          <dgm:animOne val="branch"/>
          <dgm:animLvl val="lvl"/>
        </dgm:presLayoutVars>
      </dgm:prSet>
      <dgm:spPr/>
      <dgm:t>
        <a:bodyPr/>
        <a:lstStyle/>
        <a:p>
          <a:endParaRPr lang="en-US"/>
        </a:p>
      </dgm:t>
    </dgm:pt>
    <dgm:pt modelId="{24DFF151-63F2-484B-B095-7C344FF75020}" type="pres">
      <dgm:prSet presAssocID="{730BE87B-A975-4633-B5F3-BE6ABF9F9FF3}" presName="composite" presStyleCnt="0"/>
      <dgm:spPr/>
    </dgm:pt>
    <dgm:pt modelId="{C5674B97-6597-4E02-9FFA-61B40C940915}" type="pres">
      <dgm:prSet presAssocID="{730BE87B-A975-4633-B5F3-BE6ABF9F9FF3}" presName="FirstChild" presStyleLbl="revTx" presStyleIdx="0" presStyleCnt="3">
        <dgm:presLayoutVars>
          <dgm:chMax val="0"/>
          <dgm:chPref val="0"/>
          <dgm:bulletEnabled val="1"/>
        </dgm:presLayoutVars>
      </dgm:prSet>
      <dgm:spPr/>
      <dgm:t>
        <a:bodyPr/>
        <a:lstStyle/>
        <a:p>
          <a:endParaRPr lang="en-US"/>
        </a:p>
      </dgm:t>
    </dgm:pt>
    <dgm:pt modelId="{8397D0AF-6A84-4F8F-9CE2-EB31265E1FDE}" type="pres">
      <dgm:prSet presAssocID="{730BE87B-A975-4633-B5F3-BE6ABF9F9FF3}" presName="Parent" presStyleLbl="alignNode1" presStyleIdx="0" presStyleCnt="3">
        <dgm:presLayoutVars>
          <dgm:chMax val="3"/>
          <dgm:chPref val="3"/>
          <dgm:bulletEnabled val="1"/>
        </dgm:presLayoutVars>
      </dgm:prSet>
      <dgm:spPr/>
      <dgm:t>
        <a:bodyPr/>
        <a:lstStyle/>
        <a:p>
          <a:endParaRPr lang="en-US"/>
        </a:p>
      </dgm:t>
    </dgm:pt>
    <dgm:pt modelId="{2DFA7B1C-95C4-4172-B15A-F451653760AC}" type="pres">
      <dgm:prSet presAssocID="{730BE87B-A975-4633-B5F3-BE6ABF9F9FF3}" presName="Accent" presStyleLbl="parChTrans1D1" presStyleIdx="0" presStyleCnt="3"/>
      <dgm:spPr/>
    </dgm:pt>
    <dgm:pt modelId="{2B6C56C7-71C8-49F0-BB52-878888CDF5FE}" type="pres">
      <dgm:prSet presAssocID="{4F6C164C-88FE-4CD7-956B-E8DF1F2D9377}" presName="sibTrans" presStyleCnt="0"/>
      <dgm:spPr/>
    </dgm:pt>
    <dgm:pt modelId="{BC336FA1-5E77-4327-A18F-157A49B0886B}" type="pres">
      <dgm:prSet presAssocID="{2549B9A9-BC51-4A49-A112-6E1EBAAB13C2}" presName="composite" presStyleCnt="0"/>
      <dgm:spPr/>
    </dgm:pt>
    <dgm:pt modelId="{88241F36-0912-4BD2-B879-40F799E604D7}" type="pres">
      <dgm:prSet presAssocID="{2549B9A9-BC51-4A49-A112-6E1EBAAB13C2}" presName="FirstChild" presStyleLbl="revTx" presStyleIdx="1" presStyleCnt="3">
        <dgm:presLayoutVars>
          <dgm:chMax val="0"/>
          <dgm:chPref val="0"/>
          <dgm:bulletEnabled val="1"/>
        </dgm:presLayoutVars>
      </dgm:prSet>
      <dgm:spPr/>
      <dgm:t>
        <a:bodyPr/>
        <a:lstStyle/>
        <a:p>
          <a:endParaRPr lang="en-US"/>
        </a:p>
      </dgm:t>
    </dgm:pt>
    <dgm:pt modelId="{C6F13295-246B-4973-ABE8-F6EBDCC8AA8A}" type="pres">
      <dgm:prSet presAssocID="{2549B9A9-BC51-4A49-A112-6E1EBAAB13C2}" presName="Parent" presStyleLbl="alignNode1" presStyleIdx="1" presStyleCnt="3">
        <dgm:presLayoutVars>
          <dgm:chMax val="3"/>
          <dgm:chPref val="3"/>
          <dgm:bulletEnabled val="1"/>
        </dgm:presLayoutVars>
      </dgm:prSet>
      <dgm:spPr/>
      <dgm:t>
        <a:bodyPr/>
        <a:lstStyle/>
        <a:p>
          <a:endParaRPr lang="en-US"/>
        </a:p>
      </dgm:t>
    </dgm:pt>
    <dgm:pt modelId="{1F53218C-F558-4E2E-9C84-74ACF05F8BE0}" type="pres">
      <dgm:prSet presAssocID="{2549B9A9-BC51-4A49-A112-6E1EBAAB13C2}" presName="Accent" presStyleLbl="parChTrans1D1" presStyleIdx="1" presStyleCnt="3"/>
      <dgm:spPr/>
    </dgm:pt>
    <dgm:pt modelId="{FA5CDD2B-A033-4E44-94E9-BECD7A34EA7A}" type="pres">
      <dgm:prSet presAssocID="{55EBCCE8-A653-4BD1-A919-D351797936C4}" presName="sibTrans" presStyleCnt="0"/>
      <dgm:spPr/>
    </dgm:pt>
    <dgm:pt modelId="{33134BC7-D7A7-49DF-A94F-B4B7D0341ADF}" type="pres">
      <dgm:prSet presAssocID="{0122D196-93EE-41E0-82D1-160EA9462FCF}" presName="composite" presStyleCnt="0"/>
      <dgm:spPr/>
    </dgm:pt>
    <dgm:pt modelId="{7F02FD9E-F164-4C94-B7A9-BC5403EB610B}" type="pres">
      <dgm:prSet presAssocID="{0122D196-93EE-41E0-82D1-160EA9462FCF}" presName="FirstChild" presStyleLbl="revTx" presStyleIdx="2" presStyleCnt="3">
        <dgm:presLayoutVars>
          <dgm:chMax val="0"/>
          <dgm:chPref val="0"/>
          <dgm:bulletEnabled val="1"/>
        </dgm:presLayoutVars>
      </dgm:prSet>
      <dgm:spPr/>
      <dgm:t>
        <a:bodyPr/>
        <a:lstStyle/>
        <a:p>
          <a:endParaRPr lang="en-US"/>
        </a:p>
      </dgm:t>
    </dgm:pt>
    <dgm:pt modelId="{89E921A5-B324-458E-8DF8-3F93E18B47B5}" type="pres">
      <dgm:prSet presAssocID="{0122D196-93EE-41E0-82D1-160EA9462FCF}" presName="Parent" presStyleLbl="alignNode1" presStyleIdx="2" presStyleCnt="3">
        <dgm:presLayoutVars>
          <dgm:chMax val="3"/>
          <dgm:chPref val="3"/>
          <dgm:bulletEnabled val="1"/>
        </dgm:presLayoutVars>
      </dgm:prSet>
      <dgm:spPr/>
      <dgm:t>
        <a:bodyPr/>
        <a:lstStyle/>
        <a:p>
          <a:endParaRPr lang="en-US"/>
        </a:p>
      </dgm:t>
    </dgm:pt>
    <dgm:pt modelId="{FB010A9C-13CE-408C-A0D3-769326020414}" type="pres">
      <dgm:prSet presAssocID="{0122D196-93EE-41E0-82D1-160EA9462FCF}" presName="Accent" presStyleLbl="parChTrans1D1" presStyleIdx="2" presStyleCnt="3"/>
      <dgm:spPr/>
    </dgm:pt>
  </dgm:ptLst>
  <dgm:cxnLst>
    <dgm:cxn modelId="{8A97B65D-BC41-42E8-82E6-EE2FA18C6428}" srcId="{B3C6E6C6-0996-4B69-8197-B75A9011767C}" destId="{2549B9A9-BC51-4A49-A112-6E1EBAAB13C2}" srcOrd="1" destOrd="0" parTransId="{5FE316CE-3D54-4CE3-8CB9-6669FCBB6779}" sibTransId="{55EBCCE8-A653-4BD1-A919-D351797936C4}"/>
    <dgm:cxn modelId="{92BBBD73-CADF-4004-8804-9E1803402763}" type="presOf" srcId="{762AF73B-54E6-40EC-B620-7635DA7098B6}" destId="{C5674B97-6597-4E02-9FFA-61B40C940915}" srcOrd="0" destOrd="0" presId="urn:microsoft.com/office/officeart/2011/layout/TabList"/>
    <dgm:cxn modelId="{92E087CD-C716-403C-AB8D-8591789C3C77}" srcId="{B3C6E6C6-0996-4B69-8197-B75A9011767C}" destId="{0122D196-93EE-41E0-82D1-160EA9462FCF}" srcOrd="2" destOrd="0" parTransId="{62BC58FB-4E5D-43E0-81CE-F6C19654F838}" sibTransId="{41239DAD-507A-48C6-A268-64191CC1C5F0}"/>
    <dgm:cxn modelId="{2C987E05-82E3-4790-873C-BF81EFA32D00}" type="presOf" srcId="{C9C53AF6-A72D-4A17-9ACA-86BAD3BF0CB2}" destId="{7F02FD9E-F164-4C94-B7A9-BC5403EB610B}" srcOrd="0" destOrd="0" presId="urn:microsoft.com/office/officeart/2011/layout/TabList"/>
    <dgm:cxn modelId="{C45C4CCD-D4B1-44AB-89AB-B753EA871190}" srcId="{0122D196-93EE-41E0-82D1-160EA9462FCF}" destId="{C9C53AF6-A72D-4A17-9ACA-86BAD3BF0CB2}" srcOrd="0" destOrd="0" parTransId="{5A5F85BC-941C-4796-A9E5-739447AC346F}" sibTransId="{65E4BBF9-D6FF-4941-A499-174AA8BFA355}"/>
    <dgm:cxn modelId="{30614FD7-9DC7-4912-B2FE-03401E8622D1}" srcId="{2549B9A9-BC51-4A49-A112-6E1EBAAB13C2}" destId="{64F70428-0350-4AF1-BE9B-8C085AB5FDA6}" srcOrd="0" destOrd="0" parTransId="{24A7AC01-49F4-4016-9E04-082A20C13CB9}" sibTransId="{2C1BD828-F232-41AC-A2AB-EA3825C67048}"/>
    <dgm:cxn modelId="{167D5275-13AC-4C1D-91EF-A1371F4689EA}" type="presOf" srcId="{730BE87B-A975-4633-B5F3-BE6ABF9F9FF3}" destId="{8397D0AF-6A84-4F8F-9CE2-EB31265E1FDE}" srcOrd="0" destOrd="0" presId="urn:microsoft.com/office/officeart/2011/layout/TabList"/>
    <dgm:cxn modelId="{3F92946F-3FCB-432F-8B3A-B2E8EAF73541}" type="presOf" srcId="{2549B9A9-BC51-4A49-A112-6E1EBAAB13C2}" destId="{C6F13295-246B-4973-ABE8-F6EBDCC8AA8A}" srcOrd="0" destOrd="0" presId="urn:microsoft.com/office/officeart/2011/layout/TabList"/>
    <dgm:cxn modelId="{F4D9E8C5-1F40-4A0A-97B5-7FF27C23BA43}" type="presOf" srcId="{0122D196-93EE-41E0-82D1-160EA9462FCF}" destId="{89E921A5-B324-458E-8DF8-3F93E18B47B5}" srcOrd="0" destOrd="0" presId="urn:microsoft.com/office/officeart/2011/layout/TabList"/>
    <dgm:cxn modelId="{28AE3DFA-48BE-4133-BF0B-F94491319666}" srcId="{B3C6E6C6-0996-4B69-8197-B75A9011767C}" destId="{730BE87B-A975-4633-B5F3-BE6ABF9F9FF3}" srcOrd="0" destOrd="0" parTransId="{B1F30AA8-BE7A-4BAC-9766-38868E3C32A0}" sibTransId="{4F6C164C-88FE-4CD7-956B-E8DF1F2D9377}"/>
    <dgm:cxn modelId="{0FC3D207-E6C9-418C-9440-AAC188A72F7A}" type="presOf" srcId="{B3C6E6C6-0996-4B69-8197-B75A9011767C}" destId="{17D3A8FA-4C65-4ADC-8234-37591C4A7A2E}" srcOrd="0" destOrd="0" presId="urn:microsoft.com/office/officeart/2011/layout/TabList"/>
    <dgm:cxn modelId="{69625F46-44BA-4DFD-BC09-BC85ABDCF721}" type="presOf" srcId="{64F70428-0350-4AF1-BE9B-8C085AB5FDA6}" destId="{88241F36-0912-4BD2-B879-40F799E604D7}" srcOrd="0" destOrd="0" presId="urn:microsoft.com/office/officeart/2011/layout/TabList"/>
    <dgm:cxn modelId="{B57458A8-7DEF-45E5-A8F7-0D6589B6DB8B}" srcId="{730BE87B-A975-4633-B5F3-BE6ABF9F9FF3}" destId="{762AF73B-54E6-40EC-B620-7635DA7098B6}" srcOrd="0" destOrd="0" parTransId="{116A4B1E-ED57-45CC-AA23-D825B4098F8D}" sibTransId="{50D4EA90-3C5D-466B-AED8-2B2E4905E85F}"/>
    <dgm:cxn modelId="{5757A55F-B384-4B04-9769-070ADF9B187E}" type="presParOf" srcId="{17D3A8FA-4C65-4ADC-8234-37591C4A7A2E}" destId="{24DFF151-63F2-484B-B095-7C344FF75020}" srcOrd="0" destOrd="0" presId="urn:microsoft.com/office/officeart/2011/layout/TabList"/>
    <dgm:cxn modelId="{7440D751-4928-4EA4-889B-7961CE5EA12C}" type="presParOf" srcId="{24DFF151-63F2-484B-B095-7C344FF75020}" destId="{C5674B97-6597-4E02-9FFA-61B40C940915}" srcOrd="0" destOrd="0" presId="urn:microsoft.com/office/officeart/2011/layout/TabList"/>
    <dgm:cxn modelId="{9552CA6E-BED9-47F1-A243-6E00E7354B4E}" type="presParOf" srcId="{24DFF151-63F2-484B-B095-7C344FF75020}" destId="{8397D0AF-6A84-4F8F-9CE2-EB31265E1FDE}" srcOrd="1" destOrd="0" presId="urn:microsoft.com/office/officeart/2011/layout/TabList"/>
    <dgm:cxn modelId="{3EB402CE-019D-45E1-828A-D920439A6401}" type="presParOf" srcId="{24DFF151-63F2-484B-B095-7C344FF75020}" destId="{2DFA7B1C-95C4-4172-B15A-F451653760AC}" srcOrd="2" destOrd="0" presId="urn:microsoft.com/office/officeart/2011/layout/TabList"/>
    <dgm:cxn modelId="{255C2B75-5823-43ED-BDC7-74C1B975C5BA}" type="presParOf" srcId="{17D3A8FA-4C65-4ADC-8234-37591C4A7A2E}" destId="{2B6C56C7-71C8-49F0-BB52-878888CDF5FE}" srcOrd="1" destOrd="0" presId="urn:microsoft.com/office/officeart/2011/layout/TabList"/>
    <dgm:cxn modelId="{CD6B5B77-0659-4F19-AF70-B3C915429753}" type="presParOf" srcId="{17D3A8FA-4C65-4ADC-8234-37591C4A7A2E}" destId="{BC336FA1-5E77-4327-A18F-157A49B0886B}" srcOrd="2" destOrd="0" presId="urn:microsoft.com/office/officeart/2011/layout/TabList"/>
    <dgm:cxn modelId="{F51C023A-C0D3-421D-97B2-B0D5673D46D8}" type="presParOf" srcId="{BC336FA1-5E77-4327-A18F-157A49B0886B}" destId="{88241F36-0912-4BD2-B879-40F799E604D7}" srcOrd="0" destOrd="0" presId="urn:microsoft.com/office/officeart/2011/layout/TabList"/>
    <dgm:cxn modelId="{3314FC33-2258-4048-904E-9C4D85F32CC5}" type="presParOf" srcId="{BC336FA1-5E77-4327-A18F-157A49B0886B}" destId="{C6F13295-246B-4973-ABE8-F6EBDCC8AA8A}" srcOrd="1" destOrd="0" presId="urn:microsoft.com/office/officeart/2011/layout/TabList"/>
    <dgm:cxn modelId="{AD92D157-6B59-43E4-BF53-2877FB75F1B1}" type="presParOf" srcId="{BC336FA1-5E77-4327-A18F-157A49B0886B}" destId="{1F53218C-F558-4E2E-9C84-74ACF05F8BE0}" srcOrd="2" destOrd="0" presId="urn:microsoft.com/office/officeart/2011/layout/TabList"/>
    <dgm:cxn modelId="{B25B6A50-4626-4B6A-8071-29941B1B3DEA}" type="presParOf" srcId="{17D3A8FA-4C65-4ADC-8234-37591C4A7A2E}" destId="{FA5CDD2B-A033-4E44-94E9-BECD7A34EA7A}" srcOrd="3" destOrd="0" presId="urn:microsoft.com/office/officeart/2011/layout/TabList"/>
    <dgm:cxn modelId="{0F7D8D84-E289-4C64-9463-8A1265AB3006}" type="presParOf" srcId="{17D3A8FA-4C65-4ADC-8234-37591C4A7A2E}" destId="{33134BC7-D7A7-49DF-A94F-B4B7D0341ADF}" srcOrd="4" destOrd="0" presId="urn:microsoft.com/office/officeart/2011/layout/TabList"/>
    <dgm:cxn modelId="{168BEC51-EB0F-4F0D-B92D-AD534B5402CD}" type="presParOf" srcId="{33134BC7-D7A7-49DF-A94F-B4B7D0341ADF}" destId="{7F02FD9E-F164-4C94-B7A9-BC5403EB610B}" srcOrd="0" destOrd="0" presId="urn:microsoft.com/office/officeart/2011/layout/TabList"/>
    <dgm:cxn modelId="{81AE66CC-BE41-44B3-B73C-DF3339983196}" type="presParOf" srcId="{33134BC7-D7A7-49DF-A94F-B4B7D0341ADF}" destId="{89E921A5-B324-458E-8DF8-3F93E18B47B5}" srcOrd="1" destOrd="0" presId="urn:microsoft.com/office/officeart/2011/layout/TabList"/>
    <dgm:cxn modelId="{213B2D51-E4AB-4955-B691-B3138E728E66}" type="presParOf" srcId="{33134BC7-D7A7-49DF-A94F-B4B7D0341ADF}" destId="{FB010A9C-13CE-408C-A0D3-76932602041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AE12A5-CFED-45AD-992D-1AC02F669943}"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301436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E12A5-CFED-45AD-992D-1AC02F669943}"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05760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E12A5-CFED-45AD-992D-1AC02F669943}"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17979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E12A5-CFED-45AD-992D-1AC02F669943}"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97675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E12A5-CFED-45AD-992D-1AC02F669943}"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425977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E12A5-CFED-45AD-992D-1AC02F669943}"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89854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E12A5-CFED-45AD-992D-1AC02F669943}"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88646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AE12A5-CFED-45AD-992D-1AC02F669943}"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83704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E12A5-CFED-45AD-992D-1AC02F669943}"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335314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E12A5-CFED-45AD-992D-1AC02F669943}"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5184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E12A5-CFED-45AD-992D-1AC02F669943}"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52D69-2FDF-4FB2-A131-EB67C4D4866D}" type="slidenum">
              <a:rPr lang="en-US" smtClean="0"/>
              <a:t>‹#›</a:t>
            </a:fld>
            <a:endParaRPr lang="en-US"/>
          </a:p>
        </p:txBody>
      </p:sp>
    </p:spTree>
    <p:extLst>
      <p:ext uri="{BB962C8B-B14F-4D97-AF65-F5344CB8AC3E}">
        <p14:creationId xmlns:p14="http://schemas.microsoft.com/office/powerpoint/2010/main" val="225041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E12A5-CFED-45AD-992D-1AC02F669943}" type="datetimeFigureOut">
              <a:rPr lang="en-US" smtClean="0"/>
              <a:t>6/13/2016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852D69-2FDF-4FB2-A131-EB67C4D4866D}" type="slidenum">
              <a:rPr lang="en-US" smtClean="0"/>
              <a:t>‹#›</a:t>
            </a:fld>
            <a:endParaRPr lang="en-US"/>
          </a:p>
        </p:txBody>
      </p:sp>
    </p:spTree>
    <p:extLst>
      <p:ext uri="{BB962C8B-B14F-4D97-AF65-F5344CB8AC3E}">
        <p14:creationId xmlns:p14="http://schemas.microsoft.com/office/powerpoint/2010/main" val="272554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024" y="127000"/>
            <a:ext cx="8888505" cy="836126"/>
          </a:xfrm>
          <a:prstGeom prst="rect">
            <a:avLst/>
          </a:prstGeom>
        </p:spPr>
        <p:txBody>
          <a:bodyPr wrap="square">
            <a:spAutoFit/>
          </a:bodyPr>
          <a:lstStyle/>
          <a:p>
            <a:pPr algn="ctr">
              <a:lnSpc>
                <a:spcPts val="2900"/>
              </a:lnSpc>
            </a:pPr>
            <a:r>
              <a:rPr lang="en-US" sz="2800" b="1" dirty="0">
                <a:latin typeface="Times New Roman" panose="02020603050405020304" pitchFamily="18" charset="0"/>
                <a:ea typeface="Times New Roman" panose="02020603050405020304" pitchFamily="18" charset="0"/>
              </a:rPr>
              <a:t>“Our people should learn to spend their time doing something useful and worthwhile.” Titus 3:14</a:t>
            </a:r>
            <a:endParaRPr lang="en-US" sz="2400" b="1" dirty="0" smtClean="0">
              <a:latin typeface="Times New Roman" panose="02020603050405020304" pitchFamily="18" charset="0"/>
              <a:ea typeface="Times New Roman" panose="02020603050405020304" pitchFamily="18" charset="0"/>
            </a:endParaRPr>
          </a:p>
        </p:txBody>
      </p:sp>
      <p:pic>
        <p:nvPicPr>
          <p:cNvPr id="2050" name="Picture 2" descr="http://warriorvessels.files.wordpress.com/2014/05/doors_of_opportunity_800_clr_655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276" y="2224741"/>
            <a:ext cx="7620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05656" y="6150114"/>
            <a:ext cx="3603872"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The Open Door</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1024" y="1526132"/>
            <a:ext cx="9022976" cy="769441"/>
          </a:xfrm>
          <a:prstGeom prst="rect">
            <a:avLst/>
          </a:prstGeom>
        </p:spPr>
        <p:txBody>
          <a:bodyPr wrap="square">
            <a:spAutoFit/>
          </a:bodyPr>
          <a:lstStyle/>
          <a:p>
            <a:r>
              <a:rPr lang="en-US" sz="4400" b="1" dirty="0">
                <a:solidFill>
                  <a:srgbClr val="7030A0"/>
                </a:solidFill>
                <a:latin typeface="Times New Roman" panose="02020603050405020304" pitchFamily="18" charset="0"/>
                <a:ea typeface="Times New Roman" panose="02020603050405020304" pitchFamily="18" charset="0"/>
              </a:rPr>
              <a:t>Productive Living</a:t>
            </a:r>
            <a:endParaRPr lang="en-US" sz="4400" b="1" dirty="0">
              <a:solidFill>
                <a:srgbClr val="7030A0"/>
              </a:solidFill>
            </a:endParaRPr>
          </a:p>
        </p:txBody>
      </p:sp>
    </p:spTree>
    <p:extLst>
      <p:ext uri="{BB962C8B-B14F-4D97-AF65-F5344CB8AC3E}">
        <p14:creationId xmlns:p14="http://schemas.microsoft.com/office/powerpoint/2010/main" val="336562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202548"/>
            <a:ext cx="6306672" cy="6494085"/>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4 </a:t>
            </a:r>
            <a:r>
              <a:rPr lang="en-US" sz="3200" dirty="0">
                <a:latin typeface="Times New Roman" panose="02020603050405020304" pitchFamily="18" charset="0"/>
                <a:ea typeface="Times New Roman" panose="02020603050405020304" pitchFamily="18" charset="0"/>
              </a:rPr>
              <a:t>God our Savior showed us how good and kind He is. </a:t>
            </a:r>
            <a:r>
              <a:rPr lang="en-US" sz="3200" baseline="30000" dirty="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He saved us because of His mercy, and not because of any good things that we have done. God washed us by the power of the Holy Spirit. He gave us new birth and a fresh beginning. </a:t>
            </a:r>
            <a:endParaRPr lang="en-US" sz="3200" dirty="0" smtClean="0">
              <a:latin typeface="Times New Roman" panose="02020603050405020304" pitchFamily="18" charset="0"/>
              <a:ea typeface="Times New Roman" panose="02020603050405020304" pitchFamily="18" charset="0"/>
            </a:endParaRPr>
          </a:p>
          <a:p>
            <a:pPr marR="0" indent="457200">
              <a:spcBef>
                <a:spcPts val="0"/>
              </a:spcBef>
              <a:spcAft>
                <a:spcPts val="0"/>
              </a:spcAft>
            </a:pPr>
            <a:r>
              <a:rPr lang="en-US" sz="3200" baseline="30000" dirty="0" smtClean="0">
                <a:latin typeface="Times New Roman" panose="02020603050405020304" pitchFamily="18" charset="0"/>
                <a:ea typeface="Times New Roman" panose="02020603050405020304" pitchFamily="18" charset="0"/>
              </a:rPr>
              <a:t>6 </a:t>
            </a:r>
            <a:r>
              <a:rPr lang="en-US" sz="3200" dirty="0">
                <a:latin typeface="Times New Roman" panose="02020603050405020304" pitchFamily="18" charset="0"/>
                <a:ea typeface="Times New Roman" panose="02020603050405020304" pitchFamily="18" charset="0"/>
              </a:rPr>
              <a:t>God sent Jesus Christ our Savior to give us His Spirit. </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Jesus treated us much better than we deserve. He made us acceptable to God and gave us the hope of eternal life.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This message is certainly true.</a:t>
            </a:r>
          </a:p>
        </p:txBody>
      </p:sp>
    </p:spTree>
    <p:extLst>
      <p:ext uri="{BB962C8B-B14F-4D97-AF65-F5344CB8AC3E}">
        <p14:creationId xmlns:p14="http://schemas.microsoft.com/office/powerpoint/2010/main" val="31149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121023" y="5288340"/>
            <a:ext cx="2460811"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Productive Living</a:t>
            </a:r>
            <a:endParaRPr lang="en-US" sz="3600" b="1" dirty="0"/>
          </a:p>
        </p:txBody>
      </p:sp>
      <p:graphicFrame>
        <p:nvGraphicFramePr>
          <p:cNvPr id="4" name="Diagram 3"/>
          <p:cNvGraphicFramePr/>
          <p:nvPr>
            <p:extLst>
              <p:ext uri="{D42A27DB-BD31-4B8C-83A1-F6EECF244321}">
                <p14:modId xmlns:p14="http://schemas.microsoft.com/office/powerpoint/2010/main" val="2445068947"/>
              </p:ext>
            </p:extLst>
          </p:nvPr>
        </p:nvGraphicFramePr>
        <p:xfrm>
          <a:off x="2823882" y="495353"/>
          <a:ext cx="6096000" cy="587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702859" y="4876800"/>
            <a:ext cx="6441141" cy="176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91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202548"/>
            <a:ext cx="6306672" cy="6124754"/>
          </a:xfrm>
          <a:prstGeom prst="rect">
            <a:avLst/>
          </a:prstGeom>
        </p:spPr>
        <p:txBody>
          <a:bodyPr wrap="square">
            <a:spAutoFit/>
          </a:bodyPr>
          <a:lstStyle/>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8 </a:t>
            </a:r>
            <a:r>
              <a:rPr lang="en-US" sz="2800" dirty="0">
                <a:latin typeface="Times New Roman" panose="02020603050405020304" pitchFamily="18" charset="0"/>
                <a:ea typeface="Times New Roman" panose="02020603050405020304" pitchFamily="18" charset="0"/>
              </a:rPr>
              <a:t>This message is certainly true. These teachings are useful and helpful for everyone. I want you to insist that the people follow them, so that all who have faith in God will be sure to do good deeds. </a:t>
            </a:r>
            <a:r>
              <a:rPr lang="en-US" sz="2800" baseline="30000" dirty="0">
                <a:latin typeface="Times New Roman" panose="02020603050405020304" pitchFamily="18" charset="0"/>
                <a:ea typeface="Times New Roman" panose="02020603050405020304" pitchFamily="18" charset="0"/>
              </a:rPr>
              <a:t>9 </a:t>
            </a:r>
            <a:r>
              <a:rPr lang="en-US" sz="2800" dirty="0">
                <a:latin typeface="Times New Roman" panose="02020603050405020304" pitchFamily="18" charset="0"/>
                <a:ea typeface="Times New Roman" panose="02020603050405020304" pitchFamily="18" charset="0"/>
              </a:rPr>
              <a:t>But don’t have anything to do with stupid arguments about ancestors. And stay away from disagreements and quarrels about the Law of Moses. Such arguments are useless and senseless. </a:t>
            </a:r>
            <a:r>
              <a:rPr lang="en-US" sz="2800" baseline="30000" dirty="0">
                <a:latin typeface="Times New Roman" panose="02020603050405020304" pitchFamily="18" charset="0"/>
                <a:ea typeface="Times New Roman" panose="02020603050405020304" pitchFamily="18" charset="0"/>
              </a:rPr>
              <a:t>10 </a:t>
            </a:r>
            <a:r>
              <a:rPr lang="en-US" sz="2800" dirty="0">
                <a:latin typeface="Times New Roman" panose="02020603050405020304" pitchFamily="18" charset="0"/>
                <a:ea typeface="Times New Roman" panose="02020603050405020304" pitchFamily="18" charset="0"/>
              </a:rPr>
              <a:t>Warn troublemakers once or twice. Then don’t have anything else to do with them. </a:t>
            </a:r>
            <a:r>
              <a:rPr lang="en-US" sz="2800" baseline="30000" dirty="0">
                <a:latin typeface="Times New Roman" panose="02020603050405020304" pitchFamily="18" charset="0"/>
                <a:ea typeface="Times New Roman" panose="02020603050405020304" pitchFamily="18" charset="0"/>
              </a:rPr>
              <a:t>11 </a:t>
            </a:r>
            <a:r>
              <a:rPr lang="en-US" sz="2800" dirty="0">
                <a:latin typeface="Times New Roman" panose="02020603050405020304" pitchFamily="18" charset="0"/>
                <a:ea typeface="Times New Roman" panose="02020603050405020304" pitchFamily="18" charset="0"/>
              </a:rPr>
              <a:t>You know that their minds are twisted, and their own sins show how guilty they are.</a:t>
            </a:r>
          </a:p>
        </p:txBody>
      </p:sp>
    </p:spTree>
    <p:extLst>
      <p:ext uri="{BB962C8B-B14F-4D97-AF65-F5344CB8AC3E}">
        <p14:creationId xmlns:p14="http://schemas.microsoft.com/office/powerpoint/2010/main" val="317325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121023" y="5288340"/>
            <a:ext cx="2460811"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Productive Living</a:t>
            </a:r>
            <a:endParaRPr lang="en-US" sz="3600" b="1" dirty="0"/>
          </a:p>
        </p:txBody>
      </p:sp>
      <p:graphicFrame>
        <p:nvGraphicFramePr>
          <p:cNvPr id="4" name="Diagram 3"/>
          <p:cNvGraphicFramePr/>
          <p:nvPr>
            <p:extLst>
              <p:ext uri="{D42A27DB-BD31-4B8C-83A1-F6EECF244321}">
                <p14:modId xmlns:p14="http://schemas.microsoft.com/office/powerpoint/2010/main" val="3162210337"/>
              </p:ext>
            </p:extLst>
          </p:nvPr>
        </p:nvGraphicFramePr>
        <p:xfrm>
          <a:off x="2823882" y="495353"/>
          <a:ext cx="6096000" cy="587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787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202548"/>
            <a:ext cx="6306672" cy="6124754"/>
          </a:xfrm>
          <a:prstGeom prst="rect">
            <a:avLst/>
          </a:prstGeom>
        </p:spPr>
        <p:txBody>
          <a:bodyPr wrap="square">
            <a:spAutoFit/>
          </a:bodyPr>
          <a:lstStyle/>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8 </a:t>
            </a:r>
            <a:r>
              <a:rPr lang="en-US" sz="2800" dirty="0">
                <a:latin typeface="Times New Roman" panose="02020603050405020304" pitchFamily="18" charset="0"/>
                <a:ea typeface="Times New Roman" panose="02020603050405020304" pitchFamily="18" charset="0"/>
              </a:rPr>
              <a:t>This message is certainly true. These teachings are useful and helpful for everyone. I want you to insist that the people follow them, so that all who have faith in God will be sure to do good deeds. </a:t>
            </a:r>
            <a:r>
              <a:rPr lang="en-US" sz="2800" baseline="30000" dirty="0">
                <a:latin typeface="Times New Roman" panose="02020603050405020304" pitchFamily="18" charset="0"/>
                <a:ea typeface="Times New Roman" panose="02020603050405020304" pitchFamily="18" charset="0"/>
              </a:rPr>
              <a:t>9 </a:t>
            </a:r>
            <a:r>
              <a:rPr lang="en-US" sz="2800" dirty="0">
                <a:latin typeface="Times New Roman" panose="02020603050405020304" pitchFamily="18" charset="0"/>
                <a:ea typeface="Times New Roman" panose="02020603050405020304" pitchFamily="18" charset="0"/>
              </a:rPr>
              <a:t>But don’t have anything to do with stupid arguments about ancestors. And stay away from disagreements and quarrels about the Law of Moses. Such arguments are useless and senseless. </a:t>
            </a:r>
            <a:r>
              <a:rPr lang="en-US" sz="2800" baseline="30000" dirty="0">
                <a:latin typeface="Times New Roman" panose="02020603050405020304" pitchFamily="18" charset="0"/>
                <a:ea typeface="Times New Roman" panose="02020603050405020304" pitchFamily="18" charset="0"/>
              </a:rPr>
              <a:t>10 </a:t>
            </a:r>
            <a:r>
              <a:rPr lang="en-US" sz="2800" dirty="0">
                <a:latin typeface="Times New Roman" panose="02020603050405020304" pitchFamily="18" charset="0"/>
                <a:ea typeface="Times New Roman" panose="02020603050405020304" pitchFamily="18" charset="0"/>
              </a:rPr>
              <a:t>Warn troublemakers once or twice. Then don’t have anything else to do with them. </a:t>
            </a:r>
            <a:r>
              <a:rPr lang="en-US" sz="2800" baseline="30000" dirty="0">
                <a:latin typeface="Times New Roman" panose="02020603050405020304" pitchFamily="18" charset="0"/>
                <a:ea typeface="Times New Roman" panose="02020603050405020304" pitchFamily="18" charset="0"/>
              </a:rPr>
              <a:t>11 </a:t>
            </a:r>
            <a:r>
              <a:rPr lang="en-US" sz="2800" dirty="0">
                <a:latin typeface="Times New Roman" panose="02020603050405020304" pitchFamily="18" charset="0"/>
                <a:ea typeface="Times New Roman" panose="02020603050405020304" pitchFamily="18" charset="0"/>
              </a:rPr>
              <a:t>You know that their minds are twisted, and their own sins show how guilty they are.</a:t>
            </a:r>
          </a:p>
        </p:txBody>
      </p:sp>
    </p:spTree>
    <p:extLst>
      <p:ext uri="{BB962C8B-B14F-4D97-AF65-F5344CB8AC3E}">
        <p14:creationId xmlns:p14="http://schemas.microsoft.com/office/powerpoint/2010/main" val="407316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75548"/>
            <a:ext cx="6306672" cy="6555641"/>
          </a:xfrm>
          <a:prstGeom prst="rect">
            <a:avLst/>
          </a:prstGeom>
        </p:spPr>
        <p:txBody>
          <a:bodyPr wrap="square">
            <a:spAutoFit/>
          </a:bodyPr>
          <a:lstStyle/>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12 </a:t>
            </a:r>
            <a:r>
              <a:rPr lang="en-US" sz="2800" dirty="0">
                <a:latin typeface="Times New Roman" panose="02020603050405020304" pitchFamily="18" charset="0"/>
                <a:ea typeface="Times New Roman" panose="02020603050405020304" pitchFamily="18" charset="0"/>
              </a:rPr>
              <a:t>I plan to send </a:t>
            </a:r>
            <a:r>
              <a:rPr lang="en-US" sz="2800" dirty="0" err="1">
                <a:latin typeface="Times New Roman" panose="02020603050405020304" pitchFamily="18" charset="0"/>
                <a:ea typeface="Times New Roman" panose="02020603050405020304" pitchFamily="18" charset="0"/>
              </a:rPr>
              <a:t>Artemas</a:t>
            </a:r>
            <a:r>
              <a:rPr lang="en-US" sz="2800" dirty="0">
                <a:latin typeface="Times New Roman" panose="02020603050405020304" pitchFamily="18" charset="0"/>
                <a:ea typeface="Times New Roman" panose="02020603050405020304" pitchFamily="18" charset="0"/>
              </a:rPr>
              <a:t> or </a:t>
            </a:r>
            <a:r>
              <a:rPr lang="en-US" sz="2800" dirty="0" err="1">
                <a:latin typeface="Times New Roman" panose="02020603050405020304" pitchFamily="18" charset="0"/>
                <a:ea typeface="Times New Roman" panose="02020603050405020304" pitchFamily="18" charset="0"/>
              </a:rPr>
              <a:t>Tychicus</a:t>
            </a:r>
            <a:r>
              <a:rPr lang="en-US" sz="2800" dirty="0">
                <a:latin typeface="Times New Roman" panose="02020603050405020304" pitchFamily="18" charset="0"/>
                <a:ea typeface="Times New Roman" panose="02020603050405020304" pitchFamily="18" charset="0"/>
              </a:rPr>
              <a:t> to you. After he arrives, please try your best to meet me at </a:t>
            </a:r>
            <a:r>
              <a:rPr lang="en-US" sz="2800" dirty="0" err="1">
                <a:latin typeface="Times New Roman" panose="02020603050405020304" pitchFamily="18" charset="0"/>
                <a:ea typeface="Times New Roman" panose="02020603050405020304" pitchFamily="18" charset="0"/>
              </a:rPr>
              <a:t>Nicopolis</a:t>
            </a:r>
            <a:r>
              <a:rPr lang="en-US" sz="2800" dirty="0">
                <a:latin typeface="Times New Roman" panose="02020603050405020304" pitchFamily="18" charset="0"/>
                <a:ea typeface="Times New Roman" panose="02020603050405020304" pitchFamily="18" charset="0"/>
              </a:rPr>
              <a:t>. I have decided to spend the winter there.</a:t>
            </a:r>
          </a:p>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13 </a:t>
            </a:r>
            <a:r>
              <a:rPr lang="en-US" sz="2800" dirty="0">
                <a:latin typeface="Times New Roman" panose="02020603050405020304" pitchFamily="18" charset="0"/>
                <a:ea typeface="Times New Roman" panose="02020603050405020304" pitchFamily="18" charset="0"/>
              </a:rPr>
              <a:t>When </a:t>
            </a:r>
            <a:r>
              <a:rPr lang="en-US" sz="2800" dirty="0" err="1">
                <a:latin typeface="Times New Roman" panose="02020603050405020304" pitchFamily="18" charset="0"/>
                <a:ea typeface="Times New Roman" panose="02020603050405020304" pitchFamily="18" charset="0"/>
              </a:rPr>
              <a:t>Zenas</a:t>
            </a:r>
            <a:r>
              <a:rPr lang="en-US" sz="2800" dirty="0">
                <a:latin typeface="Times New Roman" panose="02020603050405020304" pitchFamily="18" charset="0"/>
                <a:ea typeface="Times New Roman" panose="02020603050405020304" pitchFamily="18" charset="0"/>
              </a:rPr>
              <a:t> the lawyer and Apollos get ready to leave, help them as much as you can, so they won’t have need of anything.</a:t>
            </a:r>
          </a:p>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14 </a:t>
            </a:r>
            <a:r>
              <a:rPr lang="en-US" sz="2800" dirty="0">
                <a:latin typeface="Times New Roman" panose="02020603050405020304" pitchFamily="18" charset="0"/>
                <a:ea typeface="Times New Roman" panose="02020603050405020304" pitchFamily="18" charset="0"/>
              </a:rPr>
              <a:t>Our people should learn to spend their time doing something useful and worthwhile.</a:t>
            </a:r>
          </a:p>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15 </a:t>
            </a:r>
            <a:r>
              <a:rPr lang="en-US" sz="2800" dirty="0">
                <a:latin typeface="Times New Roman" panose="02020603050405020304" pitchFamily="18" charset="0"/>
                <a:ea typeface="Times New Roman" panose="02020603050405020304" pitchFamily="18" charset="0"/>
              </a:rPr>
              <a:t>Greetings to you from everyone here. Greet all of our friends who share in our faith</a:t>
            </a:r>
            <a:r>
              <a:rPr lang="en-US" sz="2800" dirty="0" smtClean="0">
                <a:latin typeface="Times New Roman" panose="02020603050405020304" pitchFamily="18" charset="0"/>
                <a:ea typeface="Times New Roman" panose="02020603050405020304" pitchFamily="18" charset="0"/>
              </a:rPr>
              <a:t>. I </a:t>
            </a:r>
            <a:r>
              <a:rPr lang="en-US" sz="2800" dirty="0">
                <a:latin typeface="Times New Roman" panose="02020603050405020304" pitchFamily="18" charset="0"/>
                <a:ea typeface="Times New Roman" panose="02020603050405020304" pitchFamily="18" charset="0"/>
              </a:rPr>
              <a:t>pray that the Lord will be kind to all of you!</a:t>
            </a:r>
          </a:p>
        </p:txBody>
      </p:sp>
    </p:spTree>
    <p:extLst>
      <p:ext uri="{BB962C8B-B14F-4D97-AF65-F5344CB8AC3E}">
        <p14:creationId xmlns:p14="http://schemas.microsoft.com/office/powerpoint/2010/main" val="196136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121023" y="5288340"/>
            <a:ext cx="2460811"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Productive Living</a:t>
            </a:r>
            <a:endParaRPr lang="en-US" sz="3600" b="1" dirty="0"/>
          </a:p>
        </p:txBody>
      </p:sp>
      <p:graphicFrame>
        <p:nvGraphicFramePr>
          <p:cNvPr id="4" name="Diagram 3"/>
          <p:cNvGraphicFramePr/>
          <p:nvPr>
            <p:extLst>
              <p:ext uri="{D42A27DB-BD31-4B8C-83A1-F6EECF244321}">
                <p14:modId xmlns:p14="http://schemas.microsoft.com/office/powerpoint/2010/main" val="223368966"/>
              </p:ext>
            </p:extLst>
          </p:nvPr>
        </p:nvGraphicFramePr>
        <p:xfrm>
          <a:off x="2823882" y="495353"/>
          <a:ext cx="6096000" cy="587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59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75548"/>
            <a:ext cx="6306672" cy="6555641"/>
          </a:xfrm>
          <a:prstGeom prst="rect">
            <a:avLst/>
          </a:prstGeom>
        </p:spPr>
        <p:txBody>
          <a:bodyPr wrap="square">
            <a:spAutoFit/>
          </a:bodyPr>
          <a:lstStyle/>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12 </a:t>
            </a:r>
            <a:r>
              <a:rPr lang="en-US" sz="2800" dirty="0">
                <a:latin typeface="Times New Roman" panose="02020603050405020304" pitchFamily="18" charset="0"/>
                <a:ea typeface="Times New Roman" panose="02020603050405020304" pitchFamily="18" charset="0"/>
              </a:rPr>
              <a:t>I plan to send </a:t>
            </a:r>
            <a:r>
              <a:rPr lang="en-US" sz="2800" dirty="0" err="1">
                <a:latin typeface="Times New Roman" panose="02020603050405020304" pitchFamily="18" charset="0"/>
                <a:ea typeface="Times New Roman" panose="02020603050405020304" pitchFamily="18" charset="0"/>
              </a:rPr>
              <a:t>Artemas</a:t>
            </a:r>
            <a:r>
              <a:rPr lang="en-US" sz="2800" dirty="0">
                <a:latin typeface="Times New Roman" panose="02020603050405020304" pitchFamily="18" charset="0"/>
                <a:ea typeface="Times New Roman" panose="02020603050405020304" pitchFamily="18" charset="0"/>
              </a:rPr>
              <a:t> or </a:t>
            </a:r>
            <a:r>
              <a:rPr lang="en-US" sz="2800" dirty="0" err="1">
                <a:latin typeface="Times New Roman" panose="02020603050405020304" pitchFamily="18" charset="0"/>
                <a:ea typeface="Times New Roman" panose="02020603050405020304" pitchFamily="18" charset="0"/>
              </a:rPr>
              <a:t>Tychicus</a:t>
            </a:r>
            <a:r>
              <a:rPr lang="en-US" sz="2800" dirty="0">
                <a:latin typeface="Times New Roman" panose="02020603050405020304" pitchFamily="18" charset="0"/>
                <a:ea typeface="Times New Roman" panose="02020603050405020304" pitchFamily="18" charset="0"/>
              </a:rPr>
              <a:t> to you. After he arrives, please try your best to meet me at </a:t>
            </a:r>
            <a:r>
              <a:rPr lang="en-US" sz="2800" dirty="0" err="1">
                <a:latin typeface="Times New Roman" panose="02020603050405020304" pitchFamily="18" charset="0"/>
                <a:ea typeface="Times New Roman" panose="02020603050405020304" pitchFamily="18" charset="0"/>
              </a:rPr>
              <a:t>Nicopolis</a:t>
            </a:r>
            <a:r>
              <a:rPr lang="en-US" sz="2800" dirty="0">
                <a:latin typeface="Times New Roman" panose="02020603050405020304" pitchFamily="18" charset="0"/>
                <a:ea typeface="Times New Roman" panose="02020603050405020304" pitchFamily="18" charset="0"/>
              </a:rPr>
              <a:t>. I have decided to spend the winter there.</a:t>
            </a:r>
          </a:p>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13 </a:t>
            </a:r>
            <a:r>
              <a:rPr lang="en-US" sz="2800" dirty="0">
                <a:latin typeface="Times New Roman" panose="02020603050405020304" pitchFamily="18" charset="0"/>
                <a:ea typeface="Times New Roman" panose="02020603050405020304" pitchFamily="18" charset="0"/>
              </a:rPr>
              <a:t>When </a:t>
            </a:r>
            <a:r>
              <a:rPr lang="en-US" sz="2800" dirty="0" err="1">
                <a:latin typeface="Times New Roman" panose="02020603050405020304" pitchFamily="18" charset="0"/>
                <a:ea typeface="Times New Roman" panose="02020603050405020304" pitchFamily="18" charset="0"/>
              </a:rPr>
              <a:t>Zenas</a:t>
            </a:r>
            <a:r>
              <a:rPr lang="en-US" sz="2800" dirty="0">
                <a:latin typeface="Times New Roman" panose="02020603050405020304" pitchFamily="18" charset="0"/>
                <a:ea typeface="Times New Roman" panose="02020603050405020304" pitchFamily="18" charset="0"/>
              </a:rPr>
              <a:t> the lawyer and Apollos get ready to leave, help them as much as you can, so they won’t have need of anything.</a:t>
            </a:r>
          </a:p>
          <a:p>
            <a:pPr marR="0" indent="457200">
              <a:spcBef>
                <a:spcPts val="0"/>
              </a:spcBef>
              <a:spcAft>
                <a:spcPts val="0"/>
              </a:spcAft>
            </a:pPr>
            <a:r>
              <a:rPr lang="en-US" sz="2800" baseline="30000" dirty="0">
                <a:latin typeface="Times New Roman" panose="02020603050405020304" pitchFamily="18" charset="0"/>
                <a:ea typeface="Times New Roman" panose="02020603050405020304" pitchFamily="18" charset="0"/>
              </a:rPr>
              <a:t>14 </a:t>
            </a:r>
            <a:r>
              <a:rPr lang="en-US" sz="2800" dirty="0">
                <a:latin typeface="Times New Roman" panose="02020603050405020304" pitchFamily="18" charset="0"/>
                <a:ea typeface="Times New Roman" panose="02020603050405020304" pitchFamily="18" charset="0"/>
              </a:rPr>
              <a:t>Our people should learn to spend their time doing something useful and worthwhile.</a:t>
            </a:r>
          </a:p>
          <a:p>
            <a:pPr marR="0" indent="457200">
              <a:spcBef>
                <a:spcPts val="0"/>
              </a:spcBef>
              <a:spcAft>
                <a:spcPts val="0"/>
              </a:spcAft>
            </a:pPr>
            <a:r>
              <a:rPr lang="en-US" sz="2800" b="1" baseline="30000" dirty="0">
                <a:latin typeface="Times New Roman" panose="02020603050405020304" pitchFamily="18" charset="0"/>
                <a:ea typeface="Times New Roman" panose="02020603050405020304" pitchFamily="18" charset="0"/>
              </a:rPr>
              <a:t>15 </a:t>
            </a:r>
            <a:r>
              <a:rPr lang="en-US" sz="2800" b="1" dirty="0">
                <a:latin typeface="Times New Roman" panose="02020603050405020304" pitchFamily="18" charset="0"/>
                <a:ea typeface="Times New Roman" panose="02020603050405020304" pitchFamily="18" charset="0"/>
              </a:rPr>
              <a:t>Greetings to you from everyone here. Greet all of our friends who share in our faith</a:t>
            </a:r>
            <a:r>
              <a:rPr lang="en-US" sz="2800" b="1" dirty="0" smtClean="0">
                <a:latin typeface="Times New Roman" panose="02020603050405020304" pitchFamily="18" charset="0"/>
                <a:ea typeface="Times New Roman" panose="02020603050405020304" pitchFamily="18" charset="0"/>
              </a:rPr>
              <a:t>. I </a:t>
            </a:r>
            <a:r>
              <a:rPr lang="en-US" sz="2800" b="1" dirty="0">
                <a:latin typeface="Times New Roman" panose="02020603050405020304" pitchFamily="18" charset="0"/>
                <a:ea typeface="Times New Roman" panose="02020603050405020304" pitchFamily="18" charset="0"/>
              </a:rPr>
              <a:t>pray that the Lord will be kind to all of you!</a:t>
            </a:r>
          </a:p>
        </p:txBody>
      </p:sp>
    </p:spTree>
    <p:extLst>
      <p:ext uri="{BB962C8B-B14F-4D97-AF65-F5344CB8AC3E}">
        <p14:creationId xmlns:p14="http://schemas.microsoft.com/office/powerpoint/2010/main" val="394498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980" y="444291"/>
            <a:ext cx="9173981" cy="5778707"/>
          </a:xfrm>
          <a:prstGeom prst="rect">
            <a:avLst/>
          </a:prstGeom>
        </p:spPr>
      </p:pic>
      <p:pic>
        <p:nvPicPr>
          <p:cNvPr id="1026" name="Picture 2" descr="Picking mango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020" y="1077165"/>
            <a:ext cx="3559823" cy="2096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enestravels.files.wordpress.com/2010/03/the-first-luscious-mango-of-the-season-delightfully-sweet-and-deliciou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3144" y="3352800"/>
            <a:ext cx="2431573" cy="182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5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Jeremiah 17:7-8</a:t>
            </a:r>
            <a:endParaRPr lang="en-US" sz="4000" b="1" dirty="0"/>
          </a:p>
        </p:txBody>
      </p:sp>
      <p:sp>
        <p:nvSpPr>
          <p:cNvPr id="4" name="Rectangle 3"/>
          <p:cNvSpPr/>
          <p:nvPr/>
        </p:nvSpPr>
        <p:spPr>
          <a:xfrm>
            <a:off x="2702857" y="202548"/>
            <a:ext cx="6306672" cy="5632311"/>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7 </a:t>
            </a:r>
            <a:r>
              <a:rPr lang="en-US" sz="3600" dirty="0">
                <a:latin typeface="Times New Roman" panose="02020603050405020304" pitchFamily="18" charset="0"/>
                <a:ea typeface="Times New Roman" panose="02020603050405020304" pitchFamily="18" charset="0"/>
              </a:rPr>
              <a:t>“But blessed is the one who trusts in </a:t>
            </a:r>
            <a:r>
              <a:rPr lang="en-US" sz="3600" dirty="0" smtClean="0">
                <a:latin typeface="Times New Roman" panose="02020603050405020304" pitchFamily="18" charset="0"/>
                <a:ea typeface="Times New Roman" panose="02020603050405020304" pitchFamily="18" charset="0"/>
              </a:rPr>
              <a:t>the </a:t>
            </a:r>
            <a:r>
              <a:rPr lang="en-US" sz="3600" dirty="0">
                <a:latin typeface="Times New Roman" panose="02020603050405020304" pitchFamily="18" charset="0"/>
                <a:ea typeface="Times New Roman" panose="02020603050405020304" pitchFamily="18" charset="0"/>
              </a:rPr>
              <a:t>Lord</a:t>
            </a:r>
            <a:r>
              <a:rPr lang="en-US" sz="3600" dirty="0" smtClean="0">
                <a:latin typeface="Times New Roman" panose="02020603050405020304" pitchFamily="18" charset="0"/>
                <a:ea typeface="Times New Roman" panose="02020603050405020304" pitchFamily="18" charset="0"/>
              </a:rPr>
              <a:t>, whose con-</a:t>
            </a:r>
            <a:r>
              <a:rPr lang="en-US" sz="3600" dirty="0" err="1" smtClean="0">
                <a:latin typeface="Times New Roman" panose="02020603050405020304" pitchFamily="18" charset="0"/>
                <a:ea typeface="Times New Roman" panose="02020603050405020304" pitchFamily="18" charset="0"/>
              </a:rPr>
              <a:t>fidence</a:t>
            </a:r>
            <a:r>
              <a:rPr lang="en-US" sz="3600" dirty="0" smtClean="0">
                <a:latin typeface="Times New Roman" panose="02020603050405020304" pitchFamily="18" charset="0"/>
                <a:ea typeface="Times New Roman" panose="02020603050405020304" pitchFamily="18" charset="0"/>
              </a:rPr>
              <a:t> is in Him.</a:t>
            </a:r>
          </a:p>
          <a:p>
            <a:pPr marR="0" indent="457200">
              <a:spcBef>
                <a:spcPts val="0"/>
              </a:spcBef>
              <a:spcAft>
                <a:spcPts val="0"/>
              </a:spcAft>
            </a:pPr>
            <a:r>
              <a:rPr lang="en-US" sz="3600" baseline="30000" dirty="0" smtClean="0">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They will be like a tree planted by the </a:t>
            </a:r>
            <a:r>
              <a:rPr lang="en-US" sz="3600" dirty="0" smtClean="0">
                <a:latin typeface="Times New Roman" panose="02020603050405020304" pitchFamily="18" charset="0"/>
                <a:ea typeface="Times New Roman" panose="02020603050405020304" pitchFamily="18" charset="0"/>
              </a:rPr>
              <a:t>water that sends out its roots by the stream. It </a:t>
            </a:r>
            <a:r>
              <a:rPr lang="en-US" sz="3600" dirty="0">
                <a:latin typeface="Times New Roman" panose="02020603050405020304" pitchFamily="18" charset="0"/>
                <a:ea typeface="Times New Roman" panose="02020603050405020304" pitchFamily="18" charset="0"/>
              </a:rPr>
              <a:t>does not fear when heat </a:t>
            </a:r>
            <a:r>
              <a:rPr lang="en-US" sz="3600" dirty="0" smtClean="0">
                <a:latin typeface="Times New Roman" panose="02020603050405020304" pitchFamily="18" charset="0"/>
                <a:ea typeface="Times New Roman" panose="02020603050405020304" pitchFamily="18" charset="0"/>
              </a:rPr>
              <a:t>comes its </a:t>
            </a:r>
            <a:r>
              <a:rPr lang="en-US" sz="3600" dirty="0">
                <a:latin typeface="Times New Roman" panose="02020603050405020304" pitchFamily="18" charset="0"/>
                <a:ea typeface="Times New Roman" panose="02020603050405020304" pitchFamily="18" charset="0"/>
              </a:rPr>
              <a:t>leaves are always green</a:t>
            </a:r>
            <a:r>
              <a:rPr lang="en-US" sz="3600" dirty="0" smtClean="0">
                <a:latin typeface="Times New Roman" panose="02020603050405020304" pitchFamily="18" charset="0"/>
                <a:ea typeface="Times New Roman" panose="02020603050405020304" pitchFamily="18" charset="0"/>
              </a:rPr>
              <a:t>. It </a:t>
            </a:r>
            <a:r>
              <a:rPr lang="en-US" sz="3600" dirty="0">
                <a:latin typeface="Times New Roman" panose="02020603050405020304" pitchFamily="18" charset="0"/>
                <a:ea typeface="Times New Roman" panose="02020603050405020304" pitchFamily="18" charset="0"/>
              </a:rPr>
              <a:t>has no worries in a year of </a:t>
            </a:r>
            <a:r>
              <a:rPr lang="en-US" sz="3600" dirty="0" smtClean="0">
                <a:latin typeface="Times New Roman" panose="02020603050405020304" pitchFamily="18" charset="0"/>
                <a:ea typeface="Times New Roman" panose="02020603050405020304" pitchFamily="18" charset="0"/>
              </a:rPr>
              <a:t>drought and </a:t>
            </a:r>
            <a:r>
              <a:rPr lang="en-US" sz="3600" dirty="0">
                <a:latin typeface="Times New Roman" panose="02020603050405020304" pitchFamily="18" charset="0"/>
                <a:ea typeface="Times New Roman" panose="02020603050405020304" pitchFamily="18" charset="0"/>
              </a:rPr>
              <a:t>never fails to bear fruit.”</a:t>
            </a:r>
          </a:p>
        </p:txBody>
      </p:sp>
    </p:spTree>
    <p:extLst>
      <p:ext uri="{BB962C8B-B14F-4D97-AF65-F5344CB8AC3E}">
        <p14:creationId xmlns:p14="http://schemas.microsoft.com/office/powerpoint/2010/main" val="274705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4" name="Rectangle 3"/>
          <p:cNvSpPr/>
          <p:nvPr/>
        </p:nvSpPr>
        <p:spPr>
          <a:xfrm>
            <a:off x="2810435" y="650413"/>
            <a:ext cx="6239436" cy="2062103"/>
          </a:xfrm>
          <a:prstGeom prst="rect">
            <a:avLst/>
          </a:prstGeom>
        </p:spPr>
        <p:txBody>
          <a:bodyPr wrap="square">
            <a:spAutoFit/>
          </a:bodyPr>
          <a:lstStyle/>
          <a:p>
            <a:pPr algn="just"/>
            <a:r>
              <a:rPr lang="en-US" sz="3200" b="1" dirty="0">
                <a:latin typeface="Times New Roman" panose="02020603050405020304" pitchFamily="18" charset="0"/>
                <a:ea typeface="Times New Roman" panose="02020603050405020304" pitchFamily="18" charset="0"/>
              </a:rPr>
              <a:t>Titus:</a:t>
            </a:r>
            <a:endParaRPr lang="en-US" sz="3200" dirty="0">
              <a:latin typeface="Times New Roman" panose="02020603050405020304" pitchFamily="18" charset="0"/>
              <a:ea typeface="Times New Roman" panose="02020603050405020304" pitchFamily="18" charset="0"/>
            </a:endParaRPr>
          </a:p>
          <a:p>
            <a:pPr indent="457200" algn="just"/>
            <a:r>
              <a:rPr lang="en-US" sz="3200" dirty="0">
                <a:latin typeface="Times New Roman" panose="02020603050405020304" pitchFamily="18" charset="0"/>
                <a:ea typeface="Times New Roman" panose="02020603050405020304" pitchFamily="18" charset="0"/>
              </a:rPr>
              <a:t>Gospel believe + Gospel behavior</a:t>
            </a:r>
          </a:p>
          <a:p>
            <a:pPr indent="457200" algn="just"/>
            <a:r>
              <a:rPr lang="en-US" sz="3200" dirty="0">
                <a:latin typeface="Times New Roman" panose="02020603050405020304" pitchFamily="18" charset="0"/>
                <a:ea typeface="Times New Roman" panose="02020603050405020304" pitchFamily="18" charset="0"/>
              </a:rPr>
              <a:t>God’s Gospel goal is godliness</a:t>
            </a:r>
          </a:p>
          <a:p>
            <a:pPr indent="457200" algn="just"/>
            <a:r>
              <a:rPr lang="en-US" sz="3200" dirty="0">
                <a:latin typeface="Times New Roman" panose="02020603050405020304" pitchFamily="18" charset="0"/>
                <a:ea typeface="Times New Roman" panose="02020603050405020304" pitchFamily="18" charset="0"/>
              </a:rPr>
              <a:t>Productive living</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2909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624" y="2796989"/>
            <a:ext cx="7829176" cy="3970318"/>
          </a:xfrm>
          <a:prstGeom prst="rect">
            <a:avLst/>
          </a:prstGeom>
        </p:spPr>
        <p:txBody>
          <a:bodyPr wrap="square">
            <a:spAutoFit/>
          </a:bodyPr>
          <a:lstStyle/>
          <a:p>
            <a:pPr marR="0">
              <a:spcBef>
                <a:spcPts val="0"/>
              </a:spcBef>
              <a:spcAft>
                <a:spcPts val="0"/>
              </a:spcAft>
            </a:pPr>
            <a:r>
              <a:rPr lang="en-US" sz="2800" dirty="0">
                <a:latin typeface="Times New Roman" panose="02020603050405020304" pitchFamily="18" charset="0"/>
                <a:ea typeface="Times New Roman" panose="02020603050405020304" pitchFamily="18" charset="0"/>
              </a:rPr>
              <a:t>Greeting (1:1-4)</a:t>
            </a:r>
          </a:p>
          <a:p>
            <a:pPr marR="0">
              <a:spcBef>
                <a:spcPts val="0"/>
              </a:spcBef>
              <a:spcAft>
                <a:spcPts val="0"/>
              </a:spcAft>
            </a:pPr>
            <a:r>
              <a:rPr lang="en-US" sz="2800" dirty="0">
                <a:latin typeface="Times New Roman" panose="02020603050405020304" pitchFamily="18" charset="0"/>
                <a:ea typeface="Times New Roman" panose="02020603050405020304" pitchFamily="18" charset="0"/>
              </a:rPr>
              <a:t>Titus to organize the church of Crete (1:5-16)</a:t>
            </a:r>
          </a:p>
          <a:p>
            <a:pPr marR="0">
              <a:spcBef>
                <a:spcPts val="0"/>
              </a:spcBef>
              <a:spcAft>
                <a:spcPts val="0"/>
              </a:spcAft>
            </a:pPr>
            <a:r>
              <a:rPr lang="en-US" sz="2800" dirty="0" smtClean="0">
                <a:latin typeface="Times New Roman" panose="02020603050405020304" pitchFamily="18" charset="0"/>
                <a:ea typeface="Times New Roman" panose="02020603050405020304" pitchFamily="18" charset="0"/>
              </a:rPr>
              <a:t>	Appoint </a:t>
            </a:r>
            <a:r>
              <a:rPr lang="en-US" sz="2800" dirty="0">
                <a:latin typeface="Times New Roman" panose="02020603050405020304" pitchFamily="18" charset="0"/>
                <a:ea typeface="Times New Roman" panose="02020603050405020304" pitchFamily="18" charset="0"/>
              </a:rPr>
              <a:t>elders (1:5-9)</a:t>
            </a:r>
          </a:p>
          <a:p>
            <a:pPr marR="0">
              <a:spcBef>
                <a:spcPts val="0"/>
              </a:spcBef>
              <a:spcAft>
                <a:spcPts val="0"/>
              </a:spcAft>
            </a:pPr>
            <a:r>
              <a:rPr lang="en-US" sz="2800" dirty="0" smtClean="0">
                <a:latin typeface="Times New Roman" panose="02020603050405020304" pitchFamily="18" charset="0"/>
                <a:ea typeface="Times New Roman" panose="02020603050405020304" pitchFamily="18" charset="0"/>
              </a:rPr>
              <a:t>	Correct </a:t>
            </a:r>
            <a:r>
              <a:rPr lang="en-US" sz="2800" dirty="0">
                <a:latin typeface="Times New Roman" panose="02020603050405020304" pitchFamily="18" charset="0"/>
                <a:ea typeface="Times New Roman" panose="02020603050405020304" pitchFamily="18" charset="0"/>
              </a:rPr>
              <a:t>false teachers (1:10-16)</a:t>
            </a:r>
          </a:p>
          <a:p>
            <a:pPr marR="0">
              <a:spcBef>
                <a:spcPts val="0"/>
              </a:spcBef>
              <a:spcAft>
                <a:spcPts val="0"/>
              </a:spcAft>
            </a:pPr>
            <a:r>
              <a:rPr lang="en-US" sz="2800" dirty="0">
                <a:latin typeface="Times New Roman" panose="02020603050405020304" pitchFamily="18" charset="0"/>
                <a:ea typeface="Times New Roman" panose="02020603050405020304" pitchFamily="18" charset="0"/>
              </a:rPr>
              <a:t>How Christians are to treat one another (internal)</a:t>
            </a:r>
          </a:p>
          <a:p>
            <a:pPr marR="0">
              <a:spcBef>
                <a:spcPts val="0"/>
              </a:spcBef>
              <a:spcAft>
                <a:spcPts val="0"/>
              </a:spcAft>
            </a:pPr>
            <a:r>
              <a:rPr lang="en-US" sz="2800" dirty="0" smtClean="0">
                <a:latin typeface="Times New Roman" panose="02020603050405020304" pitchFamily="18" charset="0"/>
                <a:ea typeface="Times New Roman" panose="02020603050405020304" pitchFamily="18" charset="0"/>
              </a:rPr>
              <a:t>	Instructions </a:t>
            </a:r>
            <a:r>
              <a:rPr lang="en-US" sz="2800" dirty="0">
                <a:latin typeface="Times New Roman" panose="02020603050405020304" pitchFamily="18" charset="0"/>
                <a:ea typeface="Times New Roman" panose="02020603050405020304" pitchFamily="18" charset="0"/>
              </a:rPr>
              <a:t>for men, women &amp; slaves (2:1-10)</a:t>
            </a:r>
          </a:p>
          <a:p>
            <a:pPr marR="0">
              <a:spcBef>
                <a:spcPts val="0"/>
              </a:spcBef>
              <a:spcAft>
                <a:spcPts val="0"/>
              </a:spcAft>
            </a:pPr>
            <a:r>
              <a:rPr lang="en-US" sz="2800" dirty="0" smtClean="0">
                <a:latin typeface="Times New Roman" panose="02020603050405020304" pitchFamily="18" charset="0"/>
                <a:ea typeface="Times New Roman" panose="02020603050405020304" pitchFamily="18" charset="0"/>
              </a:rPr>
              <a:t>	God’s </a:t>
            </a:r>
            <a:r>
              <a:rPr lang="en-US" sz="2800" dirty="0">
                <a:latin typeface="Times New Roman" panose="02020603050405020304" pitchFamily="18" charset="0"/>
                <a:ea typeface="Times New Roman" panose="02020603050405020304" pitchFamily="18" charset="0"/>
              </a:rPr>
              <a:t>loving-kindness (2:11-15)</a:t>
            </a:r>
          </a:p>
          <a:p>
            <a:pPr marR="0">
              <a:spcBef>
                <a:spcPts val="0"/>
              </a:spcBef>
              <a:spcAft>
                <a:spcPts val="0"/>
              </a:spcAft>
            </a:pPr>
            <a:r>
              <a:rPr lang="en-US" sz="2800" dirty="0">
                <a:latin typeface="Times New Roman" panose="02020603050405020304" pitchFamily="18" charset="0"/>
                <a:ea typeface="Times New Roman" panose="02020603050405020304" pitchFamily="18" charset="0"/>
              </a:rPr>
              <a:t>How Christians are to treat others (external) (3:1-11)</a:t>
            </a:r>
          </a:p>
          <a:p>
            <a:pPr marR="0">
              <a:spcBef>
                <a:spcPts val="0"/>
              </a:spcBef>
              <a:spcAft>
                <a:spcPts val="0"/>
              </a:spcAft>
            </a:pPr>
            <a:r>
              <a:rPr lang="en-US" sz="2800" dirty="0">
                <a:latin typeface="Times New Roman" panose="02020603050405020304" pitchFamily="18" charset="0"/>
                <a:ea typeface="Times New Roman" panose="02020603050405020304" pitchFamily="18" charset="0"/>
              </a:rPr>
              <a:t>Closing (3:12-15)</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7576"/>
            <a:ext cx="1455904" cy="2904565"/>
          </a:xfrm>
          <a:prstGeom prst="rect">
            <a:avLst/>
          </a:prstGeom>
        </p:spPr>
      </p:pic>
      <p:sp>
        <p:nvSpPr>
          <p:cNvPr id="4" name="Rectangle 3"/>
          <p:cNvSpPr/>
          <p:nvPr/>
        </p:nvSpPr>
        <p:spPr>
          <a:xfrm>
            <a:off x="1553453" y="1629960"/>
            <a:ext cx="7133347" cy="769441"/>
          </a:xfrm>
          <a:prstGeom prst="rect">
            <a:avLst/>
          </a:prstGeom>
        </p:spPr>
        <p:txBody>
          <a:bodyPr wrap="square">
            <a:spAutoFit/>
          </a:bodyPr>
          <a:lstStyle/>
          <a:p>
            <a:pPr algn="ctr"/>
            <a:r>
              <a:rPr lang="en-US" sz="4400" b="1" dirty="0">
                <a:latin typeface="Times New Roman" panose="02020603050405020304" pitchFamily="18" charset="0"/>
                <a:ea typeface="Times New Roman" panose="02020603050405020304" pitchFamily="18" charset="0"/>
              </a:rPr>
              <a:t>Outline of Titus</a:t>
            </a:r>
            <a:endParaRPr lang="en-US" sz="4400" b="1" dirty="0"/>
          </a:p>
        </p:txBody>
      </p:sp>
    </p:spTree>
    <p:extLst>
      <p:ext uri="{BB962C8B-B14F-4D97-AF65-F5344CB8AC3E}">
        <p14:creationId xmlns:p14="http://schemas.microsoft.com/office/powerpoint/2010/main" val="308959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202548"/>
            <a:ext cx="6306672" cy="6001643"/>
          </a:xfrm>
          <a:prstGeom prst="rect">
            <a:avLst/>
          </a:prstGeom>
        </p:spPr>
        <p:txBody>
          <a:bodyPr wrap="square">
            <a:spAutoFit/>
          </a:bodyPr>
          <a:lstStyle/>
          <a:p>
            <a:pPr marR="0" indent="457200">
              <a:spcBef>
                <a:spcPts val="0"/>
              </a:spcBef>
              <a:spcAft>
                <a:spcPts val="0"/>
              </a:spcAft>
            </a:pPr>
            <a:r>
              <a:rPr lang="en-US" sz="3200" baseline="30000" dirty="0" smtClean="0">
                <a:latin typeface="Times New Roman" panose="02020603050405020304" pitchFamily="18" charset="0"/>
                <a:ea typeface="Times New Roman" panose="02020603050405020304" pitchFamily="18" charset="0"/>
              </a:rPr>
              <a:t>1 </a:t>
            </a:r>
            <a:r>
              <a:rPr lang="en-US" sz="3200" dirty="0">
                <a:latin typeface="Times New Roman" panose="02020603050405020304" pitchFamily="18" charset="0"/>
                <a:ea typeface="Times New Roman" panose="02020603050405020304" pitchFamily="18" charset="0"/>
              </a:rPr>
              <a:t>Remind your people to obey the rulers and authorities and not to be rebellious. They must always be ready to do something helpful </a:t>
            </a:r>
            <a:r>
              <a:rPr lang="en-US" sz="3200" baseline="30000" dirty="0">
                <a:latin typeface="Times New Roman" panose="02020603050405020304" pitchFamily="18" charset="0"/>
                <a:ea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rPr>
              <a:t>and not say cruel things or argue. They should be gentle and kind to everyone. </a:t>
            </a:r>
            <a:r>
              <a:rPr lang="en-US" sz="3200" baseline="30000" dirty="0">
                <a:latin typeface="Times New Roman" panose="02020603050405020304" pitchFamily="18" charset="0"/>
                <a:ea typeface="Times New Roman" panose="02020603050405020304" pitchFamily="18" charset="0"/>
              </a:rPr>
              <a:t>3 </a:t>
            </a:r>
            <a:r>
              <a:rPr lang="en-US" sz="3200" dirty="0">
                <a:latin typeface="Times New Roman" panose="02020603050405020304" pitchFamily="18" charset="0"/>
                <a:ea typeface="Times New Roman" panose="02020603050405020304" pitchFamily="18" charset="0"/>
              </a:rPr>
              <a:t>We used to be stupid, disobedient, and foolish, as well as slaves of all sorts of desires and pleasures. We were evil and jealous. Everyone hated us, and we hated everyone.</a:t>
            </a:r>
          </a:p>
        </p:txBody>
      </p:sp>
    </p:spTree>
    <p:extLst>
      <p:ext uri="{BB962C8B-B14F-4D97-AF65-F5344CB8AC3E}">
        <p14:creationId xmlns:p14="http://schemas.microsoft.com/office/powerpoint/2010/main" val="170033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rampartsofcivilization.com/wp-content/uploads/2012/10/IMG_21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8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121023" y="5288340"/>
            <a:ext cx="2460811"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Productive Living</a:t>
            </a:r>
            <a:endParaRPr lang="en-US" sz="3600" b="1" dirty="0"/>
          </a:p>
        </p:txBody>
      </p:sp>
      <p:graphicFrame>
        <p:nvGraphicFramePr>
          <p:cNvPr id="4" name="Diagram 3"/>
          <p:cNvGraphicFramePr/>
          <p:nvPr>
            <p:extLst>
              <p:ext uri="{D42A27DB-BD31-4B8C-83A1-F6EECF244321}">
                <p14:modId xmlns:p14="http://schemas.microsoft.com/office/powerpoint/2010/main" val="3690112137"/>
              </p:ext>
            </p:extLst>
          </p:nvPr>
        </p:nvGraphicFramePr>
        <p:xfrm>
          <a:off x="2823882" y="495353"/>
          <a:ext cx="6096000" cy="587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02859" y="3946358"/>
            <a:ext cx="6441141" cy="269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216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2702859" cy="6860781"/>
          </a:xfrm>
          <a:prstGeom prst="rect">
            <a:avLst/>
          </a:prstGeom>
        </p:spPr>
      </p:pic>
      <p:sp>
        <p:nvSpPr>
          <p:cNvPr id="2" name="Rectangle 1"/>
          <p:cNvSpPr/>
          <p:nvPr/>
        </p:nvSpPr>
        <p:spPr>
          <a:xfrm>
            <a:off x="208429" y="5395917"/>
            <a:ext cx="2285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Titus 3 (CEV)</a:t>
            </a:r>
            <a:endParaRPr lang="en-US" sz="4000" b="1" dirty="0"/>
          </a:p>
        </p:txBody>
      </p:sp>
      <p:sp>
        <p:nvSpPr>
          <p:cNvPr id="4" name="Rectangle 3"/>
          <p:cNvSpPr/>
          <p:nvPr/>
        </p:nvSpPr>
        <p:spPr>
          <a:xfrm>
            <a:off x="2702857" y="202548"/>
            <a:ext cx="6306672" cy="6001643"/>
          </a:xfrm>
          <a:prstGeom prst="rect">
            <a:avLst/>
          </a:prstGeom>
        </p:spPr>
        <p:txBody>
          <a:bodyPr wrap="square">
            <a:spAutoFit/>
          </a:bodyPr>
          <a:lstStyle/>
          <a:p>
            <a:pPr marR="0" indent="457200">
              <a:spcBef>
                <a:spcPts val="0"/>
              </a:spcBef>
              <a:spcAft>
                <a:spcPts val="0"/>
              </a:spcAft>
            </a:pPr>
            <a:r>
              <a:rPr lang="en-US" sz="3200" baseline="30000" dirty="0" smtClean="0">
                <a:latin typeface="Times New Roman" panose="02020603050405020304" pitchFamily="18" charset="0"/>
                <a:ea typeface="Times New Roman" panose="02020603050405020304" pitchFamily="18" charset="0"/>
              </a:rPr>
              <a:t>1 </a:t>
            </a:r>
            <a:r>
              <a:rPr lang="en-US" sz="3200" dirty="0">
                <a:latin typeface="Times New Roman" panose="02020603050405020304" pitchFamily="18" charset="0"/>
                <a:ea typeface="Times New Roman" panose="02020603050405020304" pitchFamily="18" charset="0"/>
              </a:rPr>
              <a:t>Remind your people to obey the rulers and authorities and not to be rebellious. They must always be ready to do something helpful </a:t>
            </a:r>
            <a:r>
              <a:rPr lang="en-US" sz="3200" baseline="30000" dirty="0">
                <a:latin typeface="Times New Roman" panose="02020603050405020304" pitchFamily="18" charset="0"/>
                <a:ea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rPr>
              <a:t>and not say cruel things or argue. They should be gentle and kind to everyone. </a:t>
            </a:r>
            <a:r>
              <a:rPr lang="en-US" sz="3200" baseline="30000" dirty="0">
                <a:latin typeface="Times New Roman" panose="02020603050405020304" pitchFamily="18" charset="0"/>
                <a:ea typeface="Times New Roman" panose="02020603050405020304" pitchFamily="18" charset="0"/>
              </a:rPr>
              <a:t>3 </a:t>
            </a:r>
            <a:r>
              <a:rPr lang="en-US" sz="3200" dirty="0">
                <a:latin typeface="Times New Roman" panose="02020603050405020304" pitchFamily="18" charset="0"/>
                <a:ea typeface="Times New Roman" panose="02020603050405020304" pitchFamily="18" charset="0"/>
              </a:rPr>
              <a:t>We used to be stupid, disobedient, and foolish, as well as slaves of all sorts of desires and pleasures. We were evil and jealous. Everyone hated us, and we hated everyone.</a:t>
            </a:r>
          </a:p>
        </p:txBody>
      </p:sp>
    </p:spTree>
    <p:extLst>
      <p:ext uri="{BB962C8B-B14F-4D97-AF65-F5344CB8AC3E}">
        <p14:creationId xmlns:p14="http://schemas.microsoft.com/office/powerpoint/2010/main" val="3362242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977</Words>
  <Application>Microsoft Office PowerPoint</Application>
  <PresentationFormat>On-screen Show (4:3)</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81</cp:revision>
  <dcterms:created xsi:type="dcterms:W3CDTF">2016-04-17T03:57:36Z</dcterms:created>
  <dcterms:modified xsi:type="dcterms:W3CDTF">2016-06-13T15:08:13Z</dcterms:modified>
</cp:coreProperties>
</file>