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4" r:id="rId3"/>
    <p:sldId id="355" r:id="rId4"/>
    <p:sldId id="344" r:id="rId5"/>
    <p:sldId id="354" r:id="rId6"/>
    <p:sldId id="356" r:id="rId7"/>
    <p:sldId id="362" r:id="rId8"/>
    <p:sldId id="357" r:id="rId9"/>
    <p:sldId id="361" r:id="rId10"/>
    <p:sldId id="358" r:id="rId11"/>
    <p:sldId id="360" r:id="rId12"/>
    <p:sldId id="359" r:id="rId13"/>
    <p:sldId id="363" r:id="rId14"/>
    <p:sldId id="364" r:id="rId15"/>
    <p:sldId id="3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E59A01"/>
    <a:srgbClr val="018AD2"/>
    <a:srgbClr val="92AEF3"/>
    <a:srgbClr val="240838"/>
    <a:srgbClr val="20062E"/>
    <a:srgbClr val="008A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58" d="100"/>
          <a:sy n="58" d="100"/>
        </p:scale>
        <p:origin x="103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836641-33CE-4487-BBFD-A66B5ADA3BC3}" type="doc">
      <dgm:prSet loTypeId="urn:microsoft.com/office/officeart/2008/layout/PictureLineup" loCatId="picture" qsTypeId="urn:microsoft.com/office/officeart/2005/8/quickstyle/3d1" qsCatId="3D" csTypeId="urn:microsoft.com/office/officeart/2005/8/colors/colorful4" csCatId="colorful" phldr="1"/>
      <dgm:spPr/>
      <dgm:t>
        <a:bodyPr/>
        <a:lstStyle/>
        <a:p>
          <a:endParaRPr lang="en-US"/>
        </a:p>
      </dgm:t>
    </dgm:pt>
    <dgm:pt modelId="{98F60148-EFDB-4535-A1A3-41D2FDA1A413}">
      <dgm:prSet phldrT="[Text]" custT="1"/>
      <dgm:spPr/>
      <dgm:t>
        <a:bodyPr/>
        <a:lstStyle/>
        <a:p>
          <a:pPr algn="ctr"/>
          <a:r>
            <a:rPr lang="en-US" sz="3200" dirty="0">
              <a:latin typeface="Times New Roman" panose="02020603050405020304" pitchFamily="18" charset="0"/>
              <a:cs typeface="Times New Roman" panose="02020603050405020304" pitchFamily="18" charset="0"/>
            </a:rPr>
            <a:t>It might not be the path you expect</a:t>
          </a:r>
        </a:p>
      </dgm:t>
    </dgm:pt>
    <dgm:pt modelId="{4016D63D-1703-49A3-A397-20B86B2EA131}" type="parTrans" cxnId="{141A68CE-59C9-4F89-A976-185BB67351B8}">
      <dgm:prSet/>
      <dgm:spPr/>
      <dgm:t>
        <a:bodyPr/>
        <a:lstStyle/>
        <a:p>
          <a:endParaRPr lang="en-US"/>
        </a:p>
      </dgm:t>
    </dgm:pt>
    <dgm:pt modelId="{D378CF00-76B9-4C20-A089-B21AF962BCCA}" type="sibTrans" cxnId="{141A68CE-59C9-4F89-A976-185BB67351B8}">
      <dgm:prSet/>
      <dgm:spPr/>
      <dgm:t>
        <a:bodyPr/>
        <a:lstStyle/>
        <a:p>
          <a:endParaRPr lang="en-US"/>
        </a:p>
      </dgm:t>
    </dgm:pt>
    <dgm:pt modelId="{1D01EA13-62B8-4E23-93FB-DE23EC2CBFD7}">
      <dgm:prSet custT="1"/>
      <dgm:spPr/>
      <dgm:t>
        <a:bodyPr/>
        <a:lstStyle/>
        <a:p>
          <a:pPr algn="ctr"/>
          <a:r>
            <a:rPr lang="en-US" sz="3200" dirty="0">
              <a:latin typeface="Times New Roman" panose="02020603050405020304" pitchFamily="18" charset="0"/>
              <a:cs typeface="Times New Roman" panose="02020603050405020304" pitchFamily="18" charset="0"/>
            </a:rPr>
            <a:t> </a:t>
          </a:r>
        </a:p>
      </dgm:t>
    </dgm:pt>
    <dgm:pt modelId="{EC7C4A4E-A7E9-4FAB-81C8-6ACA54089011}" type="parTrans" cxnId="{686EEE18-E3FE-4B7B-829A-684D9EA6E27A}">
      <dgm:prSet/>
      <dgm:spPr/>
      <dgm:t>
        <a:bodyPr/>
        <a:lstStyle/>
        <a:p>
          <a:endParaRPr lang="en-US"/>
        </a:p>
      </dgm:t>
    </dgm:pt>
    <dgm:pt modelId="{35E21DF8-0703-464C-AC95-35E152D48985}" type="sibTrans" cxnId="{686EEE18-E3FE-4B7B-829A-684D9EA6E27A}">
      <dgm:prSet/>
      <dgm:spPr/>
      <dgm:t>
        <a:bodyPr/>
        <a:lstStyle/>
        <a:p>
          <a:endParaRPr lang="en-US"/>
        </a:p>
      </dgm:t>
    </dgm:pt>
    <dgm:pt modelId="{C26A7DEB-5E61-4A0F-B617-F462B8398834}">
      <dgm:prSet custT="1"/>
      <dgm:spPr/>
      <dgm:t>
        <a:bodyPr/>
        <a:lstStyle/>
        <a:p>
          <a:pPr algn="ctr"/>
          <a:r>
            <a:rPr lang="en-US" sz="3200" dirty="0">
              <a:latin typeface="Times New Roman" panose="02020603050405020304" pitchFamily="18" charset="0"/>
              <a:cs typeface="Times New Roman" panose="02020603050405020304" pitchFamily="18" charset="0"/>
            </a:rPr>
            <a:t> </a:t>
          </a:r>
        </a:p>
      </dgm:t>
    </dgm:pt>
    <dgm:pt modelId="{EB672EE8-4CD2-43E8-B94D-00BD5FA5D3D1}" type="parTrans" cxnId="{33E45130-E402-4FDD-BDC8-FA3BAC345063}">
      <dgm:prSet/>
      <dgm:spPr/>
      <dgm:t>
        <a:bodyPr/>
        <a:lstStyle/>
        <a:p>
          <a:endParaRPr lang="en-US"/>
        </a:p>
      </dgm:t>
    </dgm:pt>
    <dgm:pt modelId="{51D53244-8A4C-46CB-B604-C05DF133060D}" type="sibTrans" cxnId="{33E45130-E402-4FDD-BDC8-FA3BAC345063}">
      <dgm:prSet/>
      <dgm:spPr/>
      <dgm:t>
        <a:bodyPr/>
        <a:lstStyle/>
        <a:p>
          <a:endParaRPr lang="en-US"/>
        </a:p>
      </dgm:t>
    </dgm:pt>
    <dgm:pt modelId="{3D739E00-4084-45FC-82C9-FBC7F9C5351C}">
      <dgm:prSet custT="1"/>
      <dgm:spPr/>
      <dgm:t>
        <a:bodyPr/>
        <a:lstStyle/>
        <a:p>
          <a:pPr algn="ctr"/>
          <a:r>
            <a:rPr lang="en-US" sz="3000" dirty="0">
              <a:latin typeface="Times New Roman" panose="02020603050405020304" pitchFamily="18" charset="0"/>
              <a:cs typeface="Times New Roman" panose="02020603050405020304" pitchFamily="18" charset="0"/>
            </a:rPr>
            <a:t> </a:t>
          </a:r>
        </a:p>
      </dgm:t>
    </dgm:pt>
    <dgm:pt modelId="{5997DF02-1119-49BF-AD84-F28EA38E663E}" type="sibTrans" cxnId="{CE1E247E-663A-429B-A2B8-547791789F77}">
      <dgm:prSet/>
      <dgm:spPr/>
      <dgm:t>
        <a:bodyPr/>
        <a:lstStyle/>
        <a:p>
          <a:endParaRPr lang="en-US"/>
        </a:p>
      </dgm:t>
    </dgm:pt>
    <dgm:pt modelId="{F1A21245-DD4F-412B-8F92-BDB058D22F7E}" type="parTrans" cxnId="{CE1E247E-663A-429B-A2B8-547791789F77}">
      <dgm:prSet/>
      <dgm:spPr/>
      <dgm:t>
        <a:bodyPr/>
        <a:lstStyle/>
        <a:p>
          <a:endParaRPr lang="en-US"/>
        </a:p>
      </dgm:t>
    </dgm:pt>
    <dgm:pt modelId="{58CA7C68-7AEC-46CC-BFC4-9678CFDA4774}" type="pres">
      <dgm:prSet presAssocID="{F2836641-33CE-4487-BBFD-A66B5ADA3BC3}" presName="Name0" presStyleCnt="0">
        <dgm:presLayoutVars>
          <dgm:chMax/>
          <dgm:chPref/>
          <dgm:dir/>
          <dgm:animLvl val="lvl"/>
          <dgm:resizeHandles val="exact"/>
        </dgm:presLayoutVars>
      </dgm:prSet>
      <dgm:spPr/>
    </dgm:pt>
    <dgm:pt modelId="{1231EA79-5D68-4D9A-9758-BBA6DD6F3765}" type="pres">
      <dgm:prSet presAssocID="{98F60148-EFDB-4535-A1A3-41D2FDA1A413}" presName="composite" presStyleCnt="0"/>
      <dgm:spPr/>
    </dgm:pt>
    <dgm:pt modelId="{2812C725-232B-48C9-9976-DF8B2F9E9B8B}" type="pres">
      <dgm:prSet presAssocID="{98F60148-EFDB-4535-A1A3-41D2FDA1A413}" presName="Image" presStyleLbl="alignNode1" presStyleIdx="0" presStyleCnt="4"/>
      <dgm:spPr/>
    </dgm:pt>
    <dgm:pt modelId="{ED3D2086-EEB2-4A38-98A1-E7C8143B3D37}" type="pres">
      <dgm:prSet presAssocID="{98F60148-EFDB-4535-A1A3-41D2FDA1A413}" presName="Accent" presStyleLbl="parChTrans1D1" presStyleIdx="0" presStyleCnt="4"/>
      <dgm:spPr/>
    </dgm:pt>
    <dgm:pt modelId="{9269DCA2-C466-4E7E-AAC8-D3AB843D6A52}" type="pres">
      <dgm:prSet presAssocID="{98F60148-EFDB-4535-A1A3-41D2FDA1A413}" presName="Parent" presStyleLbl="revTx" presStyleIdx="0" presStyleCnt="4">
        <dgm:presLayoutVars>
          <dgm:chMax val="0"/>
          <dgm:chPref val="0"/>
          <dgm:bulletEnabled val="1"/>
        </dgm:presLayoutVars>
      </dgm:prSet>
      <dgm:spPr/>
    </dgm:pt>
    <dgm:pt modelId="{D5BEB820-C6C9-4A8A-B5D8-218AAD0078BC}" type="pres">
      <dgm:prSet presAssocID="{D378CF00-76B9-4C20-A089-B21AF962BCCA}" presName="sibTrans" presStyleCnt="0"/>
      <dgm:spPr/>
    </dgm:pt>
    <dgm:pt modelId="{F19E50C9-9329-4A76-ABE1-53029D616E17}" type="pres">
      <dgm:prSet presAssocID="{1D01EA13-62B8-4E23-93FB-DE23EC2CBFD7}" presName="composite" presStyleCnt="0"/>
      <dgm:spPr/>
    </dgm:pt>
    <dgm:pt modelId="{F5E9002D-081C-4A3C-821F-6ED4F08ED4E6}" type="pres">
      <dgm:prSet presAssocID="{1D01EA13-62B8-4E23-93FB-DE23EC2CBFD7}" presName="Image" presStyleLbl="alignNode1" presStyleIdx="1" presStyleCnt="4"/>
      <dgm:spPr/>
    </dgm:pt>
    <dgm:pt modelId="{0DC05831-E3FF-4FCA-948A-6CA64546A18D}" type="pres">
      <dgm:prSet presAssocID="{1D01EA13-62B8-4E23-93FB-DE23EC2CBFD7}" presName="Accent" presStyleLbl="parChTrans1D1" presStyleIdx="1" presStyleCnt="4"/>
      <dgm:spPr/>
    </dgm:pt>
    <dgm:pt modelId="{F644EDF2-4C12-4B66-874D-15D8733C366E}" type="pres">
      <dgm:prSet presAssocID="{1D01EA13-62B8-4E23-93FB-DE23EC2CBFD7}" presName="Parent" presStyleLbl="revTx" presStyleIdx="1" presStyleCnt="4">
        <dgm:presLayoutVars>
          <dgm:chMax val="0"/>
          <dgm:chPref val="0"/>
          <dgm:bulletEnabled val="1"/>
        </dgm:presLayoutVars>
      </dgm:prSet>
      <dgm:spPr/>
    </dgm:pt>
    <dgm:pt modelId="{EBF922EE-46E4-4493-A37D-192E4CAE3C46}" type="pres">
      <dgm:prSet presAssocID="{35E21DF8-0703-464C-AC95-35E152D48985}" presName="sibTrans" presStyleCnt="0"/>
      <dgm:spPr/>
    </dgm:pt>
    <dgm:pt modelId="{561E7C00-0DBC-4CB0-B78F-D5C4BDA3C8B4}" type="pres">
      <dgm:prSet presAssocID="{3D739E00-4084-45FC-82C9-FBC7F9C5351C}" presName="composite" presStyleCnt="0"/>
      <dgm:spPr/>
    </dgm:pt>
    <dgm:pt modelId="{A8272462-677F-4079-BFD4-60F6E7C9CC0F}" type="pres">
      <dgm:prSet presAssocID="{3D739E00-4084-45FC-82C9-FBC7F9C5351C}" presName="Image" presStyleLbl="alignNode1" presStyleIdx="2" presStyleCnt="4"/>
      <dgm:spPr/>
    </dgm:pt>
    <dgm:pt modelId="{5E8D0185-3FA2-4988-9452-356CD64A72D1}" type="pres">
      <dgm:prSet presAssocID="{3D739E00-4084-45FC-82C9-FBC7F9C5351C}" presName="Accent" presStyleLbl="parChTrans1D1" presStyleIdx="2" presStyleCnt="4"/>
      <dgm:spPr/>
    </dgm:pt>
    <dgm:pt modelId="{DABB3B6D-C536-46E3-9550-7CDBD8A6722F}" type="pres">
      <dgm:prSet presAssocID="{3D739E00-4084-45FC-82C9-FBC7F9C5351C}" presName="Parent" presStyleLbl="revTx" presStyleIdx="2" presStyleCnt="4">
        <dgm:presLayoutVars>
          <dgm:chMax val="0"/>
          <dgm:chPref val="0"/>
          <dgm:bulletEnabled val="1"/>
        </dgm:presLayoutVars>
      </dgm:prSet>
      <dgm:spPr/>
    </dgm:pt>
    <dgm:pt modelId="{D04FA6A2-14E0-4FD6-8F20-8260BFF69D6F}" type="pres">
      <dgm:prSet presAssocID="{5997DF02-1119-49BF-AD84-F28EA38E663E}" presName="sibTrans" presStyleCnt="0"/>
      <dgm:spPr/>
    </dgm:pt>
    <dgm:pt modelId="{1051AB54-7B3A-450E-9ECA-6788FCFE901A}" type="pres">
      <dgm:prSet presAssocID="{C26A7DEB-5E61-4A0F-B617-F462B8398834}" presName="composite" presStyleCnt="0"/>
      <dgm:spPr/>
    </dgm:pt>
    <dgm:pt modelId="{2120A188-7718-4DC1-806D-5E05A23696C0}" type="pres">
      <dgm:prSet presAssocID="{C26A7DEB-5E61-4A0F-B617-F462B8398834}" presName="Image" presStyleLbl="alignNode1" presStyleIdx="3" presStyleCnt="4"/>
      <dgm:spPr/>
    </dgm:pt>
    <dgm:pt modelId="{BE6CA8D8-65C8-4B53-AACC-1C40500A3309}" type="pres">
      <dgm:prSet presAssocID="{C26A7DEB-5E61-4A0F-B617-F462B8398834}" presName="Accent" presStyleLbl="parChTrans1D1" presStyleIdx="3" presStyleCnt="4"/>
      <dgm:spPr/>
    </dgm:pt>
    <dgm:pt modelId="{ACF90DB9-3972-40A3-A16D-6A3154AE2ABC}" type="pres">
      <dgm:prSet presAssocID="{C26A7DEB-5E61-4A0F-B617-F462B8398834}" presName="Parent" presStyleLbl="revTx" presStyleIdx="3" presStyleCnt="4">
        <dgm:presLayoutVars>
          <dgm:chMax val="0"/>
          <dgm:chPref val="0"/>
          <dgm:bulletEnabled val="1"/>
        </dgm:presLayoutVars>
      </dgm:prSet>
      <dgm:spPr/>
    </dgm:pt>
  </dgm:ptLst>
  <dgm:cxnLst>
    <dgm:cxn modelId="{686EEE18-E3FE-4B7B-829A-684D9EA6E27A}" srcId="{F2836641-33CE-4487-BBFD-A66B5ADA3BC3}" destId="{1D01EA13-62B8-4E23-93FB-DE23EC2CBFD7}" srcOrd="1" destOrd="0" parTransId="{EC7C4A4E-A7E9-4FAB-81C8-6ACA54089011}" sibTransId="{35E21DF8-0703-464C-AC95-35E152D48985}"/>
    <dgm:cxn modelId="{33E45130-E402-4FDD-BDC8-FA3BAC345063}" srcId="{F2836641-33CE-4487-BBFD-A66B5ADA3BC3}" destId="{C26A7DEB-5E61-4A0F-B617-F462B8398834}" srcOrd="3" destOrd="0" parTransId="{EB672EE8-4CD2-43E8-B94D-00BD5FA5D3D1}" sibTransId="{51D53244-8A4C-46CB-B604-C05DF133060D}"/>
    <dgm:cxn modelId="{AF904666-A032-4461-8325-7156EC51DE70}" type="presOf" srcId="{1D01EA13-62B8-4E23-93FB-DE23EC2CBFD7}" destId="{F644EDF2-4C12-4B66-874D-15D8733C366E}" srcOrd="0" destOrd="0" presId="urn:microsoft.com/office/officeart/2008/layout/PictureLineup"/>
    <dgm:cxn modelId="{5221B772-E90D-485B-B409-0FC8B45E6858}" type="presOf" srcId="{3D739E00-4084-45FC-82C9-FBC7F9C5351C}" destId="{DABB3B6D-C536-46E3-9550-7CDBD8A6722F}" srcOrd="0" destOrd="0" presId="urn:microsoft.com/office/officeart/2008/layout/PictureLineup"/>
    <dgm:cxn modelId="{CE1E247E-663A-429B-A2B8-547791789F77}" srcId="{F2836641-33CE-4487-BBFD-A66B5ADA3BC3}" destId="{3D739E00-4084-45FC-82C9-FBC7F9C5351C}" srcOrd="2" destOrd="0" parTransId="{F1A21245-DD4F-412B-8F92-BDB058D22F7E}" sibTransId="{5997DF02-1119-49BF-AD84-F28EA38E663E}"/>
    <dgm:cxn modelId="{D4B763C3-A1E3-4991-B93F-9FB0D65C532F}" type="presOf" srcId="{F2836641-33CE-4487-BBFD-A66B5ADA3BC3}" destId="{58CA7C68-7AEC-46CC-BFC4-9678CFDA4774}" srcOrd="0" destOrd="0" presId="urn:microsoft.com/office/officeart/2008/layout/PictureLineup"/>
    <dgm:cxn modelId="{141A68CE-59C9-4F89-A976-185BB67351B8}" srcId="{F2836641-33CE-4487-BBFD-A66B5ADA3BC3}" destId="{98F60148-EFDB-4535-A1A3-41D2FDA1A413}" srcOrd="0" destOrd="0" parTransId="{4016D63D-1703-49A3-A397-20B86B2EA131}" sibTransId="{D378CF00-76B9-4C20-A089-B21AF962BCCA}"/>
    <dgm:cxn modelId="{79B9F0EE-472E-46DA-99D7-4D8FD1BD8B7F}" type="presOf" srcId="{98F60148-EFDB-4535-A1A3-41D2FDA1A413}" destId="{9269DCA2-C466-4E7E-AAC8-D3AB843D6A52}" srcOrd="0" destOrd="0" presId="urn:microsoft.com/office/officeart/2008/layout/PictureLineup"/>
    <dgm:cxn modelId="{EA65AEF1-D745-41F8-8C1A-36A73381EDAB}" type="presOf" srcId="{C26A7DEB-5E61-4A0F-B617-F462B8398834}" destId="{ACF90DB9-3972-40A3-A16D-6A3154AE2ABC}" srcOrd="0" destOrd="0" presId="urn:microsoft.com/office/officeart/2008/layout/PictureLineup"/>
    <dgm:cxn modelId="{7AC13FF3-E9BB-410B-8D05-945FE733593D}" type="presParOf" srcId="{58CA7C68-7AEC-46CC-BFC4-9678CFDA4774}" destId="{1231EA79-5D68-4D9A-9758-BBA6DD6F3765}" srcOrd="0" destOrd="0" presId="urn:microsoft.com/office/officeart/2008/layout/PictureLineup"/>
    <dgm:cxn modelId="{A98FA71A-498D-4035-93C9-7B13510B6BE7}" type="presParOf" srcId="{1231EA79-5D68-4D9A-9758-BBA6DD6F3765}" destId="{2812C725-232B-48C9-9976-DF8B2F9E9B8B}" srcOrd="0" destOrd="0" presId="urn:microsoft.com/office/officeart/2008/layout/PictureLineup"/>
    <dgm:cxn modelId="{6D29EC2E-E615-473C-A774-6C79A64B9EE3}" type="presParOf" srcId="{1231EA79-5D68-4D9A-9758-BBA6DD6F3765}" destId="{ED3D2086-EEB2-4A38-98A1-E7C8143B3D37}" srcOrd="1" destOrd="0" presId="urn:microsoft.com/office/officeart/2008/layout/PictureLineup"/>
    <dgm:cxn modelId="{16186F52-B665-41E5-9A99-7906A1FE7303}" type="presParOf" srcId="{1231EA79-5D68-4D9A-9758-BBA6DD6F3765}" destId="{9269DCA2-C466-4E7E-AAC8-D3AB843D6A52}" srcOrd="2" destOrd="0" presId="urn:microsoft.com/office/officeart/2008/layout/PictureLineup"/>
    <dgm:cxn modelId="{74A4E45C-636D-4F89-AE58-0C36AF1B2182}" type="presParOf" srcId="{58CA7C68-7AEC-46CC-BFC4-9678CFDA4774}" destId="{D5BEB820-C6C9-4A8A-B5D8-218AAD0078BC}" srcOrd="1" destOrd="0" presId="urn:microsoft.com/office/officeart/2008/layout/PictureLineup"/>
    <dgm:cxn modelId="{A68CEECC-DBFD-48C8-BE26-DDD119CCCA72}" type="presParOf" srcId="{58CA7C68-7AEC-46CC-BFC4-9678CFDA4774}" destId="{F19E50C9-9329-4A76-ABE1-53029D616E17}" srcOrd="2" destOrd="0" presId="urn:microsoft.com/office/officeart/2008/layout/PictureLineup"/>
    <dgm:cxn modelId="{BA3C1480-9E0D-4F05-9982-58970A495F74}" type="presParOf" srcId="{F19E50C9-9329-4A76-ABE1-53029D616E17}" destId="{F5E9002D-081C-4A3C-821F-6ED4F08ED4E6}" srcOrd="0" destOrd="0" presId="urn:microsoft.com/office/officeart/2008/layout/PictureLineup"/>
    <dgm:cxn modelId="{A9A6D20F-29F2-4072-8ED9-DDFA1A695FC3}" type="presParOf" srcId="{F19E50C9-9329-4A76-ABE1-53029D616E17}" destId="{0DC05831-E3FF-4FCA-948A-6CA64546A18D}" srcOrd="1" destOrd="0" presId="urn:microsoft.com/office/officeart/2008/layout/PictureLineup"/>
    <dgm:cxn modelId="{04600F24-D50C-4AB6-9F33-192AEB8A182C}" type="presParOf" srcId="{F19E50C9-9329-4A76-ABE1-53029D616E17}" destId="{F644EDF2-4C12-4B66-874D-15D8733C366E}" srcOrd="2" destOrd="0" presId="urn:microsoft.com/office/officeart/2008/layout/PictureLineup"/>
    <dgm:cxn modelId="{A5CCC28B-7256-4BE3-A2AD-F20809F19106}" type="presParOf" srcId="{58CA7C68-7AEC-46CC-BFC4-9678CFDA4774}" destId="{EBF922EE-46E4-4493-A37D-192E4CAE3C46}" srcOrd="3" destOrd="0" presId="urn:microsoft.com/office/officeart/2008/layout/PictureLineup"/>
    <dgm:cxn modelId="{2F66D28E-6B5A-413A-AC91-469928DBDE10}" type="presParOf" srcId="{58CA7C68-7AEC-46CC-BFC4-9678CFDA4774}" destId="{561E7C00-0DBC-4CB0-B78F-D5C4BDA3C8B4}" srcOrd="4" destOrd="0" presId="urn:microsoft.com/office/officeart/2008/layout/PictureLineup"/>
    <dgm:cxn modelId="{5B8EF160-D01B-40F5-8E44-3C3E0E2CB054}" type="presParOf" srcId="{561E7C00-0DBC-4CB0-B78F-D5C4BDA3C8B4}" destId="{A8272462-677F-4079-BFD4-60F6E7C9CC0F}" srcOrd="0" destOrd="0" presId="urn:microsoft.com/office/officeart/2008/layout/PictureLineup"/>
    <dgm:cxn modelId="{82A96543-0DD1-40DE-96C0-0B03B97AA7BF}" type="presParOf" srcId="{561E7C00-0DBC-4CB0-B78F-D5C4BDA3C8B4}" destId="{5E8D0185-3FA2-4988-9452-356CD64A72D1}" srcOrd="1" destOrd="0" presId="urn:microsoft.com/office/officeart/2008/layout/PictureLineup"/>
    <dgm:cxn modelId="{EE25D527-F69F-48A8-A957-C2645FA397F9}" type="presParOf" srcId="{561E7C00-0DBC-4CB0-B78F-D5C4BDA3C8B4}" destId="{DABB3B6D-C536-46E3-9550-7CDBD8A6722F}" srcOrd="2" destOrd="0" presId="urn:microsoft.com/office/officeart/2008/layout/PictureLineup"/>
    <dgm:cxn modelId="{C0EF265C-4099-48F3-A0CB-CB36B7C729B3}" type="presParOf" srcId="{58CA7C68-7AEC-46CC-BFC4-9678CFDA4774}" destId="{D04FA6A2-14E0-4FD6-8F20-8260BFF69D6F}" srcOrd="5" destOrd="0" presId="urn:microsoft.com/office/officeart/2008/layout/PictureLineup"/>
    <dgm:cxn modelId="{2A332D01-1C4D-4945-A8D2-7F940F9BD620}" type="presParOf" srcId="{58CA7C68-7AEC-46CC-BFC4-9678CFDA4774}" destId="{1051AB54-7B3A-450E-9ECA-6788FCFE901A}" srcOrd="6" destOrd="0" presId="urn:microsoft.com/office/officeart/2008/layout/PictureLineup"/>
    <dgm:cxn modelId="{5794BD45-7BF2-4105-A8D8-F64F69B35F84}" type="presParOf" srcId="{1051AB54-7B3A-450E-9ECA-6788FCFE901A}" destId="{2120A188-7718-4DC1-806D-5E05A23696C0}" srcOrd="0" destOrd="0" presId="urn:microsoft.com/office/officeart/2008/layout/PictureLineup"/>
    <dgm:cxn modelId="{591CC3B4-7AA8-439D-BB11-0D70DE89D1BE}" type="presParOf" srcId="{1051AB54-7B3A-450E-9ECA-6788FCFE901A}" destId="{BE6CA8D8-65C8-4B53-AACC-1C40500A3309}" srcOrd="1" destOrd="0" presId="urn:microsoft.com/office/officeart/2008/layout/PictureLineup"/>
    <dgm:cxn modelId="{6E0D6B77-59C0-4D1B-B842-92555F91C0D7}" type="presParOf" srcId="{1051AB54-7B3A-450E-9ECA-6788FCFE901A}" destId="{ACF90DB9-3972-40A3-A16D-6A3154AE2ABC}" srcOrd="2" destOrd="0" presId="urn:microsoft.com/office/officeart/2008/layout/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836641-33CE-4487-BBFD-A66B5ADA3BC3}" type="doc">
      <dgm:prSet loTypeId="urn:microsoft.com/office/officeart/2008/layout/PictureLineup" loCatId="picture" qsTypeId="urn:microsoft.com/office/officeart/2005/8/quickstyle/3d1" qsCatId="3D" csTypeId="urn:microsoft.com/office/officeart/2005/8/colors/colorful4" csCatId="colorful" phldr="1"/>
      <dgm:spPr/>
      <dgm:t>
        <a:bodyPr/>
        <a:lstStyle/>
        <a:p>
          <a:endParaRPr lang="en-US"/>
        </a:p>
      </dgm:t>
    </dgm:pt>
    <dgm:pt modelId="{98F60148-EFDB-4535-A1A3-41D2FDA1A413}">
      <dgm:prSet phldrT="[Text]" custT="1"/>
      <dgm:spPr/>
      <dgm:t>
        <a:bodyPr/>
        <a:lstStyle/>
        <a:p>
          <a:pPr algn="ctr"/>
          <a:r>
            <a:rPr lang="en-US" sz="3200" dirty="0">
              <a:latin typeface="Times New Roman" panose="02020603050405020304" pitchFamily="18" charset="0"/>
              <a:cs typeface="Times New Roman" panose="02020603050405020304" pitchFamily="18" charset="0"/>
            </a:rPr>
            <a:t>It might not be the path you expect</a:t>
          </a:r>
        </a:p>
      </dgm:t>
    </dgm:pt>
    <dgm:pt modelId="{4016D63D-1703-49A3-A397-20B86B2EA131}" type="parTrans" cxnId="{141A68CE-59C9-4F89-A976-185BB67351B8}">
      <dgm:prSet/>
      <dgm:spPr/>
      <dgm:t>
        <a:bodyPr/>
        <a:lstStyle/>
        <a:p>
          <a:endParaRPr lang="en-US"/>
        </a:p>
      </dgm:t>
    </dgm:pt>
    <dgm:pt modelId="{D378CF00-76B9-4C20-A089-B21AF962BCCA}" type="sibTrans" cxnId="{141A68CE-59C9-4F89-A976-185BB67351B8}">
      <dgm:prSet/>
      <dgm:spPr/>
      <dgm:t>
        <a:bodyPr/>
        <a:lstStyle/>
        <a:p>
          <a:endParaRPr lang="en-US"/>
        </a:p>
      </dgm:t>
    </dgm:pt>
    <dgm:pt modelId="{1D01EA13-62B8-4E23-93FB-DE23EC2CBFD7}">
      <dgm:prSet custT="1"/>
      <dgm:spPr/>
      <dgm:t>
        <a:bodyPr/>
        <a:lstStyle/>
        <a:p>
          <a:pPr algn="ctr"/>
          <a:r>
            <a:rPr lang="en-US" sz="3200" dirty="0">
              <a:latin typeface="Times New Roman" panose="02020603050405020304" pitchFamily="18" charset="0"/>
              <a:cs typeface="Times New Roman" panose="02020603050405020304" pitchFamily="18" charset="0"/>
            </a:rPr>
            <a:t>You don’t need the roadmap</a:t>
          </a:r>
        </a:p>
      </dgm:t>
    </dgm:pt>
    <dgm:pt modelId="{EC7C4A4E-A7E9-4FAB-81C8-6ACA54089011}" type="parTrans" cxnId="{686EEE18-E3FE-4B7B-829A-684D9EA6E27A}">
      <dgm:prSet/>
      <dgm:spPr/>
      <dgm:t>
        <a:bodyPr/>
        <a:lstStyle/>
        <a:p>
          <a:endParaRPr lang="en-US"/>
        </a:p>
      </dgm:t>
    </dgm:pt>
    <dgm:pt modelId="{35E21DF8-0703-464C-AC95-35E152D48985}" type="sibTrans" cxnId="{686EEE18-E3FE-4B7B-829A-684D9EA6E27A}">
      <dgm:prSet/>
      <dgm:spPr/>
      <dgm:t>
        <a:bodyPr/>
        <a:lstStyle/>
        <a:p>
          <a:endParaRPr lang="en-US"/>
        </a:p>
      </dgm:t>
    </dgm:pt>
    <dgm:pt modelId="{C26A7DEB-5E61-4A0F-B617-F462B8398834}">
      <dgm:prSet custT="1"/>
      <dgm:spPr/>
      <dgm:t>
        <a:bodyPr/>
        <a:lstStyle/>
        <a:p>
          <a:pPr algn="ctr"/>
          <a:r>
            <a:rPr lang="en-US" sz="3200" dirty="0">
              <a:latin typeface="Times New Roman" panose="02020603050405020304" pitchFamily="18" charset="0"/>
              <a:cs typeface="Times New Roman" panose="02020603050405020304" pitchFamily="18" charset="0"/>
            </a:rPr>
            <a:t> </a:t>
          </a:r>
        </a:p>
      </dgm:t>
    </dgm:pt>
    <dgm:pt modelId="{EB672EE8-4CD2-43E8-B94D-00BD5FA5D3D1}" type="parTrans" cxnId="{33E45130-E402-4FDD-BDC8-FA3BAC345063}">
      <dgm:prSet/>
      <dgm:spPr/>
      <dgm:t>
        <a:bodyPr/>
        <a:lstStyle/>
        <a:p>
          <a:endParaRPr lang="en-US"/>
        </a:p>
      </dgm:t>
    </dgm:pt>
    <dgm:pt modelId="{51D53244-8A4C-46CB-B604-C05DF133060D}" type="sibTrans" cxnId="{33E45130-E402-4FDD-BDC8-FA3BAC345063}">
      <dgm:prSet/>
      <dgm:spPr/>
      <dgm:t>
        <a:bodyPr/>
        <a:lstStyle/>
        <a:p>
          <a:endParaRPr lang="en-US"/>
        </a:p>
      </dgm:t>
    </dgm:pt>
    <dgm:pt modelId="{3D739E00-4084-45FC-82C9-FBC7F9C5351C}">
      <dgm:prSet custT="1"/>
      <dgm:spPr/>
      <dgm:t>
        <a:bodyPr/>
        <a:lstStyle/>
        <a:p>
          <a:pPr algn="ctr"/>
          <a:r>
            <a:rPr lang="en-US" sz="3000" dirty="0">
              <a:latin typeface="Times New Roman" panose="02020603050405020304" pitchFamily="18" charset="0"/>
              <a:cs typeface="Times New Roman" panose="02020603050405020304" pitchFamily="18" charset="0"/>
            </a:rPr>
            <a:t> </a:t>
          </a:r>
        </a:p>
      </dgm:t>
    </dgm:pt>
    <dgm:pt modelId="{5997DF02-1119-49BF-AD84-F28EA38E663E}" type="sibTrans" cxnId="{CE1E247E-663A-429B-A2B8-547791789F77}">
      <dgm:prSet/>
      <dgm:spPr/>
      <dgm:t>
        <a:bodyPr/>
        <a:lstStyle/>
        <a:p>
          <a:endParaRPr lang="en-US"/>
        </a:p>
      </dgm:t>
    </dgm:pt>
    <dgm:pt modelId="{F1A21245-DD4F-412B-8F92-BDB058D22F7E}" type="parTrans" cxnId="{CE1E247E-663A-429B-A2B8-547791789F77}">
      <dgm:prSet/>
      <dgm:spPr/>
      <dgm:t>
        <a:bodyPr/>
        <a:lstStyle/>
        <a:p>
          <a:endParaRPr lang="en-US"/>
        </a:p>
      </dgm:t>
    </dgm:pt>
    <dgm:pt modelId="{58CA7C68-7AEC-46CC-BFC4-9678CFDA4774}" type="pres">
      <dgm:prSet presAssocID="{F2836641-33CE-4487-BBFD-A66B5ADA3BC3}" presName="Name0" presStyleCnt="0">
        <dgm:presLayoutVars>
          <dgm:chMax/>
          <dgm:chPref/>
          <dgm:dir/>
          <dgm:animLvl val="lvl"/>
          <dgm:resizeHandles val="exact"/>
        </dgm:presLayoutVars>
      </dgm:prSet>
      <dgm:spPr/>
    </dgm:pt>
    <dgm:pt modelId="{1231EA79-5D68-4D9A-9758-BBA6DD6F3765}" type="pres">
      <dgm:prSet presAssocID="{98F60148-EFDB-4535-A1A3-41D2FDA1A413}" presName="composite" presStyleCnt="0"/>
      <dgm:spPr/>
    </dgm:pt>
    <dgm:pt modelId="{2812C725-232B-48C9-9976-DF8B2F9E9B8B}" type="pres">
      <dgm:prSet presAssocID="{98F60148-EFDB-4535-A1A3-41D2FDA1A413}" presName="Image" presStyleLbl="alignNode1" presStyleIdx="0" presStyleCnt="4"/>
      <dgm:spPr/>
    </dgm:pt>
    <dgm:pt modelId="{ED3D2086-EEB2-4A38-98A1-E7C8143B3D37}" type="pres">
      <dgm:prSet presAssocID="{98F60148-EFDB-4535-A1A3-41D2FDA1A413}" presName="Accent" presStyleLbl="parChTrans1D1" presStyleIdx="0" presStyleCnt="4"/>
      <dgm:spPr/>
    </dgm:pt>
    <dgm:pt modelId="{9269DCA2-C466-4E7E-AAC8-D3AB843D6A52}" type="pres">
      <dgm:prSet presAssocID="{98F60148-EFDB-4535-A1A3-41D2FDA1A413}" presName="Parent" presStyleLbl="revTx" presStyleIdx="0" presStyleCnt="4">
        <dgm:presLayoutVars>
          <dgm:chMax val="0"/>
          <dgm:chPref val="0"/>
          <dgm:bulletEnabled val="1"/>
        </dgm:presLayoutVars>
      </dgm:prSet>
      <dgm:spPr/>
    </dgm:pt>
    <dgm:pt modelId="{D5BEB820-C6C9-4A8A-B5D8-218AAD0078BC}" type="pres">
      <dgm:prSet presAssocID="{D378CF00-76B9-4C20-A089-B21AF962BCCA}" presName="sibTrans" presStyleCnt="0"/>
      <dgm:spPr/>
    </dgm:pt>
    <dgm:pt modelId="{F19E50C9-9329-4A76-ABE1-53029D616E17}" type="pres">
      <dgm:prSet presAssocID="{1D01EA13-62B8-4E23-93FB-DE23EC2CBFD7}" presName="composite" presStyleCnt="0"/>
      <dgm:spPr/>
    </dgm:pt>
    <dgm:pt modelId="{F5E9002D-081C-4A3C-821F-6ED4F08ED4E6}" type="pres">
      <dgm:prSet presAssocID="{1D01EA13-62B8-4E23-93FB-DE23EC2CBFD7}" presName="Image" presStyleLbl="alignNode1" presStyleIdx="1" presStyleCnt="4"/>
      <dgm:spPr/>
    </dgm:pt>
    <dgm:pt modelId="{0DC05831-E3FF-4FCA-948A-6CA64546A18D}" type="pres">
      <dgm:prSet presAssocID="{1D01EA13-62B8-4E23-93FB-DE23EC2CBFD7}" presName="Accent" presStyleLbl="parChTrans1D1" presStyleIdx="1" presStyleCnt="4"/>
      <dgm:spPr/>
    </dgm:pt>
    <dgm:pt modelId="{F644EDF2-4C12-4B66-874D-15D8733C366E}" type="pres">
      <dgm:prSet presAssocID="{1D01EA13-62B8-4E23-93FB-DE23EC2CBFD7}" presName="Parent" presStyleLbl="revTx" presStyleIdx="1" presStyleCnt="4">
        <dgm:presLayoutVars>
          <dgm:chMax val="0"/>
          <dgm:chPref val="0"/>
          <dgm:bulletEnabled val="1"/>
        </dgm:presLayoutVars>
      </dgm:prSet>
      <dgm:spPr/>
    </dgm:pt>
    <dgm:pt modelId="{EBF922EE-46E4-4493-A37D-192E4CAE3C46}" type="pres">
      <dgm:prSet presAssocID="{35E21DF8-0703-464C-AC95-35E152D48985}" presName="sibTrans" presStyleCnt="0"/>
      <dgm:spPr/>
    </dgm:pt>
    <dgm:pt modelId="{561E7C00-0DBC-4CB0-B78F-D5C4BDA3C8B4}" type="pres">
      <dgm:prSet presAssocID="{3D739E00-4084-45FC-82C9-FBC7F9C5351C}" presName="composite" presStyleCnt="0"/>
      <dgm:spPr/>
    </dgm:pt>
    <dgm:pt modelId="{A8272462-677F-4079-BFD4-60F6E7C9CC0F}" type="pres">
      <dgm:prSet presAssocID="{3D739E00-4084-45FC-82C9-FBC7F9C5351C}" presName="Image" presStyleLbl="alignNode1" presStyleIdx="2" presStyleCnt="4"/>
      <dgm:spPr/>
    </dgm:pt>
    <dgm:pt modelId="{5E8D0185-3FA2-4988-9452-356CD64A72D1}" type="pres">
      <dgm:prSet presAssocID="{3D739E00-4084-45FC-82C9-FBC7F9C5351C}" presName="Accent" presStyleLbl="parChTrans1D1" presStyleIdx="2" presStyleCnt="4"/>
      <dgm:spPr/>
    </dgm:pt>
    <dgm:pt modelId="{DABB3B6D-C536-46E3-9550-7CDBD8A6722F}" type="pres">
      <dgm:prSet presAssocID="{3D739E00-4084-45FC-82C9-FBC7F9C5351C}" presName="Parent" presStyleLbl="revTx" presStyleIdx="2" presStyleCnt="4">
        <dgm:presLayoutVars>
          <dgm:chMax val="0"/>
          <dgm:chPref val="0"/>
          <dgm:bulletEnabled val="1"/>
        </dgm:presLayoutVars>
      </dgm:prSet>
      <dgm:spPr/>
    </dgm:pt>
    <dgm:pt modelId="{D04FA6A2-14E0-4FD6-8F20-8260BFF69D6F}" type="pres">
      <dgm:prSet presAssocID="{5997DF02-1119-49BF-AD84-F28EA38E663E}" presName="sibTrans" presStyleCnt="0"/>
      <dgm:spPr/>
    </dgm:pt>
    <dgm:pt modelId="{1051AB54-7B3A-450E-9ECA-6788FCFE901A}" type="pres">
      <dgm:prSet presAssocID="{C26A7DEB-5E61-4A0F-B617-F462B8398834}" presName="composite" presStyleCnt="0"/>
      <dgm:spPr/>
    </dgm:pt>
    <dgm:pt modelId="{2120A188-7718-4DC1-806D-5E05A23696C0}" type="pres">
      <dgm:prSet presAssocID="{C26A7DEB-5E61-4A0F-B617-F462B8398834}" presName="Image" presStyleLbl="alignNode1" presStyleIdx="3" presStyleCnt="4"/>
      <dgm:spPr/>
    </dgm:pt>
    <dgm:pt modelId="{BE6CA8D8-65C8-4B53-AACC-1C40500A3309}" type="pres">
      <dgm:prSet presAssocID="{C26A7DEB-5E61-4A0F-B617-F462B8398834}" presName="Accent" presStyleLbl="parChTrans1D1" presStyleIdx="3" presStyleCnt="4"/>
      <dgm:spPr/>
    </dgm:pt>
    <dgm:pt modelId="{ACF90DB9-3972-40A3-A16D-6A3154AE2ABC}" type="pres">
      <dgm:prSet presAssocID="{C26A7DEB-5E61-4A0F-B617-F462B8398834}" presName="Parent" presStyleLbl="revTx" presStyleIdx="3" presStyleCnt="4">
        <dgm:presLayoutVars>
          <dgm:chMax val="0"/>
          <dgm:chPref val="0"/>
          <dgm:bulletEnabled val="1"/>
        </dgm:presLayoutVars>
      </dgm:prSet>
      <dgm:spPr/>
    </dgm:pt>
  </dgm:ptLst>
  <dgm:cxnLst>
    <dgm:cxn modelId="{45FA6A0C-77EE-4FF6-B382-5D53079A6CBB}" type="presOf" srcId="{98F60148-EFDB-4535-A1A3-41D2FDA1A413}" destId="{9269DCA2-C466-4E7E-AAC8-D3AB843D6A52}" srcOrd="0" destOrd="0" presId="urn:microsoft.com/office/officeart/2008/layout/PictureLineup"/>
    <dgm:cxn modelId="{686EEE18-E3FE-4B7B-829A-684D9EA6E27A}" srcId="{F2836641-33CE-4487-BBFD-A66B5ADA3BC3}" destId="{1D01EA13-62B8-4E23-93FB-DE23EC2CBFD7}" srcOrd="1" destOrd="0" parTransId="{EC7C4A4E-A7E9-4FAB-81C8-6ACA54089011}" sibTransId="{35E21DF8-0703-464C-AC95-35E152D48985}"/>
    <dgm:cxn modelId="{33E45130-E402-4FDD-BDC8-FA3BAC345063}" srcId="{F2836641-33CE-4487-BBFD-A66B5ADA3BC3}" destId="{C26A7DEB-5E61-4A0F-B617-F462B8398834}" srcOrd="3" destOrd="0" parTransId="{EB672EE8-4CD2-43E8-B94D-00BD5FA5D3D1}" sibTransId="{51D53244-8A4C-46CB-B604-C05DF133060D}"/>
    <dgm:cxn modelId="{84F0924A-D629-453E-83F2-D6A5B9761899}" type="presOf" srcId="{C26A7DEB-5E61-4A0F-B617-F462B8398834}" destId="{ACF90DB9-3972-40A3-A16D-6A3154AE2ABC}" srcOrd="0" destOrd="0" presId="urn:microsoft.com/office/officeart/2008/layout/PictureLineup"/>
    <dgm:cxn modelId="{CE1E247E-663A-429B-A2B8-547791789F77}" srcId="{F2836641-33CE-4487-BBFD-A66B5ADA3BC3}" destId="{3D739E00-4084-45FC-82C9-FBC7F9C5351C}" srcOrd="2" destOrd="0" parTransId="{F1A21245-DD4F-412B-8F92-BDB058D22F7E}" sibTransId="{5997DF02-1119-49BF-AD84-F28EA38E663E}"/>
    <dgm:cxn modelId="{ACDE22AB-8847-4F73-8920-19245E2A1A05}" type="presOf" srcId="{3D739E00-4084-45FC-82C9-FBC7F9C5351C}" destId="{DABB3B6D-C536-46E3-9550-7CDBD8A6722F}" srcOrd="0" destOrd="0" presId="urn:microsoft.com/office/officeart/2008/layout/PictureLineup"/>
    <dgm:cxn modelId="{25352EB1-4688-445B-A75A-6B7017DA5BFE}" type="presOf" srcId="{1D01EA13-62B8-4E23-93FB-DE23EC2CBFD7}" destId="{F644EDF2-4C12-4B66-874D-15D8733C366E}" srcOrd="0" destOrd="0" presId="urn:microsoft.com/office/officeart/2008/layout/PictureLineup"/>
    <dgm:cxn modelId="{141A68CE-59C9-4F89-A976-185BB67351B8}" srcId="{F2836641-33CE-4487-BBFD-A66B5ADA3BC3}" destId="{98F60148-EFDB-4535-A1A3-41D2FDA1A413}" srcOrd="0" destOrd="0" parTransId="{4016D63D-1703-49A3-A397-20B86B2EA131}" sibTransId="{D378CF00-76B9-4C20-A089-B21AF962BCCA}"/>
    <dgm:cxn modelId="{CB78F4E6-7466-4D91-BDD9-813EA939B196}" type="presOf" srcId="{F2836641-33CE-4487-BBFD-A66B5ADA3BC3}" destId="{58CA7C68-7AEC-46CC-BFC4-9678CFDA4774}" srcOrd="0" destOrd="0" presId="urn:microsoft.com/office/officeart/2008/layout/PictureLineup"/>
    <dgm:cxn modelId="{F82BF865-8818-4865-A4CD-75C4D521ADEF}" type="presParOf" srcId="{58CA7C68-7AEC-46CC-BFC4-9678CFDA4774}" destId="{1231EA79-5D68-4D9A-9758-BBA6DD6F3765}" srcOrd="0" destOrd="0" presId="urn:microsoft.com/office/officeart/2008/layout/PictureLineup"/>
    <dgm:cxn modelId="{17B83903-3F74-4548-9A92-B198E13EE94B}" type="presParOf" srcId="{1231EA79-5D68-4D9A-9758-BBA6DD6F3765}" destId="{2812C725-232B-48C9-9976-DF8B2F9E9B8B}" srcOrd="0" destOrd="0" presId="urn:microsoft.com/office/officeart/2008/layout/PictureLineup"/>
    <dgm:cxn modelId="{746F946B-4EC4-4FA9-8FF8-DA4D9A2AC5A7}" type="presParOf" srcId="{1231EA79-5D68-4D9A-9758-BBA6DD6F3765}" destId="{ED3D2086-EEB2-4A38-98A1-E7C8143B3D37}" srcOrd="1" destOrd="0" presId="urn:microsoft.com/office/officeart/2008/layout/PictureLineup"/>
    <dgm:cxn modelId="{29B7B1F5-F0C7-40A9-8AF3-4FE1791B3619}" type="presParOf" srcId="{1231EA79-5D68-4D9A-9758-BBA6DD6F3765}" destId="{9269DCA2-C466-4E7E-AAC8-D3AB843D6A52}" srcOrd="2" destOrd="0" presId="urn:microsoft.com/office/officeart/2008/layout/PictureLineup"/>
    <dgm:cxn modelId="{C4EC8D8E-066C-42B0-B205-5BB9830A65C5}" type="presParOf" srcId="{58CA7C68-7AEC-46CC-BFC4-9678CFDA4774}" destId="{D5BEB820-C6C9-4A8A-B5D8-218AAD0078BC}" srcOrd="1" destOrd="0" presId="urn:microsoft.com/office/officeart/2008/layout/PictureLineup"/>
    <dgm:cxn modelId="{F431F02F-9D4F-4D2E-B287-81D4EEFB269A}" type="presParOf" srcId="{58CA7C68-7AEC-46CC-BFC4-9678CFDA4774}" destId="{F19E50C9-9329-4A76-ABE1-53029D616E17}" srcOrd="2" destOrd="0" presId="urn:microsoft.com/office/officeart/2008/layout/PictureLineup"/>
    <dgm:cxn modelId="{400AB775-F5E0-4D11-BD5F-40F515833FD5}" type="presParOf" srcId="{F19E50C9-9329-4A76-ABE1-53029D616E17}" destId="{F5E9002D-081C-4A3C-821F-6ED4F08ED4E6}" srcOrd="0" destOrd="0" presId="urn:microsoft.com/office/officeart/2008/layout/PictureLineup"/>
    <dgm:cxn modelId="{2BC9027D-563D-4D75-A0AE-1CAB5878C8BD}" type="presParOf" srcId="{F19E50C9-9329-4A76-ABE1-53029D616E17}" destId="{0DC05831-E3FF-4FCA-948A-6CA64546A18D}" srcOrd="1" destOrd="0" presId="urn:microsoft.com/office/officeart/2008/layout/PictureLineup"/>
    <dgm:cxn modelId="{89D7AD45-3078-4841-BBFC-EF74EFC06D49}" type="presParOf" srcId="{F19E50C9-9329-4A76-ABE1-53029D616E17}" destId="{F644EDF2-4C12-4B66-874D-15D8733C366E}" srcOrd="2" destOrd="0" presId="urn:microsoft.com/office/officeart/2008/layout/PictureLineup"/>
    <dgm:cxn modelId="{9FEB57D3-4F58-40D9-80DD-24BCCECD8E5B}" type="presParOf" srcId="{58CA7C68-7AEC-46CC-BFC4-9678CFDA4774}" destId="{EBF922EE-46E4-4493-A37D-192E4CAE3C46}" srcOrd="3" destOrd="0" presId="urn:microsoft.com/office/officeart/2008/layout/PictureLineup"/>
    <dgm:cxn modelId="{AEB5E62D-A6B9-4F03-86AD-543DAA967964}" type="presParOf" srcId="{58CA7C68-7AEC-46CC-BFC4-9678CFDA4774}" destId="{561E7C00-0DBC-4CB0-B78F-D5C4BDA3C8B4}" srcOrd="4" destOrd="0" presId="urn:microsoft.com/office/officeart/2008/layout/PictureLineup"/>
    <dgm:cxn modelId="{34B866FF-DCFB-4D7D-86AE-F1D2BF445BDB}" type="presParOf" srcId="{561E7C00-0DBC-4CB0-B78F-D5C4BDA3C8B4}" destId="{A8272462-677F-4079-BFD4-60F6E7C9CC0F}" srcOrd="0" destOrd="0" presId="urn:microsoft.com/office/officeart/2008/layout/PictureLineup"/>
    <dgm:cxn modelId="{61CE30D8-BB54-42D3-9A4F-4370117BC855}" type="presParOf" srcId="{561E7C00-0DBC-4CB0-B78F-D5C4BDA3C8B4}" destId="{5E8D0185-3FA2-4988-9452-356CD64A72D1}" srcOrd="1" destOrd="0" presId="urn:microsoft.com/office/officeart/2008/layout/PictureLineup"/>
    <dgm:cxn modelId="{B04220C5-EF81-4C97-A3AF-A1B9B7B87CFD}" type="presParOf" srcId="{561E7C00-0DBC-4CB0-B78F-D5C4BDA3C8B4}" destId="{DABB3B6D-C536-46E3-9550-7CDBD8A6722F}" srcOrd="2" destOrd="0" presId="urn:microsoft.com/office/officeart/2008/layout/PictureLineup"/>
    <dgm:cxn modelId="{7816CBCF-2957-406E-B78A-10E7764C9A14}" type="presParOf" srcId="{58CA7C68-7AEC-46CC-BFC4-9678CFDA4774}" destId="{D04FA6A2-14E0-4FD6-8F20-8260BFF69D6F}" srcOrd="5" destOrd="0" presId="urn:microsoft.com/office/officeart/2008/layout/PictureLineup"/>
    <dgm:cxn modelId="{E3507CFF-CC48-4E8C-8474-DF06EDB2E6D2}" type="presParOf" srcId="{58CA7C68-7AEC-46CC-BFC4-9678CFDA4774}" destId="{1051AB54-7B3A-450E-9ECA-6788FCFE901A}" srcOrd="6" destOrd="0" presId="urn:microsoft.com/office/officeart/2008/layout/PictureLineup"/>
    <dgm:cxn modelId="{5AFBD6F7-3F7F-4D1E-8817-8F2BE142F664}" type="presParOf" srcId="{1051AB54-7B3A-450E-9ECA-6788FCFE901A}" destId="{2120A188-7718-4DC1-806D-5E05A23696C0}" srcOrd="0" destOrd="0" presId="urn:microsoft.com/office/officeart/2008/layout/PictureLineup"/>
    <dgm:cxn modelId="{25F03F31-32B6-4940-8352-29BFA538973C}" type="presParOf" srcId="{1051AB54-7B3A-450E-9ECA-6788FCFE901A}" destId="{BE6CA8D8-65C8-4B53-AACC-1C40500A3309}" srcOrd="1" destOrd="0" presId="urn:microsoft.com/office/officeart/2008/layout/PictureLineup"/>
    <dgm:cxn modelId="{FE861572-7F57-46A8-8CAD-1214C1C3AE3A}" type="presParOf" srcId="{1051AB54-7B3A-450E-9ECA-6788FCFE901A}" destId="{ACF90DB9-3972-40A3-A16D-6A3154AE2ABC}" srcOrd="2" destOrd="0" presId="urn:microsoft.com/office/officeart/2008/layout/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836641-33CE-4487-BBFD-A66B5ADA3BC3}" type="doc">
      <dgm:prSet loTypeId="urn:microsoft.com/office/officeart/2008/layout/PictureLineup" loCatId="picture" qsTypeId="urn:microsoft.com/office/officeart/2005/8/quickstyle/3d1" qsCatId="3D" csTypeId="urn:microsoft.com/office/officeart/2005/8/colors/colorful4" csCatId="colorful" phldr="1"/>
      <dgm:spPr/>
      <dgm:t>
        <a:bodyPr/>
        <a:lstStyle/>
        <a:p>
          <a:endParaRPr lang="en-US"/>
        </a:p>
      </dgm:t>
    </dgm:pt>
    <dgm:pt modelId="{98F60148-EFDB-4535-A1A3-41D2FDA1A413}">
      <dgm:prSet phldrT="[Text]" custT="1"/>
      <dgm:spPr/>
      <dgm:t>
        <a:bodyPr/>
        <a:lstStyle/>
        <a:p>
          <a:pPr algn="ctr"/>
          <a:r>
            <a:rPr lang="en-US" sz="3200" dirty="0">
              <a:latin typeface="Times New Roman" panose="02020603050405020304" pitchFamily="18" charset="0"/>
              <a:cs typeface="Times New Roman" panose="02020603050405020304" pitchFamily="18" charset="0"/>
            </a:rPr>
            <a:t>It might not be the path you expect</a:t>
          </a:r>
        </a:p>
      </dgm:t>
    </dgm:pt>
    <dgm:pt modelId="{4016D63D-1703-49A3-A397-20B86B2EA131}" type="parTrans" cxnId="{141A68CE-59C9-4F89-A976-185BB67351B8}">
      <dgm:prSet/>
      <dgm:spPr/>
      <dgm:t>
        <a:bodyPr/>
        <a:lstStyle/>
        <a:p>
          <a:endParaRPr lang="en-US"/>
        </a:p>
      </dgm:t>
    </dgm:pt>
    <dgm:pt modelId="{D378CF00-76B9-4C20-A089-B21AF962BCCA}" type="sibTrans" cxnId="{141A68CE-59C9-4F89-A976-185BB67351B8}">
      <dgm:prSet/>
      <dgm:spPr/>
      <dgm:t>
        <a:bodyPr/>
        <a:lstStyle/>
        <a:p>
          <a:endParaRPr lang="en-US"/>
        </a:p>
      </dgm:t>
    </dgm:pt>
    <dgm:pt modelId="{1D01EA13-62B8-4E23-93FB-DE23EC2CBFD7}">
      <dgm:prSet custT="1"/>
      <dgm:spPr/>
      <dgm:t>
        <a:bodyPr/>
        <a:lstStyle/>
        <a:p>
          <a:pPr algn="ctr"/>
          <a:r>
            <a:rPr lang="en-US" sz="3200" dirty="0">
              <a:latin typeface="Times New Roman" panose="02020603050405020304" pitchFamily="18" charset="0"/>
              <a:cs typeface="Times New Roman" panose="02020603050405020304" pitchFamily="18" charset="0"/>
            </a:rPr>
            <a:t>You don’t need the roadmap</a:t>
          </a:r>
        </a:p>
      </dgm:t>
    </dgm:pt>
    <dgm:pt modelId="{EC7C4A4E-A7E9-4FAB-81C8-6ACA54089011}" type="parTrans" cxnId="{686EEE18-E3FE-4B7B-829A-684D9EA6E27A}">
      <dgm:prSet/>
      <dgm:spPr/>
      <dgm:t>
        <a:bodyPr/>
        <a:lstStyle/>
        <a:p>
          <a:endParaRPr lang="en-US"/>
        </a:p>
      </dgm:t>
    </dgm:pt>
    <dgm:pt modelId="{35E21DF8-0703-464C-AC95-35E152D48985}" type="sibTrans" cxnId="{686EEE18-E3FE-4B7B-829A-684D9EA6E27A}">
      <dgm:prSet/>
      <dgm:spPr/>
      <dgm:t>
        <a:bodyPr/>
        <a:lstStyle/>
        <a:p>
          <a:endParaRPr lang="en-US"/>
        </a:p>
      </dgm:t>
    </dgm:pt>
    <dgm:pt modelId="{3D739E00-4084-45FC-82C9-FBC7F9C5351C}">
      <dgm:prSet custT="1"/>
      <dgm:spPr/>
      <dgm:t>
        <a:bodyPr/>
        <a:lstStyle/>
        <a:p>
          <a:pPr algn="ctr"/>
          <a:r>
            <a:rPr lang="en-US" sz="3000" dirty="0">
              <a:latin typeface="Times New Roman" panose="02020603050405020304" pitchFamily="18" charset="0"/>
              <a:cs typeface="Times New Roman" panose="02020603050405020304" pitchFamily="18" charset="0"/>
            </a:rPr>
            <a:t> You don’t have the how, but you do have the what, the who, and the where</a:t>
          </a:r>
        </a:p>
      </dgm:t>
    </dgm:pt>
    <dgm:pt modelId="{F1A21245-DD4F-412B-8F92-BDB058D22F7E}" type="parTrans" cxnId="{CE1E247E-663A-429B-A2B8-547791789F77}">
      <dgm:prSet/>
      <dgm:spPr/>
      <dgm:t>
        <a:bodyPr/>
        <a:lstStyle/>
        <a:p>
          <a:endParaRPr lang="en-US"/>
        </a:p>
      </dgm:t>
    </dgm:pt>
    <dgm:pt modelId="{5997DF02-1119-49BF-AD84-F28EA38E663E}" type="sibTrans" cxnId="{CE1E247E-663A-429B-A2B8-547791789F77}">
      <dgm:prSet/>
      <dgm:spPr/>
      <dgm:t>
        <a:bodyPr/>
        <a:lstStyle/>
        <a:p>
          <a:endParaRPr lang="en-US"/>
        </a:p>
      </dgm:t>
    </dgm:pt>
    <dgm:pt modelId="{C26A7DEB-5E61-4A0F-B617-F462B8398834}">
      <dgm:prSet custT="1"/>
      <dgm:spPr/>
      <dgm:t>
        <a:bodyPr/>
        <a:lstStyle/>
        <a:p>
          <a:pPr algn="ctr"/>
          <a:r>
            <a:rPr lang="en-US" sz="3200" dirty="0">
              <a:latin typeface="Times New Roman" panose="02020603050405020304" pitchFamily="18" charset="0"/>
              <a:cs typeface="Times New Roman" panose="02020603050405020304" pitchFamily="18" charset="0"/>
            </a:rPr>
            <a:t> </a:t>
          </a:r>
        </a:p>
      </dgm:t>
    </dgm:pt>
    <dgm:pt modelId="{EB672EE8-4CD2-43E8-B94D-00BD5FA5D3D1}" type="parTrans" cxnId="{33E45130-E402-4FDD-BDC8-FA3BAC345063}">
      <dgm:prSet/>
      <dgm:spPr/>
      <dgm:t>
        <a:bodyPr/>
        <a:lstStyle/>
        <a:p>
          <a:endParaRPr lang="en-US"/>
        </a:p>
      </dgm:t>
    </dgm:pt>
    <dgm:pt modelId="{51D53244-8A4C-46CB-B604-C05DF133060D}" type="sibTrans" cxnId="{33E45130-E402-4FDD-BDC8-FA3BAC345063}">
      <dgm:prSet/>
      <dgm:spPr/>
      <dgm:t>
        <a:bodyPr/>
        <a:lstStyle/>
        <a:p>
          <a:endParaRPr lang="en-US"/>
        </a:p>
      </dgm:t>
    </dgm:pt>
    <dgm:pt modelId="{58CA7C68-7AEC-46CC-BFC4-9678CFDA4774}" type="pres">
      <dgm:prSet presAssocID="{F2836641-33CE-4487-BBFD-A66B5ADA3BC3}" presName="Name0" presStyleCnt="0">
        <dgm:presLayoutVars>
          <dgm:chMax/>
          <dgm:chPref/>
          <dgm:dir/>
          <dgm:animLvl val="lvl"/>
          <dgm:resizeHandles val="exact"/>
        </dgm:presLayoutVars>
      </dgm:prSet>
      <dgm:spPr/>
    </dgm:pt>
    <dgm:pt modelId="{1231EA79-5D68-4D9A-9758-BBA6DD6F3765}" type="pres">
      <dgm:prSet presAssocID="{98F60148-EFDB-4535-A1A3-41D2FDA1A413}" presName="composite" presStyleCnt="0"/>
      <dgm:spPr/>
    </dgm:pt>
    <dgm:pt modelId="{2812C725-232B-48C9-9976-DF8B2F9E9B8B}" type="pres">
      <dgm:prSet presAssocID="{98F60148-EFDB-4535-A1A3-41D2FDA1A413}" presName="Image" presStyleLbl="alignNode1" presStyleIdx="0" presStyleCnt="4"/>
      <dgm:spPr/>
    </dgm:pt>
    <dgm:pt modelId="{ED3D2086-EEB2-4A38-98A1-E7C8143B3D37}" type="pres">
      <dgm:prSet presAssocID="{98F60148-EFDB-4535-A1A3-41D2FDA1A413}" presName="Accent" presStyleLbl="parChTrans1D1" presStyleIdx="0" presStyleCnt="4"/>
      <dgm:spPr/>
    </dgm:pt>
    <dgm:pt modelId="{9269DCA2-C466-4E7E-AAC8-D3AB843D6A52}" type="pres">
      <dgm:prSet presAssocID="{98F60148-EFDB-4535-A1A3-41D2FDA1A413}" presName="Parent" presStyleLbl="revTx" presStyleIdx="0" presStyleCnt="4">
        <dgm:presLayoutVars>
          <dgm:chMax val="0"/>
          <dgm:chPref val="0"/>
          <dgm:bulletEnabled val="1"/>
        </dgm:presLayoutVars>
      </dgm:prSet>
      <dgm:spPr/>
    </dgm:pt>
    <dgm:pt modelId="{D5BEB820-C6C9-4A8A-B5D8-218AAD0078BC}" type="pres">
      <dgm:prSet presAssocID="{D378CF00-76B9-4C20-A089-B21AF962BCCA}" presName="sibTrans" presStyleCnt="0"/>
      <dgm:spPr/>
    </dgm:pt>
    <dgm:pt modelId="{F19E50C9-9329-4A76-ABE1-53029D616E17}" type="pres">
      <dgm:prSet presAssocID="{1D01EA13-62B8-4E23-93FB-DE23EC2CBFD7}" presName="composite" presStyleCnt="0"/>
      <dgm:spPr/>
    </dgm:pt>
    <dgm:pt modelId="{F5E9002D-081C-4A3C-821F-6ED4F08ED4E6}" type="pres">
      <dgm:prSet presAssocID="{1D01EA13-62B8-4E23-93FB-DE23EC2CBFD7}" presName="Image" presStyleLbl="alignNode1" presStyleIdx="1" presStyleCnt="4"/>
      <dgm:spPr/>
    </dgm:pt>
    <dgm:pt modelId="{0DC05831-E3FF-4FCA-948A-6CA64546A18D}" type="pres">
      <dgm:prSet presAssocID="{1D01EA13-62B8-4E23-93FB-DE23EC2CBFD7}" presName="Accent" presStyleLbl="parChTrans1D1" presStyleIdx="1" presStyleCnt="4"/>
      <dgm:spPr/>
    </dgm:pt>
    <dgm:pt modelId="{F644EDF2-4C12-4B66-874D-15D8733C366E}" type="pres">
      <dgm:prSet presAssocID="{1D01EA13-62B8-4E23-93FB-DE23EC2CBFD7}" presName="Parent" presStyleLbl="revTx" presStyleIdx="1" presStyleCnt="4">
        <dgm:presLayoutVars>
          <dgm:chMax val="0"/>
          <dgm:chPref val="0"/>
          <dgm:bulletEnabled val="1"/>
        </dgm:presLayoutVars>
      </dgm:prSet>
      <dgm:spPr/>
    </dgm:pt>
    <dgm:pt modelId="{EBF922EE-46E4-4493-A37D-192E4CAE3C46}" type="pres">
      <dgm:prSet presAssocID="{35E21DF8-0703-464C-AC95-35E152D48985}" presName="sibTrans" presStyleCnt="0"/>
      <dgm:spPr/>
    </dgm:pt>
    <dgm:pt modelId="{561E7C00-0DBC-4CB0-B78F-D5C4BDA3C8B4}" type="pres">
      <dgm:prSet presAssocID="{3D739E00-4084-45FC-82C9-FBC7F9C5351C}" presName="composite" presStyleCnt="0"/>
      <dgm:spPr/>
    </dgm:pt>
    <dgm:pt modelId="{A8272462-677F-4079-BFD4-60F6E7C9CC0F}" type="pres">
      <dgm:prSet presAssocID="{3D739E00-4084-45FC-82C9-FBC7F9C5351C}" presName="Image" presStyleLbl="alignNode1" presStyleIdx="2" presStyleCnt="4"/>
      <dgm:spPr/>
    </dgm:pt>
    <dgm:pt modelId="{5E8D0185-3FA2-4988-9452-356CD64A72D1}" type="pres">
      <dgm:prSet presAssocID="{3D739E00-4084-45FC-82C9-FBC7F9C5351C}" presName="Accent" presStyleLbl="parChTrans1D1" presStyleIdx="2" presStyleCnt="4"/>
      <dgm:spPr/>
    </dgm:pt>
    <dgm:pt modelId="{DABB3B6D-C536-46E3-9550-7CDBD8A6722F}" type="pres">
      <dgm:prSet presAssocID="{3D739E00-4084-45FC-82C9-FBC7F9C5351C}" presName="Parent" presStyleLbl="revTx" presStyleIdx="2" presStyleCnt="4">
        <dgm:presLayoutVars>
          <dgm:chMax val="0"/>
          <dgm:chPref val="0"/>
          <dgm:bulletEnabled val="1"/>
        </dgm:presLayoutVars>
      </dgm:prSet>
      <dgm:spPr/>
    </dgm:pt>
    <dgm:pt modelId="{D04FA6A2-14E0-4FD6-8F20-8260BFF69D6F}" type="pres">
      <dgm:prSet presAssocID="{5997DF02-1119-49BF-AD84-F28EA38E663E}" presName="sibTrans" presStyleCnt="0"/>
      <dgm:spPr/>
    </dgm:pt>
    <dgm:pt modelId="{1051AB54-7B3A-450E-9ECA-6788FCFE901A}" type="pres">
      <dgm:prSet presAssocID="{C26A7DEB-5E61-4A0F-B617-F462B8398834}" presName="composite" presStyleCnt="0"/>
      <dgm:spPr/>
    </dgm:pt>
    <dgm:pt modelId="{2120A188-7718-4DC1-806D-5E05A23696C0}" type="pres">
      <dgm:prSet presAssocID="{C26A7DEB-5E61-4A0F-B617-F462B8398834}" presName="Image" presStyleLbl="alignNode1" presStyleIdx="3" presStyleCnt="4"/>
      <dgm:spPr/>
    </dgm:pt>
    <dgm:pt modelId="{BE6CA8D8-65C8-4B53-AACC-1C40500A3309}" type="pres">
      <dgm:prSet presAssocID="{C26A7DEB-5E61-4A0F-B617-F462B8398834}" presName="Accent" presStyleLbl="parChTrans1D1" presStyleIdx="3" presStyleCnt="4"/>
      <dgm:spPr/>
    </dgm:pt>
    <dgm:pt modelId="{ACF90DB9-3972-40A3-A16D-6A3154AE2ABC}" type="pres">
      <dgm:prSet presAssocID="{C26A7DEB-5E61-4A0F-B617-F462B8398834}" presName="Parent" presStyleLbl="revTx" presStyleIdx="3" presStyleCnt="4">
        <dgm:presLayoutVars>
          <dgm:chMax val="0"/>
          <dgm:chPref val="0"/>
          <dgm:bulletEnabled val="1"/>
        </dgm:presLayoutVars>
      </dgm:prSet>
      <dgm:spPr/>
    </dgm:pt>
  </dgm:ptLst>
  <dgm:cxnLst>
    <dgm:cxn modelId="{686EEE18-E3FE-4B7B-829A-684D9EA6E27A}" srcId="{F2836641-33CE-4487-BBFD-A66B5ADA3BC3}" destId="{1D01EA13-62B8-4E23-93FB-DE23EC2CBFD7}" srcOrd="1" destOrd="0" parTransId="{EC7C4A4E-A7E9-4FAB-81C8-6ACA54089011}" sibTransId="{35E21DF8-0703-464C-AC95-35E152D48985}"/>
    <dgm:cxn modelId="{B0BBC821-1A27-463A-81B7-802FB3473EE7}" type="presOf" srcId="{C26A7DEB-5E61-4A0F-B617-F462B8398834}" destId="{ACF90DB9-3972-40A3-A16D-6A3154AE2ABC}" srcOrd="0" destOrd="0" presId="urn:microsoft.com/office/officeart/2008/layout/PictureLineup"/>
    <dgm:cxn modelId="{EF6E292B-11A0-4C61-B3C1-6D300C0CC0A6}" type="presOf" srcId="{3D739E00-4084-45FC-82C9-FBC7F9C5351C}" destId="{DABB3B6D-C536-46E3-9550-7CDBD8A6722F}" srcOrd="0" destOrd="0" presId="urn:microsoft.com/office/officeart/2008/layout/PictureLineup"/>
    <dgm:cxn modelId="{33E45130-E402-4FDD-BDC8-FA3BAC345063}" srcId="{F2836641-33CE-4487-BBFD-A66B5ADA3BC3}" destId="{C26A7DEB-5E61-4A0F-B617-F462B8398834}" srcOrd="3" destOrd="0" parTransId="{EB672EE8-4CD2-43E8-B94D-00BD5FA5D3D1}" sibTransId="{51D53244-8A4C-46CB-B604-C05DF133060D}"/>
    <dgm:cxn modelId="{CE1E247E-663A-429B-A2B8-547791789F77}" srcId="{F2836641-33CE-4487-BBFD-A66B5ADA3BC3}" destId="{3D739E00-4084-45FC-82C9-FBC7F9C5351C}" srcOrd="2" destOrd="0" parTransId="{F1A21245-DD4F-412B-8F92-BDB058D22F7E}" sibTransId="{5997DF02-1119-49BF-AD84-F28EA38E663E}"/>
    <dgm:cxn modelId="{A5886E82-9C6F-4C67-96A0-25F324DE5CB2}" type="presOf" srcId="{1D01EA13-62B8-4E23-93FB-DE23EC2CBFD7}" destId="{F644EDF2-4C12-4B66-874D-15D8733C366E}" srcOrd="0" destOrd="0" presId="urn:microsoft.com/office/officeart/2008/layout/PictureLineup"/>
    <dgm:cxn modelId="{9073188C-9C41-4C46-850E-4D5C6F00F1E0}" type="presOf" srcId="{98F60148-EFDB-4535-A1A3-41D2FDA1A413}" destId="{9269DCA2-C466-4E7E-AAC8-D3AB843D6A52}" srcOrd="0" destOrd="0" presId="urn:microsoft.com/office/officeart/2008/layout/PictureLineup"/>
    <dgm:cxn modelId="{141A68CE-59C9-4F89-A976-185BB67351B8}" srcId="{F2836641-33CE-4487-BBFD-A66B5ADA3BC3}" destId="{98F60148-EFDB-4535-A1A3-41D2FDA1A413}" srcOrd="0" destOrd="0" parTransId="{4016D63D-1703-49A3-A397-20B86B2EA131}" sibTransId="{D378CF00-76B9-4C20-A089-B21AF962BCCA}"/>
    <dgm:cxn modelId="{6B1CEED4-EA76-4BB8-AAF9-A2A3CFA77CB7}" type="presOf" srcId="{F2836641-33CE-4487-BBFD-A66B5ADA3BC3}" destId="{58CA7C68-7AEC-46CC-BFC4-9678CFDA4774}" srcOrd="0" destOrd="0" presId="urn:microsoft.com/office/officeart/2008/layout/PictureLineup"/>
    <dgm:cxn modelId="{5942286D-A270-4287-8F4F-F3B774D7206E}" type="presParOf" srcId="{58CA7C68-7AEC-46CC-BFC4-9678CFDA4774}" destId="{1231EA79-5D68-4D9A-9758-BBA6DD6F3765}" srcOrd="0" destOrd="0" presId="urn:microsoft.com/office/officeart/2008/layout/PictureLineup"/>
    <dgm:cxn modelId="{0C7AAED3-268D-48CB-9E85-8872EDC70651}" type="presParOf" srcId="{1231EA79-5D68-4D9A-9758-BBA6DD6F3765}" destId="{2812C725-232B-48C9-9976-DF8B2F9E9B8B}" srcOrd="0" destOrd="0" presId="urn:microsoft.com/office/officeart/2008/layout/PictureLineup"/>
    <dgm:cxn modelId="{EE7B3EBF-B570-499E-A7B5-863686948649}" type="presParOf" srcId="{1231EA79-5D68-4D9A-9758-BBA6DD6F3765}" destId="{ED3D2086-EEB2-4A38-98A1-E7C8143B3D37}" srcOrd="1" destOrd="0" presId="urn:microsoft.com/office/officeart/2008/layout/PictureLineup"/>
    <dgm:cxn modelId="{DAC50214-03BE-462C-9D3F-22D71F04AA80}" type="presParOf" srcId="{1231EA79-5D68-4D9A-9758-BBA6DD6F3765}" destId="{9269DCA2-C466-4E7E-AAC8-D3AB843D6A52}" srcOrd="2" destOrd="0" presId="urn:microsoft.com/office/officeart/2008/layout/PictureLineup"/>
    <dgm:cxn modelId="{6A40B44D-9469-469C-A2B3-B1AA4E98044A}" type="presParOf" srcId="{58CA7C68-7AEC-46CC-BFC4-9678CFDA4774}" destId="{D5BEB820-C6C9-4A8A-B5D8-218AAD0078BC}" srcOrd="1" destOrd="0" presId="urn:microsoft.com/office/officeart/2008/layout/PictureLineup"/>
    <dgm:cxn modelId="{15F66A69-6547-4F02-B0C0-4D9A06A44D82}" type="presParOf" srcId="{58CA7C68-7AEC-46CC-BFC4-9678CFDA4774}" destId="{F19E50C9-9329-4A76-ABE1-53029D616E17}" srcOrd="2" destOrd="0" presId="urn:microsoft.com/office/officeart/2008/layout/PictureLineup"/>
    <dgm:cxn modelId="{DE305B54-EEF7-4B9D-B391-53A06BEC907C}" type="presParOf" srcId="{F19E50C9-9329-4A76-ABE1-53029D616E17}" destId="{F5E9002D-081C-4A3C-821F-6ED4F08ED4E6}" srcOrd="0" destOrd="0" presId="urn:microsoft.com/office/officeart/2008/layout/PictureLineup"/>
    <dgm:cxn modelId="{41106AE0-0C4F-4545-AF22-828E66A59169}" type="presParOf" srcId="{F19E50C9-9329-4A76-ABE1-53029D616E17}" destId="{0DC05831-E3FF-4FCA-948A-6CA64546A18D}" srcOrd="1" destOrd="0" presId="urn:microsoft.com/office/officeart/2008/layout/PictureLineup"/>
    <dgm:cxn modelId="{22F94733-1C1D-4BCF-A153-14B856946823}" type="presParOf" srcId="{F19E50C9-9329-4A76-ABE1-53029D616E17}" destId="{F644EDF2-4C12-4B66-874D-15D8733C366E}" srcOrd="2" destOrd="0" presId="urn:microsoft.com/office/officeart/2008/layout/PictureLineup"/>
    <dgm:cxn modelId="{348D8C8F-5191-4A8B-9161-BF475E05D169}" type="presParOf" srcId="{58CA7C68-7AEC-46CC-BFC4-9678CFDA4774}" destId="{EBF922EE-46E4-4493-A37D-192E4CAE3C46}" srcOrd="3" destOrd="0" presId="urn:microsoft.com/office/officeart/2008/layout/PictureLineup"/>
    <dgm:cxn modelId="{1D29424A-E234-4981-95A1-E6720AE95A8A}" type="presParOf" srcId="{58CA7C68-7AEC-46CC-BFC4-9678CFDA4774}" destId="{561E7C00-0DBC-4CB0-B78F-D5C4BDA3C8B4}" srcOrd="4" destOrd="0" presId="urn:microsoft.com/office/officeart/2008/layout/PictureLineup"/>
    <dgm:cxn modelId="{555C1CBC-B9D9-4C52-95EA-0B94B248CE77}" type="presParOf" srcId="{561E7C00-0DBC-4CB0-B78F-D5C4BDA3C8B4}" destId="{A8272462-677F-4079-BFD4-60F6E7C9CC0F}" srcOrd="0" destOrd="0" presId="urn:microsoft.com/office/officeart/2008/layout/PictureLineup"/>
    <dgm:cxn modelId="{13DEBB49-CA2B-4651-8FAF-5EE8C2CD8D51}" type="presParOf" srcId="{561E7C00-0DBC-4CB0-B78F-D5C4BDA3C8B4}" destId="{5E8D0185-3FA2-4988-9452-356CD64A72D1}" srcOrd="1" destOrd="0" presId="urn:microsoft.com/office/officeart/2008/layout/PictureLineup"/>
    <dgm:cxn modelId="{00AA537A-53FD-4EFA-8221-01E84D796ACB}" type="presParOf" srcId="{561E7C00-0DBC-4CB0-B78F-D5C4BDA3C8B4}" destId="{DABB3B6D-C536-46E3-9550-7CDBD8A6722F}" srcOrd="2" destOrd="0" presId="urn:microsoft.com/office/officeart/2008/layout/PictureLineup"/>
    <dgm:cxn modelId="{46C7ADB4-DD83-42E6-BF18-0149FA9E1599}" type="presParOf" srcId="{58CA7C68-7AEC-46CC-BFC4-9678CFDA4774}" destId="{D04FA6A2-14E0-4FD6-8F20-8260BFF69D6F}" srcOrd="5" destOrd="0" presId="urn:microsoft.com/office/officeart/2008/layout/PictureLineup"/>
    <dgm:cxn modelId="{6BF0CE3E-6305-47DE-8868-D68A52688EB6}" type="presParOf" srcId="{58CA7C68-7AEC-46CC-BFC4-9678CFDA4774}" destId="{1051AB54-7B3A-450E-9ECA-6788FCFE901A}" srcOrd="6" destOrd="0" presId="urn:microsoft.com/office/officeart/2008/layout/PictureLineup"/>
    <dgm:cxn modelId="{901900EE-4682-4F3A-B174-43464045DB25}" type="presParOf" srcId="{1051AB54-7B3A-450E-9ECA-6788FCFE901A}" destId="{2120A188-7718-4DC1-806D-5E05A23696C0}" srcOrd="0" destOrd="0" presId="urn:microsoft.com/office/officeart/2008/layout/PictureLineup"/>
    <dgm:cxn modelId="{EC05A14B-932D-448A-B455-D6655DF7ED5B}" type="presParOf" srcId="{1051AB54-7B3A-450E-9ECA-6788FCFE901A}" destId="{BE6CA8D8-65C8-4B53-AACC-1C40500A3309}" srcOrd="1" destOrd="0" presId="urn:microsoft.com/office/officeart/2008/layout/PictureLineup"/>
    <dgm:cxn modelId="{B924718D-78BB-47C5-9CE6-2C30FEDC4E3A}" type="presParOf" srcId="{1051AB54-7B3A-450E-9ECA-6788FCFE901A}" destId="{ACF90DB9-3972-40A3-A16D-6A3154AE2ABC}" srcOrd="2" destOrd="0" presId="urn:microsoft.com/office/officeart/2008/layout/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836641-33CE-4487-BBFD-A66B5ADA3BC3}" type="doc">
      <dgm:prSet loTypeId="urn:microsoft.com/office/officeart/2008/layout/PictureLineup" loCatId="picture" qsTypeId="urn:microsoft.com/office/officeart/2005/8/quickstyle/3d1" qsCatId="3D" csTypeId="urn:microsoft.com/office/officeart/2005/8/colors/colorful4" csCatId="colorful" phldr="1"/>
      <dgm:spPr/>
      <dgm:t>
        <a:bodyPr/>
        <a:lstStyle/>
        <a:p>
          <a:endParaRPr lang="en-US"/>
        </a:p>
      </dgm:t>
    </dgm:pt>
    <dgm:pt modelId="{98F60148-EFDB-4535-A1A3-41D2FDA1A413}">
      <dgm:prSet phldrT="[Text]" custT="1"/>
      <dgm:spPr/>
      <dgm:t>
        <a:bodyPr/>
        <a:lstStyle/>
        <a:p>
          <a:pPr algn="ctr"/>
          <a:r>
            <a:rPr lang="en-US" sz="3200" dirty="0">
              <a:latin typeface="Times New Roman" panose="02020603050405020304" pitchFamily="18" charset="0"/>
              <a:cs typeface="Times New Roman" panose="02020603050405020304" pitchFamily="18" charset="0"/>
            </a:rPr>
            <a:t>It might not be the path you expect</a:t>
          </a:r>
        </a:p>
      </dgm:t>
    </dgm:pt>
    <dgm:pt modelId="{4016D63D-1703-49A3-A397-20B86B2EA131}" type="parTrans" cxnId="{141A68CE-59C9-4F89-A976-185BB67351B8}">
      <dgm:prSet/>
      <dgm:spPr/>
      <dgm:t>
        <a:bodyPr/>
        <a:lstStyle/>
        <a:p>
          <a:endParaRPr lang="en-US"/>
        </a:p>
      </dgm:t>
    </dgm:pt>
    <dgm:pt modelId="{D378CF00-76B9-4C20-A089-B21AF962BCCA}" type="sibTrans" cxnId="{141A68CE-59C9-4F89-A976-185BB67351B8}">
      <dgm:prSet/>
      <dgm:spPr/>
      <dgm:t>
        <a:bodyPr/>
        <a:lstStyle/>
        <a:p>
          <a:endParaRPr lang="en-US"/>
        </a:p>
      </dgm:t>
    </dgm:pt>
    <dgm:pt modelId="{1D01EA13-62B8-4E23-93FB-DE23EC2CBFD7}">
      <dgm:prSet custT="1"/>
      <dgm:spPr/>
      <dgm:t>
        <a:bodyPr/>
        <a:lstStyle/>
        <a:p>
          <a:pPr algn="ctr"/>
          <a:r>
            <a:rPr lang="en-US" sz="3200" dirty="0">
              <a:latin typeface="Times New Roman" panose="02020603050405020304" pitchFamily="18" charset="0"/>
              <a:cs typeface="Times New Roman" panose="02020603050405020304" pitchFamily="18" charset="0"/>
            </a:rPr>
            <a:t>You don’t need the roadmap</a:t>
          </a:r>
        </a:p>
      </dgm:t>
    </dgm:pt>
    <dgm:pt modelId="{EC7C4A4E-A7E9-4FAB-81C8-6ACA54089011}" type="parTrans" cxnId="{686EEE18-E3FE-4B7B-829A-684D9EA6E27A}">
      <dgm:prSet/>
      <dgm:spPr/>
      <dgm:t>
        <a:bodyPr/>
        <a:lstStyle/>
        <a:p>
          <a:endParaRPr lang="en-US"/>
        </a:p>
      </dgm:t>
    </dgm:pt>
    <dgm:pt modelId="{35E21DF8-0703-464C-AC95-35E152D48985}" type="sibTrans" cxnId="{686EEE18-E3FE-4B7B-829A-684D9EA6E27A}">
      <dgm:prSet/>
      <dgm:spPr/>
      <dgm:t>
        <a:bodyPr/>
        <a:lstStyle/>
        <a:p>
          <a:endParaRPr lang="en-US"/>
        </a:p>
      </dgm:t>
    </dgm:pt>
    <dgm:pt modelId="{3D739E00-4084-45FC-82C9-FBC7F9C5351C}">
      <dgm:prSet custT="1"/>
      <dgm:spPr/>
      <dgm:t>
        <a:bodyPr/>
        <a:lstStyle/>
        <a:p>
          <a:pPr algn="ctr"/>
          <a:r>
            <a:rPr lang="en-US" sz="3000" dirty="0">
              <a:latin typeface="Times New Roman" panose="02020603050405020304" pitchFamily="18" charset="0"/>
              <a:cs typeface="Times New Roman" panose="02020603050405020304" pitchFamily="18" charset="0"/>
            </a:rPr>
            <a:t> You don’t have the how, but you do have the what, the who, and the where</a:t>
          </a:r>
        </a:p>
      </dgm:t>
    </dgm:pt>
    <dgm:pt modelId="{F1A21245-DD4F-412B-8F92-BDB058D22F7E}" type="parTrans" cxnId="{CE1E247E-663A-429B-A2B8-547791789F77}">
      <dgm:prSet/>
      <dgm:spPr/>
      <dgm:t>
        <a:bodyPr/>
        <a:lstStyle/>
        <a:p>
          <a:endParaRPr lang="en-US"/>
        </a:p>
      </dgm:t>
    </dgm:pt>
    <dgm:pt modelId="{5997DF02-1119-49BF-AD84-F28EA38E663E}" type="sibTrans" cxnId="{CE1E247E-663A-429B-A2B8-547791789F77}">
      <dgm:prSet/>
      <dgm:spPr/>
      <dgm:t>
        <a:bodyPr/>
        <a:lstStyle/>
        <a:p>
          <a:endParaRPr lang="en-US"/>
        </a:p>
      </dgm:t>
    </dgm:pt>
    <dgm:pt modelId="{C26A7DEB-5E61-4A0F-B617-F462B8398834}">
      <dgm:prSet custT="1"/>
      <dgm:spPr/>
      <dgm:t>
        <a:bodyPr/>
        <a:lstStyle/>
        <a:p>
          <a:pPr algn="ctr"/>
          <a:r>
            <a:rPr lang="en-US" sz="3200" dirty="0">
              <a:latin typeface="Times New Roman" panose="02020603050405020304" pitchFamily="18" charset="0"/>
              <a:cs typeface="Times New Roman" panose="02020603050405020304" pitchFamily="18" charset="0"/>
            </a:rPr>
            <a:t>Stop sky gazing!</a:t>
          </a:r>
        </a:p>
      </dgm:t>
    </dgm:pt>
    <dgm:pt modelId="{EB672EE8-4CD2-43E8-B94D-00BD5FA5D3D1}" type="parTrans" cxnId="{33E45130-E402-4FDD-BDC8-FA3BAC345063}">
      <dgm:prSet/>
      <dgm:spPr/>
      <dgm:t>
        <a:bodyPr/>
        <a:lstStyle/>
        <a:p>
          <a:endParaRPr lang="en-US"/>
        </a:p>
      </dgm:t>
    </dgm:pt>
    <dgm:pt modelId="{51D53244-8A4C-46CB-B604-C05DF133060D}" type="sibTrans" cxnId="{33E45130-E402-4FDD-BDC8-FA3BAC345063}">
      <dgm:prSet/>
      <dgm:spPr/>
      <dgm:t>
        <a:bodyPr/>
        <a:lstStyle/>
        <a:p>
          <a:endParaRPr lang="en-US"/>
        </a:p>
      </dgm:t>
    </dgm:pt>
    <dgm:pt modelId="{58CA7C68-7AEC-46CC-BFC4-9678CFDA4774}" type="pres">
      <dgm:prSet presAssocID="{F2836641-33CE-4487-BBFD-A66B5ADA3BC3}" presName="Name0" presStyleCnt="0">
        <dgm:presLayoutVars>
          <dgm:chMax/>
          <dgm:chPref/>
          <dgm:dir/>
          <dgm:animLvl val="lvl"/>
          <dgm:resizeHandles val="exact"/>
        </dgm:presLayoutVars>
      </dgm:prSet>
      <dgm:spPr/>
    </dgm:pt>
    <dgm:pt modelId="{1231EA79-5D68-4D9A-9758-BBA6DD6F3765}" type="pres">
      <dgm:prSet presAssocID="{98F60148-EFDB-4535-A1A3-41D2FDA1A413}" presName="composite" presStyleCnt="0"/>
      <dgm:spPr/>
    </dgm:pt>
    <dgm:pt modelId="{2812C725-232B-48C9-9976-DF8B2F9E9B8B}" type="pres">
      <dgm:prSet presAssocID="{98F60148-EFDB-4535-A1A3-41D2FDA1A413}" presName="Image" presStyleLbl="alignNode1" presStyleIdx="0" presStyleCnt="4"/>
      <dgm:spPr/>
    </dgm:pt>
    <dgm:pt modelId="{ED3D2086-EEB2-4A38-98A1-E7C8143B3D37}" type="pres">
      <dgm:prSet presAssocID="{98F60148-EFDB-4535-A1A3-41D2FDA1A413}" presName="Accent" presStyleLbl="parChTrans1D1" presStyleIdx="0" presStyleCnt="4"/>
      <dgm:spPr/>
    </dgm:pt>
    <dgm:pt modelId="{9269DCA2-C466-4E7E-AAC8-D3AB843D6A52}" type="pres">
      <dgm:prSet presAssocID="{98F60148-EFDB-4535-A1A3-41D2FDA1A413}" presName="Parent" presStyleLbl="revTx" presStyleIdx="0" presStyleCnt="4">
        <dgm:presLayoutVars>
          <dgm:chMax val="0"/>
          <dgm:chPref val="0"/>
          <dgm:bulletEnabled val="1"/>
        </dgm:presLayoutVars>
      </dgm:prSet>
      <dgm:spPr/>
    </dgm:pt>
    <dgm:pt modelId="{D5BEB820-C6C9-4A8A-B5D8-218AAD0078BC}" type="pres">
      <dgm:prSet presAssocID="{D378CF00-76B9-4C20-A089-B21AF962BCCA}" presName="sibTrans" presStyleCnt="0"/>
      <dgm:spPr/>
    </dgm:pt>
    <dgm:pt modelId="{F19E50C9-9329-4A76-ABE1-53029D616E17}" type="pres">
      <dgm:prSet presAssocID="{1D01EA13-62B8-4E23-93FB-DE23EC2CBFD7}" presName="composite" presStyleCnt="0"/>
      <dgm:spPr/>
    </dgm:pt>
    <dgm:pt modelId="{F5E9002D-081C-4A3C-821F-6ED4F08ED4E6}" type="pres">
      <dgm:prSet presAssocID="{1D01EA13-62B8-4E23-93FB-DE23EC2CBFD7}" presName="Image" presStyleLbl="alignNode1" presStyleIdx="1" presStyleCnt="4"/>
      <dgm:spPr/>
    </dgm:pt>
    <dgm:pt modelId="{0DC05831-E3FF-4FCA-948A-6CA64546A18D}" type="pres">
      <dgm:prSet presAssocID="{1D01EA13-62B8-4E23-93FB-DE23EC2CBFD7}" presName="Accent" presStyleLbl="parChTrans1D1" presStyleIdx="1" presStyleCnt="4"/>
      <dgm:spPr/>
    </dgm:pt>
    <dgm:pt modelId="{F644EDF2-4C12-4B66-874D-15D8733C366E}" type="pres">
      <dgm:prSet presAssocID="{1D01EA13-62B8-4E23-93FB-DE23EC2CBFD7}" presName="Parent" presStyleLbl="revTx" presStyleIdx="1" presStyleCnt="4">
        <dgm:presLayoutVars>
          <dgm:chMax val="0"/>
          <dgm:chPref val="0"/>
          <dgm:bulletEnabled val="1"/>
        </dgm:presLayoutVars>
      </dgm:prSet>
      <dgm:spPr/>
    </dgm:pt>
    <dgm:pt modelId="{EBF922EE-46E4-4493-A37D-192E4CAE3C46}" type="pres">
      <dgm:prSet presAssocID="{35E21DF8-0703-464C-AC95-35E152D48985}" presName="sibTrans" presStyleCnt="0"/>
      <dgm:spPr/>
    </dgm:pt>
    <dgm:pt modelId="{561E7C00-0DBC-4CB0-B78F-D5C4BDA3C8B4}" type="pres">
      <dgm:prSet presAssocID="{3D739E00-4084-45FC-82C9-FBC7F9C5351C}" presName="composite" presStyleCnt="0"/>
      <dgm:spPr/>
    </dgm:pt>
    <dgm:pt modelId="{A8272462-677F-4079-BFD4-60F6E7C9CC0F}" type="pres">
      <dgm:prSet presAssocID="{3D739E00-4084-45FC-82C9-FBC7F9C5351C}" presName="Image" presStyleLbl="alignNode1" presStyleIdx="2" presStyleCnt="4"/>
      <dgm:spPr/>
    </dgm:pt>
    <dgm:pt modelId="{5E8D0185-3FA2-4988-9452-356CD64A72D1}" type="pres">
      <dgm:prSet presAssocID="{3D739E00-4084-45FC-82C9-FBC7F9C5351C}" presName="Accent" presStyleLbl="parChTrans1D1" presStyleIdx="2" presStyleCnt="4"/>
      <dgm:spPr/>
    </dgm:pt>
    <dgm:pt modelId="{DABB3B6D-C536-46E3-9550-7CDBD8A6722F}" type="pres">
      <dgm:prSet presAssocID="{3D739E00-4084-45FC-82C9-FBC7F9C5351C}" presName="Parent" presStyleLbl="revTx" presStyleIdx="2" presStyleCnt="4">
        <dgm:presLayoutVars>
          <dgm:chMax val="0"/>
          <dgm:chPref val="0"/>
          <dgm:bulletEnabled val="1"/>
        </dgm:presLayoutVars>
      </dgm:prSet>
      <dgm:spPr/>
    </dgm:pt>
    <dgm:pt modelId="{D04FA6A2-14E0-4FD6-8F20-8260BFF69D6F}" type="pres">
      <dgm:prSet presAssocID="{5997DF02-1119-49BF-AD84-F28EA38E663E}" presName="sibTrans" presStyleCnt="0"/>
      <dgm:spPr/>
    </dgm:pt>
    <dgm:pt modelId="{1051AB54-7B3A-450E-9ECA-6788FCFE901A}" type="pres">
      <dgm:prSet presAssocID="{C26A7DEB-5E61-4A0F-B617-F462B8398834}" presName="composite" presStyleCnt="0"/>
      <dgm:spPr/>
    </dgm:pt>
    <dgm:pt modelId="{2120A188-7718-4DC1-806D-5E05A23696C0}" type="pres">
      <dgm:prSet presAssocID="{C26A7DEB-5E61-4A0F-B617-F462B8398834}" presName="Image" presStyleLbl="alignNode1" presStyleIdx="3" presStyleCnt="4"/>
      <dgm:spPr/>
    </dgm:pt>
    <dgm:pt modelId="{BE6CA8D8-65C8-4B53-AACC-1C40500A3309}" type="pres">
      <dgm:prSet presAssocID="{C26A7DEB-5E61-4A0F-B617-F462B8398834}" presName="Accent" presStyleLbl="parChTrans1D1" presStyleIdx="3" presStyleCnt="4"/>
      <dgm:spPr/>
    </dgm:pt>
    <dgm:pt modelId="{ACF90DB9-3972-40A3-A16D-6A3154AE2ABC}" type="pres">
      <dgm:prSet presAssocID="{C26A7DEB-5E61-4A0F-B617-F462B8398834}" presName="Parent" presStyleLbl="revTx" presStyleIdx="3" presStyleCnt="4">
        <dgm:presLayoutVars>
          <dgm:chMax val="0"/>
          <dgm:chPref val="0"/>
          <dgm:bulletEnabled val="1"/>
        </dgm:presLayoutVars>
      </dgm:prSet>
      <dgm:spPr/>
    </dgm:pt>
  </dgm:ptLst>
  <dgm:cxnLst>
    <dgm:cxn modelId="{686EEE18-E3FE-4B7B-829A-684D9EA6E27A}" srcId="{F2836641-33CE-4487-BBFD-A66B5ADA3BC3}" destId="{1D01EA13-62B8-4E23-93FB-DE23EC2CBFD7}" srcOrd="1" destOrd="0" parTransId="{EC7C4A4E-A7E9-4FAB-81C8-6ACA54089011}" sibTransId="{35E21DF8-0703-464C-AC95-35E152D48985}"/>
    <dgm:cxn modelId="{33E45130-E402-4FDD-BDC8-FA3BAC345063}" srcId="{F2836641-33CE-4487-BBFD-A66B5ADA3BC3}" destId="{C26A7DEB-5E61-4A0F-B617-F462B8398834}" srcOrd="3" destOrd="0" parTransId="{EB672EE8-4CD2-43E8-B94D-00BD5FA5D3D1}" sibTransId="{51D53244-8A4C-46CB-B604-C05DF133060D}"/>
    <dgm:cxn modelId="{A6F4DF3D-0AF5-47B0-8B85-4FF3845A2D8F}" type="presOf" srcId="{98F60148-EFDB-4535-A1A3-41D2FDA1A413}" destId="{9269DCA2-C466-4E7E-AAC8-D3AB843D6A52}" srcOrd="0" destOrd="0" presId="urn:microsoft.com/office/officeart/2008/layout/PictureLineup"/>
    <dgm:cxn modelId="{F2E28645-D026-4C8C-9D71-9468EC889D1A}" type="presOf" srcId="{F2836641-33CE-4487-BBFD-A66B5ADA3BC3}" destId="{58CA7C68-7AEC-46CC-BFC4-9678CFDA4774}" srcOrd="0" destOrd="0" presId="urn:microsoft.com/office/officeart/2008/layout/PictureLineup"/>
    <dgm:cxn modelId="{56AFAF45-708C-408E-AA20-05A130CFC48B}" type="presOf" srcId="{C26A7DEB-5E61-4A0F-B617-F462B8398834}" destId="{ACF90DB9-3972-40A3-A16D-6A3154AE2ABC}" srcOrd="0" destOrd="0" presId="urn:microsoft.com/office/officeart/2008/layout/PictureLineup"/>
    <dgm:cxn modelId="{CE1E247E-663A-429B-A2B8-547791789F77}" srcId="{F2836641-33CE-4487-BBFD-A66B5ADA3BC3}" destId="{3D739E00-4084-45FC-82C9-FBC7F9C5351C}" srcOrd="2" destOrd="0" parTransId="{F1A21245-DD4F-412B-8F92-BDB058D22F7E}" sibTransId="{5997DF02-1119-49BF-AD84-F28EA38E663E}"/>
    <dgm:cxn modelId="{8F8941B1-95C3-41A1-8B8E-BBCE47E7C971}" type="presOf" srcId="{1D01EA13-62B8-4E23-93FB-DE23EC2CBFD7}" destId="{F644EDF2-4C12-4B66-874D-15D8733C366E}" srcOrd="0" destOrd="0" presId="urn:microsoft.com/office/officeart/2008/layout/PictureLineup"/>
    <dgm:cxn modelId="{141A68CE-59C9-4F89-A976-185BB67351B8}" srcId="{F2836641-33CE-4487-BBFD-A66B5ADA3BC3}" destId="{98F60148-EFDB-4535-A1A3-41D2FDA1A413}" srcOrd="0" destOrd="0" parTransId="{4016D63D-1703-49A3-A397-20B86B2EA131}" sibTransId="{D378CF00-76B9-4C20-A089-B21AF962BCCA}"/>
    <dgm:cxn modelId="{9676D0D5-B727-44A2-9CC5-82188BAC4EBD}" type="presOf" srcId="{3D739E00-4084-45FC-82C9-FBC7F9C5351C}" destId="{DABB3B6D-C536-46E3-9550-7CDBD8A6722F}" srcOrd="0" destOrd="0" presId="urn:microsoft.com/office/officeart/2008/layout/PictureLineup"/>
    <dgm:cxn modelId="{B61F70BA-C331-4544-BF02-625A27A28603}" type="presParOf" srcId="{58CA7C68-7AEC-46CC-BFC4-9678CFDA4774}" destId="{1231EA79-5D68-4D9A-9758-BBA6DD6F3765}" srcOrd="0" destOrd="0" presId="urn:microsoft.com/office/officeart/2008/layout/PictureLineup"/>
    <dgm:cxn modelId="{F4DF84AF-E8F2-4AEE-A020-9AA8199AB2FC}" type="presParOf" srcId="{1231EA79-5D68-4D9A-9758-BBA6DD6F3765}" destId="{2812C725-232B-48C9-9976-DF8B2F9E9B8B}" srcOrd="0" destOrd="0" presId="urn:microsoft.com/office/officeart/2008/layout/PictureLineup"/>
    <dgm:cxn modelId="{1A5C8CB7-C900-4B04-9BED-859E95DFB18D}" type="presParOf" srcId="{1231EA79-5D68-4D9A-9758-BBA6DD6F3765}" destId="{ED3D2086-EEB2-4A38-98A1-E7C8143B3D37}" srcOrd="1" destOrd="0" presId="urn:microsoft.com/office/officeart/2008/layout/PictureLineup"/>
    <dgm:cxn modelId="{5900E116-FBA5-4B3D-AD0B-86B1A4D552B1}" type="presParOf" srcId="{1231EA79-5D68-4D9A-9758-BBA6DD6F3765}" destId="{9269DCA2-C466-4E7E-AAC8-D3AB843D6A52}" srcOrd="2" destOrd="0" presId="urn:microsoft.com/office/officeart/2008/layout/PictureLineup"/>
    <dgm:cxn modelId="{16D9DFC8-A899-4C82-A5CD-2EE4D57AE5B9}" type="presParOf" srcId="{58CA7C68-7AEC-46CC-BFC4-9678CFDA4774}" destId="{D5BEB820-C6C9-4A8A-B5D8-218AAD0078BC}" srcOrd="1" destOrd="0" presId="urn:microsoft.com/office/officeart/2008/layout/PictureLineup"/>
    <dgm:cxn modelId="{536509B8-30F0-4E35-9F7F-823FEFE34D50}" type="presParOf" srcId="{58CA7C68-7AEC-46CC-BFC4-9678CFDA4774}" destId="{F19E50C9-9329-4A76-ABE1-53029D616E17}" srcOrd="2" destOrd="0" presId="urn:microsoft.com/office/officeart/2008/layout/PictureLineup"/>
    <dgm:cxn modelId="{08A10C26-2838-47ED-9A3A-927A64FEC4B9}" type="presParOf" srcId="{F19E50C9-9329-4A76-ABE1-53029D616E17}" destId="{F5E9002D-081C-4A3C-821F-6ED4F08ED4E6}" srcOrd="0" destOrd="0" presId="urn:microsoft.com/office/officeart/2008/layout/PictureLineup"/>
    <dgm:cxn modelId="{BAA3F50F-6218-4453-AFC1-8F55B9596FC8}" type="presParOf" srcId="{F19E50C9-9329-4A76-ABE1-53029D616E17}" destId="{0DC05831-E3FF-4FCA-948A-6CA64546A18D}" srcOrd="1" destOrd="0" presId="urn:microsoft.com/office/officeart/2008/layout/PictureLineup"/>
    <dgm:cxn modelId="{81BAF888-2C13-4CA0-8861-D34C9A1D236D}" type="presParOf" srcId="{F19E50C9-9329-4A76-ABE1-53029D616E17}" destId="{F644EDF2-4C12-4B66-874D-15D8733C366E}" srcOrd="2" destOrd="0" presId="urn:microsoft.com/office/officeart/2008/layout/PictureLineup"/>
    <dgm:cxn modelId="{5D22A72D-816F-4DF3-96F5-7E084A4ED9FD}" type="presParOf" srcId="{58CA7C68-7AEC-46CC-BFC4-9678CFDA4774}" destId="{EBF922EE-46E4-4493-A37D-192E4CAE3C46}" srcOrd="3" destOrd="0" presId="urn:microsoft.com/office/officeart/2008/layout/PictureLineup"/>
    <dgm:cxn modelId="{CF3CCD0E-5C8D-457D-85B7-BA57D0BB7663}" type="presParOf" srcId="{58CA7C68-7AEC-46CC-BFC4-9678CFDA4774}" destId="{561E7C00-0DBC-4CB0-B78F-D5C4BDA3C8B4}" srcOrd="4" destOrd="0" presId="urn:microsoft.com/office/officeart/2008/layout/PictureLineup"/>
    <dgm:cxn modelId="{DB2A80FD-98EB-48B3-A074-552265BB69F2}" type="presParOf" srcId="{561E7C00-0DBC-4CB0-B78F-D5C4BDA3C8B4}" destId="{A8272462-677F-4079-BFD4-60F6E7C9CC0F}" srcOrd="0" destOrd="0" presId="urn:microsoft.com/office/officeart/2008/layout/PictureLineup"/>
    <dgm:cxn modelId="{75C82730-4FAB-4823-A69E-9500E62A989B}" type="presParOf" srcId="{561E7C00-0DBC-4CB0-B78F-D5C4BDA3C8B4}" destId="{5E8D0185-3FA2-4988-9452-356CD64A72D1}" srcOrd="1" destOrd="0" presId="urn:microsoft.com/office/officeart/2008/layout/PictureLineup"/>
    <dgm:cxn modelId="{13BD9FB4-D99D-4B0F-A087-3CF692B3936D}" type="presParOf" srcId="{561E7C00-0DBC-4CB0-B78F-D5C4BDA3C8B4}" destId="{DABB3B6D-C536-46E3-9550-7CDBD8A6722F}" srcOrd="2" destOrd="0" presId="urn:microsoft.com/office/officeart/2008/layout/PictureLineup"/>
    <dgm:cxn modelId="{3DC0C6EC-2EDD-450D-A241-74B426CF5727}" type="presParOf" srcId="{58CA7C68-7AEC-46CC-BFC4-9678CFDA4774}" destId="{D04FA6A2-14E0-4FD6-8F20-8260BFF69D6F}" srcOrd="5" destOrd="0" presId="urn:microsoft.com/office/officeart/2008/layout/PictureLineup"/>
    <dgm:cxn modelId="{548292D7-68E8-478D-ADA0-27F13551699D}" type="presParOf" srcId="{58CA7C68-7AEC-46CC-BFC4-9678CFDA4774}" destId="{1051AB54-7B3A-450E-9ECA-6788FCFE901A}" srcOrd="6" destOrd="0" presId="urn:microsoft.com/office/officeart/2008/layout/PictureLineup"/>
    <dgm:cxn modelId="{78B17295-502F-48BF-A9C4-BC405D09A0F3}" type="presParOf" srcId="{1051AB54-7B3A-450E-9ECA-6788FCFE901A}" destId="{2120A188-7718-4DC1-806D-5E05A23696C0}" srcOrd="0" destOrd="0" presId="urn:microsoft.com/office/officeart/2008/layout/PictureLineup"/>
    <dgm:cxn modelId="{CB40315D-11DE-436D-A0A0-E69701FC9DDB}" type="presParOf" srcId="{1051AB54-7B3A-450E-9ECA-6788FCFE901A}" destId="{BE6CA8D8-65C8-4B53-AACC-1C40500A3309}" srcOrd="1" destOrd="0" presId="urn:microsoft.com/office/officeart/2008/layout/PictureLineup"/>
    <dgm:cxn modelId="{6FD77AE6-2559-41EA-BD6E-66CE8A27CDE2}" type="presParOf" srcId="{1051AB54-7B3A-450E-9ECA-6788FCFE901A}" destId="{ACF90DB9-3972-40A3-A16D-6A3154AE2ABC}" srcOrd="2" destOrd="0" presId="urn:microsoft.com/office/officeart/2008/layout/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2C725-232B-48C9-9976-DF8B2F9E9B8B}">
      <dsp:nvSpPr>
        <dsp:cNvPr id="0" name=""/>
        <dsp:cNvSpPr/>
      </dsp:nvSpPr>
      <dsp:spPr>
        <a:xfrm>
          <a:off x="5771" y="702559"/>
          <a:ext cx="2282589" cy="228258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D3D2086-EEB2-4A38-98A1-E7C8143B3D37}">
      <dsp:nvSpPr>
        <dsp:cNvPr id="0" name=""/>
        <dsp:cNvSpPr/>
      </dsp:nvSpPr>
      <dsp:spPr>
        <a:xfrm>
          <a:off x="5771" y="702559"/>
          <a:ext cx="228" cy="4565179"/>
        </a:xfrm>
        <a:prstGeom prst="line">
          <a:avLst/>
        </a:pr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269DCA2-C466-4E7E-AAC8-D3AB843D6A52}">
      <dsp:nvSpPr>
        <dsp:cNvPr id="0" name=""/>
        <dsp:cNvSpPr/>
      </dsp:nvSpPr>
      <dsp:spPr>
        <a:xfrm>
          <a:off x="5771" y="2985149"/>
          <a:ext cx="2282589" cy="2282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It might not be the path you expect</a:t>
          </a:r>
        </a:p>
      </dsp:txBody>
      <dsp:txXfrm>
        <a:off x="5771" y="2985149"/>
        <a:ext cx="2282589" cy="2282589"/>
      </dsp:txXfrm>
    </dsp:sp>
    <dsp:sp modelId="{F5E9002D-081C-4A3C-821F-6ED4F08ED4E6}">
      <dsp:nvSpPr>
        <dsp:cNvPr id="0" name=""/>
        <dsp:cNvSpPr/>
      </dsp:nvSpPr>
      <dsp:spPr>
        <a:xfrm>
          <a:off x="2289060" y="702559"/>
          <a:ext cx="2282589" cy="2282589"/>
        </a:xfrm>
        <a:prstGeom prst="rect">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w="6350" cap="flat" cmpd="sng" algn="ctr">
          <a:solidFill>
            <a:schemeClr val="accent4">
              <a:hueOff val="3465231"/>
              <a:satOff val="-15989"/>
              <a:lumOff val="588"/>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DC05831-E3FF-4FCA-948A-6CA64546A18D}">
      <dsp:nvSpPr>
        <dsp:cNvPr id="0" name=""/>
        <dsp:cNvSpPr/>
      </dsp:nvSpPr>
      <dsp:spPr>
        <a:xfrm>
          <a:off x="2289060" y="702559"/>
          <a:ext cx="228" cy="4565179"/>
        </a:xfrm>
        <a:prstGeom prst="line">
          <a:avLst/>
        </a:pr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644EDF2-4C12-4B66-874D-15D8733C366E}">
      <dsp:nvSpPr>
        <dsp:cNvPr id="0" name=""/>
        <dsp:cNvSpPr/>
      </dsp:nvSpPr>
      <dsp:spPr>
        <a:xfrm>
          <a:off x="2289060" y="2985149"/>
          <a:ext cx="2282589" cy="2282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 </a:t>
          </a:r>
        </a:p>
      </dsp:txBody>
      <dsp:txXfrm>
        <a:off x="2289060" y="2985149"/>
        <a:ext cx="2282589" cy="2282589"/>
      </dsp:txXfrm>
    </dsp:sp>
    <dsp:sp modelId="{A8272462-677F-4079-BFD4-60F6E7C9CC0F}">
      <dsp:nvSpPr>
        <dsp:cNvPr id="0" name=""/>
        <dsp:cNvSpPr/>
      </dsp:nvSpPr>
      <dsp:spPr>
        <a:xfrm>
          <a:off x="4572349" y="702559"/>
          <a:ext cx="2282589" cy="2282589"/>
        </a:xfrm>
        <a:prstGeom prst="rect">
          <a:avLst/>
        </a:prstGeom>
        <a:gradFill rotWithShape="0">
          <a:gsLst>
            <a:gs pos="0">
              <a:schemeClr val="accent4">
                <a:hueOff val="6930461"/>
                <a:satOff val="-31979"/>
                <a:lumOff val="1177"/>
                <a:alphaOff val="0"/>
                <a:satMod val="103000"/>
                <a:lumMod val="102000"/>
                <a:tint val="94000"/>
              </a:schemeClr>
            </a:gs>
            <a:gs pos="50000">
              <a:schemeClr val="accent4">
                <a:hueOff val="6930461"/>
                <a:satOff val="-31979"/>
                <a:lumOff val="1177"/>
                <a:alphaOff val="0"/>
                <a:satMod val="110000"/>
                <a:lumMod val="100000"/>
                <a:shade val="100000"/>
              </a:schemeClr>
            </a:gs>
            <a:gs pos="100000">
              <a:schemeClr val="accent4">
                <a:hueOff val="6930461"/>
                <a:satOff val="-31979"/>
                <a:lumOff val="1177"/>
                <a:alphaOff val="0"/>
                <a:lumMod val="99000"/>
                <a:satMod val="120000"/>
                <a:shade val="78000"/>
              </a:schemeClr>
            </a:gs>
          </a:gsLst>
          <a:lin ang="5400000" scaled="0"/>
        </a:gradFill>
        <a:ln w="6350" cap="flat" cmpd="sng" algn="ctr">
          <a:solidFill>
            <a:schemeClr val="accent4">
              <a:hueOff val="6930461"/>
              <a:satOff val="-31979"/>
              <a:lumOff val="117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E8D0185-3FA2-4988-9452-356CD64A72D1}">
      <dsp:nvSpPr>
        <dsp:cNvPr id="0" name=""/>
        <dsp:cNvSpPr/>
      </dsp:nvSpPr>
      <dsp:spPr>
        <a:xfrm>
          <a:off x="4572349" y="702559"/>
          <a:ext cx="228" cy="4565179"/>
        </a:xfrm>
        <a:prstGeom prst="line">
          <a:avLst/>
        </a:pr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ABB3B6D-C536-46E3-9550-7CDBD8A6722F}">
      <dsp:nvSpPr>
        <dsp:cNvPr id="0" name=""/>
        <dsp:cNvSpPr/>
      </dsp:nvSpPr>
      <dsp:spPr>
        <a:xfrm>
          <a:off x="4572349" y="2985149"/>
          <a:ext cx="2282589" cy="2282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ctr"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 </a:t>
          </a:r>
        </a:p>
      </dsp:txBody>
      <dsp:txXfrm>
        <a:off x="4572349" y="2985149"/>
        <a:ext cx="2282589" cy="2282589"/>
      </dsp:txXfrm>
    </dsp:sp>
    <dsp:sp modelId="{2120A188-7718-4DC1-806D-5E05A23696C0}">
      <dsp:nvSpPr>
        <dsp:cNvPr id="0" name=""/>
        <dsp:cNvSpPr/>
      </dsp:nvSpPr>
      <dsp:spPr>
        <a:xfrm>
          <a:off x="6855638" y="702559"/>
          <a:ext cx="2282589" cy="2282589"/>
        </a:xfrm>
        <a:prstGeom prst="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w="6350" cap="flat" cmpd="sng" algn="ctr">
          <a:solidFill>
            <a:schemeClr val="accent4">
              <a:hueOff val="10395692"/>
              <a:satOff val="-47968"/>
              <a:lumOff val="1765"/>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E6CA8D8-65C8-4B53-AACC-1C40500A3309}">
      <dsp:nvSpPr>
        <dsp:cNvPr id="0" name=""/>
        <dsp:cNvSpPr/>
      </dsp:nvSpPr>
      <dsp:spPr>
        <a:xfrm>
          <a:off x="6855638" y="702559"/>
          <a:ext cx="228" cy="4565179"/>
        </a:xfrm>
        <a:prstGeom prst="line">
          <a:avLst/>
        </a:pr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CF90DB9-3972-40A3-A16D-6A3154AE2ABC}">
      <dsp:nvSpPr>
        <dsp:cNvPr id="0" name=""/>
        <dsp:cNvSpPr/>
      </dsp:nvSpPr>
      <dsp:spPr>
        <a:xfrm>
          <a:off x="6855638" y="2985149"/>
          <a:ext cx="2282589" cy="2282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 </a:t>
          </a:r>
        </a:p>
      </dsp:txBody>
      <dsp:txXfrm>
        <a:off x="6855638" y="2985149"/>
        <a:ext cx="2282589" cy="22825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2C725-232B-48C9-9976-DF8B2F9E9B8B}">
      <dsp:nvSpPr>
        <dsp:cNvPr id="0" name=""/>
        <dsp:cNvSpPr/>
      </dsp:nvSpPr>
      <dsp:spPr>
        <a:xfrm>
          <a:off x="5771" y="702559"/>
          <a:ext cx="2282589" cy="228258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D3D2086-EEB2-4A38-98A1-E7C8143B3D37}">
      <dsp:nvSpPr>
        <dsp:cNvPr id="0" name=""/>
        <dsp:cNvSpPr/>
      </dsp:nvSpPr>
      <dsp:spPr>
        <a:xfrm>
          <a:off x="5771" y="702559"/>
          <a:ext cx="228" cy="4565179"/>
        </a:xfrm>
        <a:prstGeom prst="line">
          <a:avLst/>
        </a:pr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269DCA2-C466-4E7E-AAC8-D3AB843D6A52}">
      <dsp:nvSpPr>
        <dsp:cNvPr id="0" name=""/>
        <dsp:cNvSpPr/>
      </dsp:nvSpPr>
      <dsp:spPr>
        <a:xfrm>
          <a:off x="5771" y="2985149"/>
          <a:ext cx="2282589" cy="2282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It might not be the path you expect</a:t>
          </a:r>
        </a:p>
      </dsp:txBody>
      <dsp:txXfrm>
        <a:off x="5771" y="2985149"/>
        <a:ext cx="2282589" cy="2282589"/>
      </dsp:txXfrm>
    </dsp:sp>
    <dsp:sp modelId="{F5E9002D-081C-4A3C-821F-6ED4F08ED4E6}">
      <dsp:nvSpPr>
        <dsp:cNvPr id="0" name=""/>
        <dsp:cNvSpPr/>
      </dsp:nvSpPr>
      <dsp:spPr>
        <a:xfrm>
          <a:off x="2289060" y="702559"/>
          <a:ext cx="2282589" cy="2282589"/>
        </a:xfrm>
        <a:prstGeom prst="rect">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w="6350" cap="flat" cmpd="sng" algn="ctr">
          <a:solidFill>
            <a:schemeClr val="accent4">
              <a:hueOff val="3465231"/>
              <a:satOff val="-15989"/>
              <a:lumOff val="588"/>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DC05831-E3FF-4FCA-948A-6CA64546A18D}">
      <dsp:nvSpPr>
        <dsp:cNvPr id="0" name=""/>
        <dsp:cNvSpPr/>
      </dsp:nvSpPr>
      <dsp:spPr>
        <a:xfrm>
          <a:off x="2289060" y="702559"/>
          <a:ext cx="228" cy="4565179"/>
        </a:xfrm>
        <a:prstGeom prst="line">
          <a:avLst/>
        </a:pr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644EDF2-4C12-4B66-874D-15D8733C366E}">
      <dsp:nvSpPr>
        <dsp:cNvPr id="0" name=""/>
        <dsp:cNvSpPr/>
      </dsp:nvSpPr>
      <dsp:spPr>
        <a:xfrm>
          <a:off x="2289060" y="2985149"/>
          <a:ext cx="2282589" cy="2282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You don’t need the roadmap</a:t>
          </a:r>
        </a:p>
      </dsp:txBody>
      <dsp:txXfrm>
        <a:off x="2289060" y="2985149"/>
        <a:ext cx="2282589" cy="2282589"/>
      </dsp:txXfrm>
    </dsp:sp>
    <dsp:sp modelId="{A8272462-677F-4079-BFD4-60F6E7C9CC0F}">
      <dsp:nvSpPr>
        <dsp:cNvPr id="0" name=""/>
        <dsp:cNvSpPr/>
      </dsp:nvSpPr>
      <dsp:spPr>
        <a:xfrm>
          <a:off x="4572349" y="702559"/>
          <a:ext cx="2282589" cy="2282589"/>
        </a:xfrm>
        <a:prstGeom prst="rect">
          <a:avLst/>
        </a:prstGeom>
        <a:gradFill rotWithShape="0">
          <a:gsLst>
            <a:gs pos="0">
              <a:schemeClr val="accent4">
                <a:hueOff val="6930461"/>
                <a:satOff val="-31979"/>
                <a:lumOff val="1177"/>
                <a:alphaOff val="0"/>
                <a:satMod val="103000"/>
                <a:lumMod val="102000"/>
                <a:tint val="94000"/>
              </a:schemeClr>
            </a:gs>
            <a:gs pos="50000">
              <a:schemeClr val="accent4">
                <a:hueOff val="6930461"/>
                <a:satOff val="-31979"/>
                <a:lumOff val="1177"/>
                <a:alphaOff val="0"/>
                <a:satMod val="110000"/>
                <a:lumMod val="100000"/>
                <a:shade val="100000"/>
              </a:schemeClr>
            </a:gs>
            <a:gs pos="100000">
              <a:schemeClr val="accent4">
                <a:hueOff val="6930461"/>
                <a:satOff val="-31979"/>
                <a:lumOff val="1177"/>
                <a:alphaOff val="0"/>
                <a:lumMod val="99000"/>
                <a:satMod val="120000"/>
                <a:shade val="78000"/>
              </a:schemeClr>
            </a:gs>
          </a:gsLst>
          <a:lin ang="5400000" scaled="0"/>
        </a:gradFill>
        <a:ln w="6350" cap="flat" cmpd="sng" algn="ctr">
          <a:solidFill>
            <a:schemeClr val="accent4">
              <a:hueOff val="6930461"/>
              <a:satOff val="-31979"/>
              <a:lumOff val="117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E8D0185-3FA2-4988-9452-356CD64A72D1}">
      <dsp:nvSpPr>
        <dsp:cNvPr id="0" name=""/>
        <dsp:cNvSpPr/>
      </dsp:nvSpPr>
      <dsp:spPr>
        <a:xfrm>
          <a:off x="4572349" y="702559"/>
          <a:ext cx="228" cy="4565179"/>
        </a:xfrm>
        <a:prstGeom prst="line">
          <a:avLst/>
        </a:pr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ABB3B6D-C536-46E3-9550-7CDBD8A6722F}">
      <dsp:nvSpPr>
        <dsp:cNvPr id="0" name=""/>
        <dsp:cNvSpPr/>
      </dsp:nvSpPr>
      <dsp:spPr>
        <a:xfrm>
          <a:off x="4572349" y="2985149"/>
          <a:ext cx="2282589" cy="2282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ctr"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 </a:t>
          </a:r>
        </a:p>
      </dsp:txBody>
      <dsp:txXfrm>
        <a:off x="4572349" y="2985149"/>
        <a:ext cx="2282589" cy="2282589"/>
      </dsp:txXfrm>
    </dsp:sp>
    <dsp:sp modelId="{2120A188-7718-4DC1-806D-5E05A23696C0}">
      <dsp:nvSpPr>
        <dsp:cNvPr id="0" name=""/>
        <dsp:cNvSpPr/>
      </dsp:nvSpPr>
      <dsp:spPr>
        <a:xfrm>
          <a:off x="6855638" y="702559"/>
          <a:ext cx="2282589" cy="2282589"/>
        </a:xfrm>
        <a:prstGeom prst="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w="6350" cap="flat" cmpd="sng" algn="ctr">
          <a:solidFill>
            <a:schemeClr val="accent4">
              <a:hueOff val="10395692"/>
              <a:satOff val="-47968"/>
              <a:lumOff val="1765"/>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E6CA8D8-65C8-4B53-AACC-1C40500A3309}">
      <dsp:nvSpPr>
        <dsp:cNvPr id="0" name=""/>
        <dsp:cNvSpPr/>
      </dsp:nvSpPr>
      <dsp:spPr>
        <a:xfrm>
          <a:off x="6855638" y="702559"/>
          <a:ext cx="228" cy="4565179"/>
        </a:xfrm>
        <a:prstGeom prst="line">
          <a:avLst/>
        </a:pr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CF90DB9-3972-40A3-A16D-6A3154AE2ABC}">
      <dsp:nvSpPr>
        <dsp:cNvPr id="0" name=""/>
        <dsp:cNvSpPr/>
      </dsp:nvSpPr>
      <dsp:spPr>
        <a:xfrm>
          <a:off x="6855638" y="2985149"/>
          <a:ext cx="2282589" cy="2282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 </a:t>
          </a:r>
        </a:p>
      </dsp:txBody>
      <dsp:txXfrm>
        <a:off x="6855638" y="2985149"/>
        <a:ext cx="2282589" cy="22825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2C725-232B-48C9-9976-DF8B2F9E9B8B}">
      <dsp:nvSpPr>
        <dsp:cNvPr id="0" name=""/>
        <dsp:cNvSpPr/>
      </dsp:nvSpPr>
      <dsp:spPr>
        <a:xfrm>
          <a:off x="5771" y="702559"/>
          <a:ext cx="2282589" cy="228258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D3D2086-EEB2-4A38-98A1-E7C8143B3D37}">
      <dsp:nvSpPr>
        <dsp:cNvPr id="0" name=""/>
        <dsp:cNvSpPr/>
      </dsp:nvSpPr>
      <dsp:spPr>
        <a:xfrm>
          <a:off x="5771" y="702559"/>
          <a:ext cx="228" cy="4565179"/>
        </a:xfrm>
        <a:prstGeom prst="line">
          <a:avLst/>
        </a:pr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269DCA2-C466-4E7E-AAC8-D3AB843D6A52}">
      <dsp:nvSpPr>
        <dsp:cNvPr id="0" name=""/>
        <dsp:cNvSpPr/>
      </dsp:nvSpPr>
      <dsp:spPr>
        <a:xfrm>
          <a:off x="5771" y="2985149"/>
          <a:ext cx="2282589" cy="2282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It might not be the path you expect</a:t>
          </a:r>
        </a:p>
      </dsp:txBody>
      <dsp:txXfrm>
        <a:off x="5771" y="2985149"/>
        <a:ext cx="2282589" cy="2282589"/>
      </dsp:txXfrm>
    </dsp:sp>
    <dsp:sp modelId="{F5E9002D-081C-4A3C-821F-6ED4F08ED4E6}">
      <dsp:nvSpPr>
        <dsp:cNvPr id="0" name=""/>
        <dsp:cNvSpPr/>
      </dsp:nvSpPr>
      <dsp:spPr>
        <a:xfrm>
          <a:off x="2289060" y="702559"/>
          <a:ext cx="2282589" cy="2282589"/>
        </a:xfrm>
        <a:prstGeom prst="rect">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w="6350" cap="flat" cmpd="sng" algn="ctr">
          <a:solidFill>
            <a:schemeClr val="accent4">
              <a:hueOff val="3465231"/>
              <a:satOff val="-15989"/>
              <a:lumOff val="588"/>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DC05831-E3FF-4FCA-948A-6CA64546A18D}">
      <dsp:nvSpPr>
        <dsp:cNvPr id="0" name=""/>
        <dsp:cNvSpPr/>
      </dsp:nvSpPr>
      <dsp:spPr>
        <a:xfrm>
          <a:off x="2289060" y="702559"/>
          <a:ext cx="228" cy="4565179"/>
        </a:xfrm>
        <a:prstGeom prst="line">
          <a:avLst/>
        </a:pr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644EDF2-4C12-4B66-874D-15D8733C366E}">
      <dsp:nvSpPr>
        <dsp:cNvPr id="0" name=""/>
        <dsp:cNvSpPr/>
      </dsp:nvSpPr>
      <dsp:spPr>
        <a:xfrm>
          <a:off x="2289060" y="2985149"/>
          <a:ext cx="2282589" cy="2282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You don’t need the roadmap</a:t>
          </a:r>
        </a:p>
      </dsp:txBody>
      <dsp:txXfrm>
        <a:off x="2289060" y="2985149"/>
        <a:ext cx="2282589" cy="2282589"/>
      </dsp:txXfrm>
    </dsp:sp>
    <dsp:sp modelId="{A8272462-677F-4079-BFD4-60F6E7C9CC0F}">
      <dsp:nvSpPr>
        <dsp:cNvPr id="0" name=""/>
        <dsp:cNvSpPr/>
      </dsp:nvSpPr>
      <dsp:spPr>
        <a:xfrm>
          <a:off x="4572349" y="702559"/>
          <a:ext cx="2282589" cy="2282589"/>
        </a:xfrm>
        <a:prstGeom prst="rect">
          <a:avLst/>
        </a:prstGeom>
        <a:gradFill rotWithShape="0">
          <a:gsLst>
            <a:gs pos="0">
              <a:schemeClr val="accent4">
                <a:hueOff val="6930461"/>
                <a:satOff val="-31979"/>
                <a:lumOff val="1177"/>
                <a:alphaOff val="0"/>
                <a:satMod val="103000"/>
                <a:lumMod val="102000"/>
                <a:tint val="94000"/>
              </a:schemeClr>
            </a:gs>
            <a:gs pos="50000">
              <a:schemeClr val="accent4">
                <a:hueOff val="6930461"/>
                <a:satOff val="-31979"/>
                <a:lumOff val="1177"/>
                <a:alphaOff val="0"/>
                <a:satMod val="110000"/>
                <a:lumMod val="100000"/>
                <a:shade val="100000"/>
              </a:schemeClr>
            </a:gs>
            <a:gs pos="100000">
              <a:schemeClr val="accent4">
                <a:hueOff val="6930461"/>
                <a:satOff val="-31979"/>
                <a:lumOff val="1177"/>
                <a:alphaOff val="0"/>
                <a:lumMod val="99000"/>
                <a:satMod val="120000"/>
                <a:shade val="78000"/>
              </a:schemeClr>
            </a:gs>
          </a:gsLst>
          <a:lin ang="5400000" scaled="0"/>
        </a:gradFill>
        <a:ln w="6350" cap="flat" cmpd="sng" algn="ctr">
          <a:solidFill>
            <a:schemeClr val="accent4">
              <a:hueOff val="6930461"/>
              <a:satOff val="-31979"/>
              <a:lumOff val="117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E8D0185-3FA2-4988-9452-356CD64A72D1}">
      <dsp:nvSpPr>
        <dsp:cNvPr id="0" name=""/>
        <dsp:cNvSpPr/>
      </dsp:nvSpPr>
      <dsp:spPr>
        <a:xfrm>
          <a:off x="4572349" y="702559"/>
          <a:ext cx="228" cy="4565179"/>
        </a:xfrm>
        <a:prstGeom prst="line">
          <a:avLst/>
        </a:pr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ABB3B6D-C536-46E3-9550-7CDBD8A6722F}">
      <dsp:nvSpPr>
        <dsp:cNvPr id="0" name=""/>
        <dsp:cNvSpPr/>
      </dsp:nvSpPr>
      <dsp:spPr>
        <a:xfrm>
          <a:off x="4572349" y="2985149"/>
          <a:ext cx="2282589" cy="2282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ctr"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 You don’t have the how, but you do have the what, the who, and the where</a:t>
          </a:r>
        </a:p>
      </dsp:txBody>
      <dsp:txXfrm>
        <a:off x="4572349" y="2985149"/>
        <a:ext cx="2282589" cy="2282589"/>
      </dsp:txXfrm>
    </dsp:sp>
    <dsp:sp modelId="{2120A188-7718-4DC1-806D-5E05A23696C0}">
      <dsp:nvSpPr>
        <dsp:cNvPr id="0" name=""/>
        <dsp:cNvSpPr/>
      </dsp:nvSpPr>
      <dsp:spPr>
        <a:xfrm>
          <a:off x="6855638" y="702559"/>
          <a:ext cx="2282589" cy="2282589"/>
        </a:xfrm>
        <a:prstGeom prst="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w="6350" cap="flat" cmpd="sng" algn="ctr">
          <a:solidFill>
            <a:schemeClr val="accent4">
              <a:hueOff val="10395692"/>
              <a:satOff val="-47968"/>
              <a:lumOff val="1765"/>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E6CA8D8-65C8-4B53-AACC-1C40500A3309}">
      <dsp:nvSpPr>
        <dsp:cNvPr id="0" name=""/>
        <dsp:cNvSpPr/>
      </dsp:nvSpPr>
      <dsp:spPr>
        <a:xfrm>
          <a:off x="6855638" y="702559"/>
          <a:ext cx="228" cy="4565179"/>
        </a:xfrm>
        <a:prstGeom prst="line">
          <a:avLst/>
        </a:pr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CF90DB9-3972-40A3-A16D-6A3154AE2ABC}">
      <dsp:nvSpPr>
        <dsp:cNvPr id="0" name=""/>
        <dsp:cNvSpPr/>
      </dsp:nvSpPr>
      <dsp:spPr>
        <a:xfrm>
          <a:off x="6855638" y="2985149"/>
          <a:ext cx="2282589" cy="2282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 </a:t>
          </a:r>
        </a:p>
      </dsp:txBody>
      <dsp:txXfrm>
        <a:off x="6855638" y="2985149"/>
        <a:ext cx="2282589" cy="22825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2C725-232B-48C9-9976-DF8B2F9E9B8B}">
      <dsp:nvSpPr>
        <dsp:cNvPr id="0" name=""/>
        <dsp:cNvSpPr/>
      </dsp:nvSpPr>
      <dsp:spPr>
        <a:xfrm>
          <a:off x="5771" y="702559"/>
          <a:ext cx="2282589" cy="228258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D3D2086-EEB2-4A38-98A1-E7C8143B3D37}">
      <dsp:nvSpPr>
        <dsp:cNvPr id="0" name=""/>
        <dsp:cNvSpPr/>
      </dsp:nvSpPr>
      <dsp:spPr>
        <a:xfrm>
          <a:off x="5771" y="702559"/>
          <a:ext cx="228" cy="4565179"/>
        </a:xfrm>
        <a:prstGeom prst="line">
          <a:avLst/>
        </a:pr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269DCA2-C466-4E7E-AAC8-D3AB843D6A52}">
      <dsp:nvSpPr>
        <dsp:cNvPr id="0" name=""/>
        <dsp:cNvSpPr/>
      </dsp:nvSpPr>
      <dsp:spPr>
        <a:xfrm>
          <a:off x="5771" y="2985149"/>
          <a:ext cx="2282589" cy="2282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It might not be the path you expect</a:t>
          </a:r>
        </a:p>
      </dsp:txBody>
      <dsp:txXfrm>
        <a:off x="5771" y="2985149"/>
        <a:ext cx="2282589" cy="2282589"/>
      </dsp:txXfrm>
    </dsp:sp>
    <dsp:sp modelId="{F5E9002D-081C-4A3C-821F-6ED4F08ED4E6}">
      <dsp:nvSpPr>
        <dsp:cNvPr id="0" name=""/>
        <dsp:cNvSpPr/>
      </dsp:nvSpPr>
      <dsp:spPr>
        <a:xfrm>
          <a:off x="2289060" y="702559"/>
          <a:ext cx="2282589" cy="2282589"/>
        </a:xfrm>
        <a:prstGeom prst="rect">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w="6350" cap="flat" cmpd="sng" algn="ctr">
          <a:solidFill>
            <a:schemeClr val="accent4">
              <a:hueOff val="3465231"/>
              <a:satOff val="-15989"/>
              <a:lumOff val="588"/>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DC05831-E3FF-4FCA-948A-6CA64546A18D}">
      <dsp:nvSpPr>
        <dsp:cNvPr id="0" name=""/>
        <dsp:cNvSpPr/>
      </dsp:nvSpPr>
      <dsp:spPr>
        <a:xfrm>
          <a:off x="2289060" y="702559"/>
          <a:ext cx="228" cy="4565179"/>
        </a:xfrm>
        <a:prstGeom prst="line">
          <a:avLst/>
        </a:pr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644EDF2-4C12-4B66-874D-15D8733C366E}">
      <dsp:nvSpPr>
        <dsp:cNvPr id="0" name=""/>
        <dsp:cNvSpPr/>
      </dsp:nvSpPr>
      <dsp:spPr>
        <a:xfrm>
          <a:off x="2289060" y="2985149"/>
          <a:ext cx="2282589" cy="2282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You don’t need the roadmap</a:t>
          </a:r>
        </a:p>
      </dsp:txBody>
      <dsp:txXfrm>
        <a:off x="2289060" y="2985149"/>
        <a:ext cx="2282589" cy="2282589"/>
      </dsp:txXfrm>
    </dsp:sp>
    <dsp:sp modelId="{A8272462-677F-4079-BFD4-60F6E7C9CC0F}">
      <dsp:nvSpPr>
        <dsp:cNvPr id="0" name=""/>
        <dsp:cNvSpPr/>
      </dsp:nvSpPr>
      <dsp:spPr>
        <a:xfrm>
          <a:off x="4572349" y="702559"/>
          <a:ext cx="2282589" cy="2282589"/>
        </a:xfrm>
        <a:prstGeom prst="rect">
          <a:avLst/>
        </a:prstGeom>
        <a:gradFill rotWithShape="0">
          <a:gsLst>
            <a:gs pos="0">
              <a:schemeClr val="accent4">
                <a:hueOff val="6930461"/>
                <a:satOff val="-31979"/>
                <a:lumOff val="1177"/>
                <a:alphaOff val="0"/>
                <a:satMod val="103000"/>
                <a:lumMod val="102000"/>
                <a:tint val="94000"/>
              </a:schemeClr>
            </a:gs>
            <a:gs pos="50000">
              <a:schemeClr val="accent4">
                <a:hueOff val="6930461"/>
                <a:satOff val="-31979"/>
                <a:lumOff val="1177"/>
                <a:alphaOff val="0"/>
                <a:satMod val="110000"/>
                <a:lumMod val="100000"/>
                <a:shade val="100000"/>
              </a:schemeClr>
            </a:gs>
            <a:gs pos="100000">
              <a:schemeClr val="accent4">
                <a:hueOff val="6930461"/>
                <a:satOff val="-31979"/>
                <a:lumOff val="1177"/>
                <a:alphaOff val="0"/>
                <a:lumMod val="99000"/>
                <a:satMod val="120000"/>
                <a:shade val="78000"/>
              </a:schemeClr>
            </a:gs>
          </a:gsLst>
          <a:lin ang="5400000" scaled="0"/>
        </a:gradFill>
        <a:ln w="6350" cap="flat" cmpd="sng" algn="ctr">
          <a:solidFill>
            <a:schemeClr val="accent4">
              <a:hueOff val="6930461"/>
              <a:satOff val="-31979"/>
              <a:lumOff val="117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E8D0185-3FA2-4988-9452-356CD64A72D1}">
      <dsp:nvSpPr>
        <dsp:cNvPr id="0" name=""/>
        <dsp:cNvSpPr/>
      </dsp:nvSpPr>
      <dsp:spPr>
        <a:xfrm>
          <a:off x="4572349" y="702559"/>
          <a:ext cx="228" cy="4565179"/>
        </a:xfrm>
        <a:prstGeom prst="line">
          <a:avLst/>
        </a:pr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ABB3B6D-C536-46E3-9550-7CDBD8A6722F}">
      <dsp:nvSpPr>
        <dsp:cNvPr id="0" name=""/>
        <dsp:cNvSpPr/>
      </dsp:nvSpPr>
      <dsp:spPr>
        <a:xfrm>
          <a:off x="4572349" y="2985149"/>
          <a:ext cx="2282589" cy="2282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ctr"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 You don’t have the how, but you do have the what, the who, and the where</a:t>
          </a:r>
        </a:p>
      </dsp:txBody>
      <dsp:txXfrm>
        <a:off x="4572349" y="2985149"/>
        <a:ext cx="2282589" cy="2282589"/>
      </dsp:txXfrm>
    </dsp:sp>
    <dsp:sp modelId="{2120A188-7718-4DC1-806D-5E05A23696C0}">
      <dsp:nvSpPr>
        <dsp:cNvPr id="0" name=""/>
        <dsp:cNvSpPr/>
      </dsp:nvSpPr>
      <dsp:spPr>
        <a:xfrm>
          <a:off x="6855638" y="702559"/>
          <a:ext cx="2282589" cy="2282589"/>
        </a:xfrm>
        <a:prstGeom prst="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w="6350" cap="flat" cmpd="sng" algn="ctr">
          <a:solidFill>
            <a:schemeClr val="accent4">
              <a:hueOff val="10395692"/>
              <a:satOff val="-47968"/>
              <a:lumOff val="1765"/>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E6CA8D8-65C8-4B53-AACC-1C40500A3309}">
      <dsp:nvSpPr>
        <dsp:cNvPr id="0" name=""/>
        <dsp:cNvSpPr/>
      </dsp:nvSpPr>
      <dsp:spPr>
        <a:xfrm>
          <a:off x="6855638" y="702559"/>
          <a:ext cx="228" cy="4565179"/>
        </a:xfrm>
        <a:prstGeom prst="line">
          <a:avLst/>
        </a:pr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CF90DB9-3972-40A3-A16D-6A3154AE2ABC}">
      <dsp:nvSpPr>
        <dsp:cNvPr id="0" name=""/>
        <dsp:cNvSpPr/>
      </dsp:nvSpPr>
      <dsp:spPr>
        <a:xfrm>
          <a:off x="6855638" y="2985149"/>
          <a:ext cx="2282589" cy="2282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Stop sky gazing!</a:t>
          </a:r>
        </a:p>
      </dsp:txBody>
      <dsp:txXfrm>
        <a:off x="6855638" y="2985149"/>
        <a:ext cx="2282589" cy="2282589"/>
      </dsp:txXfrm>
    </dsp:sp>
  </dsp:spTree>
</dsp:drawing>
</file>

<file path=ppt/diagrams/layout1.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1F7359-0D52-4913-A842-790C54D4CBA7}"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633429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F7359-0D52-4913-A842-790C54D4CBA7}"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247870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F7359-0D52-4913-A842-790C54D4CBA7}"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27468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F7359-0D52-4913-A842-790C54D4CBA7}"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39630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1F7359-0D52-4913-A842-790C54D4CBA7}"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109067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1F7359-0D52-4913-A842-790C54D4CBA7}"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477976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1F7359-0D52-4913-A842-790C54D4CBA7}" type="datetimeFigureOut">
              <a:rPr lang="en-US" smtClean="0"/>
              <a:t>5/4/2017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2827833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1F7359-0D52-4913-A842-790C54D4CBA7}" type="datetimeFigureOut">
              <a:rPr lang="en-US" smtClean="0"/>
              <a:t>5/4/2017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1102053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F7359-0D52-4913-A842-790C54D4CBA7}" type="datetimeFigureOut">
              <a:rPr lang="en-US" smtClean="0"/>
              <a:t>5/4/2017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17841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1F7359-0D52-4913-A842-790C54D4CBA7}"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4004562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1F7359-0D52-4913-A842-790C54D4CBA7}"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85414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F7359-0D52-4913-A842-790C54D4CBA7}" type="datetimeFigureOut">
              <a:rPr lang="en-US" smtClean="0"/>
              <a:t>5/4/2017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F34C8-FD6F-447C-ADB7-4878EAF73562}" type="slidenum">
              <a:rPr lang="en-US" smtClean="0"/>
              <a:t>‹#›</a:t>
            </a:fld>
            <a:endParaRPr lang="en-US"/>
          </a:p>
        </p:txBody>
      </p:sp>
    </p:spTree>
    <p:extLst>
      <p:ext uri="{BB962C8B-B14F-4D97-AF65-F5344CB8AC3E}">
        <p14:creationId xmlns:p14="http://schemas.microsoft.com/office/powerpoint/2010/main" val="4152646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jpeg"/><Relationship Id="rId7" Type="http://schemas.openxmlformats.org/officeDocument/2006/relationships/diagramColors" Target="../diagrams/colors4.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6.png"/><Relationship Id="rId4" Type="http://schemas.openxmlformats.org/officeDocument/2006/relationships/diagramData" Target="../diagrams/data4.xml"/><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6.png"/><Relationship Id="rId4" Type="http://schemas.openxmlformats.org/officeDocument/2006/relationships/diagramData" Target="../diagrams/data3.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clrChange>
              <a:clrFrom>
                <a:srgbClr val="FCFDFF"/>
              </a:clrFrom>
              <a:clrTo>
                <a:srgbClr val="FCFDFF">
                  <a:alpha val="0"/>
                </a:srgbClr>
              </a:clrTo>
            </a:clrChange>
            <a:extLst>
              <a:ext uri="{28A0092B-C50C-407E-A947-70E740481C1C}">
                <a14:useLocalDpi xmlns:a14="http://schemas.microsoft.com/office/drawing/2010/main" val="0"/>
              </a:ext>
            </a:extLst>
          </a:blip>
          <a:stretch>
            <a:fillRect/>
          </a:stretch>
        </p:blipFill>
        <p:spPr>
          <a:xfrm>
            <a:off x="-466165" y="865841"/>
            <a:ext cx="6490447" cy="4867835"/>
          </a:xfrm>
          <a:prstGeom prst="rect">
            <a:avLst/>
          </a:prstGeom>
        </p:spPr>
      </p:pic>
      <p:sp>
        <p:nvSpPr>
          <p:cNvPr id="3" name="Rectangle 2"/>
          <p:cNvSpPr/>
          <p:nvPr/>
        </p:nvSpPr>
        <p:spPr>
          <a:xfrm>
            <a:off x="-13447" y="5733676"/>
            <a:ext cx="9144000" cy="769441"/>
          </a:xfrm>
          <a:prstGeom prst="rect">
            <a:avLst/>
          </a:prstGeom>
        </p:spPr>
        <p:txBody>
          <a:bodyPr wrap="square">
            <a:spAutoFit/>
          </a:bodyPr>
          <a:lstStyle/>
          <a:p>
            <a:pPr algn="ctr"/>
            <a:r>
              <a:rPr lang="en-US" sz="4400" dirty="0">
                <a:ln w="0"/>
                <a:effectLst>
                  <a:outerShdw blurRad="38100" dist="19050" dir="2700000" algn="tl" rotWithShape="0">
                    <a:schemeClr val="dk1">
                      <a:alpha val="40000"/>
                    </a:schemeClr>
                  </a:outerShdw>
                </a:effectLst>
                <a:latin typeface="Times New Roman" panose="02020603050405020304" pitchFamily="18" charset="0"/>
              </a:rPr>
              <a:t>Walking in Vanishing Footsteps</a:t>
            </a:r>
            <a:endParaRPr lang="en-US" sz="4400" dirty="0">
              <a:ln w="0"/>
              <a:effectLst>
                <a:outerShdw blurRad="38100" dist="19050" dir="2700000" algn="tl" rotWithShape="0">
                  <a:schemeClr val="dk1">
                    <a:alpha val="40000"/>
                  </a:schemeClr>
                </a:outerShdw>
              </a:effectLst>
            </a:endParaRPr>
          </a:p>
        </p:txBody>
      </p:sp>
      <p:sp>
        <p:nvSpPr>
          <p:cNvPr id="4" name="Rectangle 3"/>
          <p:cNvSpPr/>
          <p:nvPr/>
        </p:nvSpPr>
        <p:spPr>
          <a:xfrm>
            <a:off x="5038464" y="444967"/>
            <a:ext cx="3957619" cy="1938992"/>
          </a:xfrm>
          <a:prstGeom prst="rect">
            <a:avLst/>
          </a:prstGeom>
        </p:spPr>
        <p:txBody>
          <a:bodyPr wrap="square">
            <a:spAutoFit/>
          </a:bodyPr>
          <a:lstStyle/>
          <a:p>
            <a:pPr algn="ctr">
              <a:tabLst>
                <a:tab pos="228600" algn="l"/>
              </a:tabLst>
            </a:pPr>
            <a:r>
              <a:rPr lang="en-US" sz="4000" spc="-150" dirty="0">
                <a:latin typeface="Times New Roman" panose="02020603050405020304" pitchFamily="18" charset="0"/>
                <a:cs typeface="Times New Roman" panose="02020603050405020304" pitchFamily="18" charset="0"/>
              </a:rPr>
              <a:t>“We walk by faith, not by sight.” </a:t>
            </a:r>
          </a:p>
          <a:p>
            <a:pPr algn="ctr">
              <a:tabLst>
                <a:tab pos="228600" algn="l"/>
              </a:tabLst>
            </a:pPr>
            <a:r>
              <a:rPr lang="en-US" sz="4000" spc="-150" dirty="0">
                <a:latin typeface="Times New Roman" panose="02020603050405020304" pitchFamily="18" charset="0"/>
                <a:cs typeface="Times New Roman" panose="02020603050405020304" pitchFamily="18" charset="0"/>
              </a:rPr>
              <a:t>2 Corinthians 5:7</a:t>
            </a:r>
            <a:endParaRPr lang="en-US" sz="3600" spc="-150" dirty="0">
              <a:latin typeface="Times New Roman" panose="02020603050405020304" pitchFamily="18" charset="0"/>
              <a:cs typeface="Times New Roman" panose="02020603050405020304" pitchFamily="18" charset="0"/>
            </a:endParaRPr>
          </a:p>
        </p:txBody>
      </p:sp>
      <p:sp>
        <p:nvSpPr>
          <p:cNvPr id="2" name="Rounded Rectangle 1"/>
          <p:cNvSpPr/>
          <p:nvPr/>
        </p:nvSpPr>
        <p:spPr>
          <a:xfrm>
            <a:off x="3523129" y="4817876"/>
            <a:ext cx="5002306" cy="726141"/>
          </a:xfrm>
          <a:prstGeom prst="roundRect">
            <a:avLst>
              <a:gd name="adj" fmla="val 50000"/>
            </a:avLst>
          </a:prstGeom>
          <a:solidFill>
            <a:srgbClr val="C00000"/>
          </a:solidFill>
          <a:ln>
            <a:solidFill>
              <a:srgbClr val="E59A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Times New Roman" panose="02020603050405020304" pitchFamily="18" charset="0"/>
                <a:cs typeface="Times New Roman" panose="02020603050405020304" pitchFamily="18" charset="0"/>
              </a:rPr>
              <a:t>Jesus’ Ascension</a:t>
            </a:r>
          </a:p>
        </p:txBody>
      </p:sp>
    </p:spTree>
    <p:extLst>
      <p:ext uri="{BB962C8B-B14F-4D97-AF65-F5344CB8AC3E}">
        <p14:creationId xmlns:p14="http://schemas.microsoft.com/office/powerpoint/2010/main" val="1745758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653" y="101302"/>
            <a:ext cx="8884693" cy="6801862"/>
          </a:xfrm>
          <a:prstGeom prst="rect">
            <a:avLst/>
          </a:prstGeom>
        </p:spPr>
        <p:txBody>
          <a:bodyPr wrap="square">
            <a:spAutoFit/>
          </a:bodyPr>
          <a:lstStyle/>
          <a:p>
            <a:pPr algn="just"/>
            <a:r>
              <a:rPr lang="en-US" sz="4000" b="1" dirty="0">
                <a:latin typeface="Times New Roman" panose="02020603050405020304" pitchFamily="18" charset="0"/>
                <a:ea typeface="Times New Roman" panose="02020603050405020304" pitchFamily="18" charset="0"/>
              </a:rPr>
              <a:t>Acts 1:6-12 (CEB)</a:t>
            </a:r>
          </a:p>
          <a:p>
            <a:endParaRPr lang="en-US" sz="3600" dirty="0">
              <a:latin typeface="Times New Roman" panose="02020603050405020304" pitchFamily="18" charset="0"/>
              <a:ea typeface="Times New Roman" panose="02020603050405020304" pitchFamily="18" charset="0"/>
            </a:endParaRPr>
          </a:p>
          <a:p>
            <a:r>
              <a:rPr lang="en-US" sz="3600" dirty="0">
                <a:latin typeface="Times New Roman" panose="02020603050405020304" pitchFamily="18" charset="0"/>
                <a:ea typeface="Times New Roman" panose="02020603050405020304" pitchFamily="18" charset="0"/>
              </a:rPr>
              <a:t>	</a:t>
            </a:r>
            <a:r>
              <a:rPr lang="en-US" sz="3600" baseline="30000" dirty="0">
                <a:latin typeface="Times New Roman" panose="02020603050405020304" pitchFamily="18" charset="0"/>
                <a:ea typeface="Times New Roman" panose="02020603050405020304" pitchFamily="18" charset="0"/>
              </a:rPr>
              <a:t>9 </a:t>
            </a:r>
            <a:r>
              <a:rPr lang="en-US" sz="3600" dirty="0">
                <a:latin typeface="Times New Roman" panose="02020603050405020304" pitchFamily="18" charset="0"/>
                <a:ea typeface="Times New Roman" panose="02020603050405020304" pitchFamily="18" charset="0"/>
              </a:rPr>
              <a:t>After Jesus had said this and while they were watching, He was taken up into a cloud. They could not see Him, </a:t>
            </a:r>
            <a:r>
              <a:rPr lang="en-US" sz="3600" baseline="30000" dirty="0">
                <a:latin typeface="Times New Roman" panose="02020603050405020304" pitchFamily="18" charset="0"/>
                <a:ea typeface="Times New Roman" panose="02020603050405020304" pitchFamily="18" charset="0"/>
              </a:rPr>
              <a:t>10 </a:t>
            </a:r>
            <a:r>
              <a:rPr lang="en-US" sz="3600" dirty="0">
                <a:latin typeface="Times New Roman" panose="02020603050405020304" pitchFamily="18" charset="0"/>
                <a:ea typeface="Times New Roman" panose="02020603050405020304" pitchFamily="18" charset="0"/>
              </a:rPr>
              <a:t>but as He went up, they kept looking up into the sky. Suddenly two men dressed in white clothes were standing there beside them.</a:t>
            </a:r>
            <a:r>
              <a:rPr lang="en-US" sz="3600" baseline="30000" dirty="0">
                <a:latin typeface="Times New Roman" panose="02020603050405020304" pitchFamily="18" charset="0"/>
                <a:ea typeface="Times New Roman" panose="02020603050405020304" pitchFamily="18" charset="0"/>
              </a:rPr>
              <a:t> 11 </a:t>
            </a:r>
            <a:r>
              <a:rPr lang="en-US" sz="3600" dirty="0">
                <a:latin typeface="Times New Roman" panose="02020603050405020304" pitchFamily="18" charset="0"/>
                <a:ea typeface="Times New Roman" panose="02020603050405020304" pitchFamily="18" charset="0"/>
              </a:rPr>
              <a:t>They said, “Why are you men from Galilee standing here and looking up into the sky? Jesus has been taken to heaven. But He will come back in the same way that you have seen Him go.”</a:t>
            </a:r>
          </a:p>
        </p:txBody>
      </p:sp>
    </p:spTree>
    <p:extLst>
      <p:ext uri="{BB962C8B-B14F-4D97-AF65-F5344CB8AC3E}">
        <p14:creationId xmlns:p14="http://schemas.microsoft.com/office/powerpoint/2010/main" val="2110318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64322" y="1127224"/>
            <a:ext cx="8239461" cy="126701"/>
          </a:xfrm>
          <a:prstGeom prst="rect">
            <a:avLst/>
          </a:prstGeom>
        </p:spPr>
      </p:pic>
      <p:sp>
        <p:nvSpPr>
          <p:cNvPr id="5" name="Rectangle 4"/>
          <p:cNvSpPr/>
          <p:nvPr/>
        </p:nvSpPr>
        <p:spPr>
          <a:xfrm>
            <a:off x="1705338" y="179814"/>
            <a:ext cx="7255782" cy="707886"/>
          </a:xfrm>
          <a:prstGeom prst="rect">
            <a:avLst/>
          </a:prstGeom>
        </p:spPr>
        <p:txBody>
          <a:bodyPr wrap="square">
            <a:spAutoFit/>
          </a:bodyPr>
          <a:lstStyle/>
          <a:p>
            <a:pPr algn="ctr"/>
            <a:r>
              <a:rPr lang="en-US" sz="4000" dirty="0">
                <a:ln w="0"/>
                <a:effectLst>
                  <a:outerShdw blurRad="38100" dist="19050" dir="2700000" algn="tl" rotWithShape="0">
                    <a:schemeClr val="dk1">
                      <a:alpha val="40000"/>
                    </a:schemeClr>
                  </a:outerShdw>
                </a:effectLst>
                <a:latin typeface="Times New Roman" panose="02020603050405020304" pitchFamily="18" charset="0"/>
              </a:rPr>
              <a:t>Walking in Vanishing Footsteps</a:t>
            </a:r>
            <a:endParaRPr lang="en-US" sz="4000" dirty="0">
              <a:ln w="0"/>
              <a:effectLst>
                <a:outerShdw blurRad="38100" dist="19050" dir="2700000" algn="tl" rotWithShape="0">
                  <a:schemeClr val="dk1">
                    <a:alpha val="40000"/>
                  </a:schemeClr>
                </a:outerShdw>
              </a:effectLst>
            </a:endParaRPr>
          </a:p>
        </p:txBody>
      </p:sp>
      <p:pic>
        <p:nvPicPr>
          <p:cNvPr id="8" name="Picture 7"/>
          <p:cNvPicPr>
            <a:picLocks noChangeAspect="1"/>
          </p:cNvPicPr>
          <p:nvPr/>
        </p:nvPicPr>
        <p:blipFill rotWithShape="1">
          <a:blip r:embed="rId3" cstate="print">
            <a:clrChange>
              <a:clrFrom>
                <a:srgbClr val="FCFDFF"/>
              </a:clrFrom>
              <a:clrTo>
                <a:srgbClr val="FCFDFF">
                  <a:alpha val="0"/>
                </a:srgbClr>
              </a:clrTo>
            </a:clrChange>
            <a:extLst>
              <a:ext uri="{28A0092B-C50C-407E-A947-70E740481C1C}">
                <a14:useLocalDpi xmlns:a14="http://schemas.microsoft.com/office/drawing/2010/main" val="0"/>
              </a:ext>
            </a:extLst>
          </a:blip>
          <a:srcRect/>
          <a:stretch/>
        </p:blipFill>
        <p:spPr>
          <a:xfrm>
            <a:off x="23307" y="26894"/>
            <a:ext cx="1682031" cy="1229360"/>
          </a:xfrm>
          <a:prstGeom prst="ellipse">
            <a:avLst/>
          </a:prstGeom>
        </p:spPr>
      </p:pic>
      <p:graphicFrame>
        <p:nvGraphicFramePr>
          <p:cNvPr id="2" name="Diagram 1"/>
          <p:cNvGraphicFramePr/>
          <p:nvPr>
            <p:extLst>
              <p:ext uri="{D42A27DB-BD31-4B8C-83A1-F6EECF244321}">
                <p14:modId xmlns:p14="http://schemas.microsoft.com/office/powerpoint/2010/main" val="2908685506"/>
              </p:ext>
            </p:extLst>
          </p:nvPr>
        </p:nvGraphicFramePr>
        <p:xfrm>
          <a:off x="0" y="887700"/>
          <a:ext cx="9144000" cy="59702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descr="Jenna's Feet sample text"/>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52211"/>
          <a:stretch/>
        </p:blipFill>
        <p:spPr bwMode="auto">
          <a:xfrm>
            <a:off x="4716379" y="1902088"/>
            <a:ext cx="4064550" cy="1621430"/>
          </a:xfrm>
          <a:prstGeom prst="rect">
            <a:avLst/>
          </a:prstGeom>
          <a:noFill/>
          <a:ln>
            <a:noFill/>
          </a:ln>
        </p:spPr>
      </p:pic>
      <p:pic>
        <p:nvPicPr>
          <p:cNvPr id="7" name="Picture 6" descr="Jenna's Feet sample text"/>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r="50612"/>
          <a:stretch/>
        </p:blipFill>
        <p:spPr bwMode="auto">
          <a:xfrm>
            <a:off x="355875" y="1902088"/>
            <a:ext cx="2002314" cy="1621430"/>
          </a:xfrm>
          <a:prstGeom prst="rect">
            <a:avLst/>
          </a:prstGeom>
          <a:noFill/>
          <a:ln>
            <a:noFill/>
          </a:ln>
        </p:spPr>
      </p:pic>
      <p:pic>
        <p:nvPicPr>
          <p:cNvPr id="9" name="Picture 8" descr="Jenna's Feet sample text"/>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66204"/>
          <a:stretch/>
        </p:blipFill>
        <p:spPr bwMode="auto">
          <a:xfrm>
            <a:off x="2727156" y="1902088"/>
            <a:ext cx="1370185" cy="1621430"/>
          </a:xfrm>
          <a:prstGeom prst="rect">
            <a:avLst/>
          </a:prstGeom>
          <a:noFill/>
          <a:ln>
            <a:noFill/>
          </a:ln>
        </p:spPr>
      </p:pic>
    </p:spTree>
    <p:extLst>
      <p:ext uri="{BB962C8B-B14F-4D97-AF65-F5344CB8AC3E}">
        <p14:creationId xmlns:p14="http://schemas.microsoft.com/office/powerpoint/2010/main" val="2880237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indiana jones and the last crusade leap of faith"/>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734436"/>
            <a:ext cx="4424082" cy="32194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indiana jones and the last crusade leap of faith"/>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007224" y="121084"/>
            <a:ext cx="5136776" cy="673691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indiana jones and the last crusade leap of faith"/>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9391" t="10837" r="3031" b="12288"/>
          <a:stretch/>
        </p:blipFill>
        <p:spPr bwMode="auto">
          <a:xfrm>
            <a:off x="0" y="4235824"/>
            <a:ext cx="4304183" cy="2127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570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134" y="595932"/>
            <a:ext cx="8275731" cy="56661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513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group hike in desert, footpri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917" y="293593"/>
            <a:ext cx="8340165" cy="62551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913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media.gettyimages.com/photos/isolated-shot-of-place-setting-on-white-background-picture-id174072035?k=6&amp;m=174072035&amp;s=170667a&amp;w=0&amp;h=OE-cfZnDMvqh0j9yOokfkoJ06uRlMhwm-KjRqhBqoEY="/>
          <p:cNvPicPr>
            <a:picLocks noChangeAspect="1" noChangeArrowheads="1"/>
          </p:cNvPicPr>
          <p:nvPr/>
        </p:nvPicPr>
        <p:blipFill rotWithShape="1">
          <a:blip r:embed="rId2">
            <a:extLst>
              <a:ext uri="{28A0092B-C50C-407E-A947-70E740481C1C}">
                <a14:useLocalDpi xmlns:a14="http://schemas.microsoft.com/office/drawing/2010/main" val="0"/>
              </a:ext>
            </a:extLst>
          </a:blip>
          <a:srcRect l="14165"/>
          <a:stretch/>
        </p:blipFill>
        <p:spPr bwMode="auto">
          <a:xfrm>
            <a:off x="932566" y="651201"/>
            <a:ext cx="3317594" cy="5797644"/>
          </a:xfrm>
          <a:prstGeom prst="rect">
            <a:avLst/>
          </a:prstGeom>
          <a:noFill/>
          <a:extLst>
            <a:ext uri="{909E8E84-426E-40DD-AFC4-6F175D3DCCD1}">
              <a14:hiddenFill xmlns:a14="http://schemas.microsoft.com/office/drawing/2010/main">
                <a:solidFill>
                  <a:srgbClr val="FFFFFF"/>
                </a:solidFill>
              </a14:hiddenFill>
            </a:ext>
          </a:extLst>
        </p:spPr>
      </p:pic>
      <p:sp>
        <p:nvSpPr>
          <p:cNvPr id="2" name="Isosceles Triangle 1"/>
          <p:cNvSpPr/>
          <p:nvPr/>
        </p:nvSpPr>
        <p:spPr>
          <a:xfrm rot="2697796">
            <a:off x="1209163" y="278850"/>
            <a:ext cx="4596561" cy="234386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rot="8053860">
            <a:off x="1182487" y="4405220"/>
            <a:ext cx="4635123" cy="249317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86527" y="1450783"/>
            <a:ext cx="5855367" cy="4462760"/>
          </a:xfrm>
          <a:prstGeom prst="rect">
            <a:avLst/>
          </a:prstGeom>
        </p:spPr>
        <p:txBody>
          <a:bodyPr wrap="square">
            <a:spAutoFit/>
          </a:bodyPr>
          <a:lstStyle/>
          <a:p>
            <a:r>
              <a:rPr lang="en-US" sz="4000" b="1" cap="small" dirty="0">
                <a:latin typeface="Times New Roman" panose="02020603050405020304" pitchFamily="18" charset="0"/>
                <a:ea typeface="Times New Roman" panose="02020603050405020304" pitchFamily="18" charset="0"/>
              </a:rPr>
              <a:t>The Napkin Challenge </a:t>
            </a:r>
          </a:p>
          <a:p>
            <a:endParaRPr lang="en-US" dirty="0">
              <a:latin typeface="Times New Roman" panose="02020603050405020304" pitchFamily="18" charset="0"/>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n-US" sz="3200" b="1" dirty="0">
                <a:latin typeface="Times New Roman" panose="02020603050405020304" pitchFamily="18" charset="0"/>
                <a:cs typeface="Times New Roman" panose="02020603050405020304" pitchFamily="18" charset="0"/>
              </a:rPr>
              <a:t>“Holy Spirit, help me see one thing you want to show me.”</a:t>
            </a:r>
          </a:p>
          <a:p>
            <a:endParaRPr lang="en-US" dirty="0"/>
          </a:p>
        </p:txBody>
      </p:sp>
    </p:spTree>
    <p:extLst>
      <p:ext uri="{BB962C8B-B14F-4D97-AF65-F5344CB8AC3E}">
        <p14:creationId xmlns:p14="http://schemas.microsoft.com/office/powerpoint/2010/main" val="714815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ak3.picdn.net/shutterstock/videos/12294263/thumb/1.jpg?i10c=img.resize(height: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3225"/>
            <a:ext cx="9144001" cy="5151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57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jesus asc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9643"/>
            <a:ext cx="9144000" cy="47787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09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653" y="101302"/>
            <a:ext cx="8884693" cy="6801862"/>
          </a:xfrm>
          <a:prstGeom prst="rect">
            <a:avLst/>
          </a:prstGeom>
        </p:spPr>
        <p:txBody>
          <a:bodyPr wrap="square">
            <a:spAutoFit/>
          </a:bodyPr>
          <a:lstStyle/>
          <a:p>
            <a:pPr algn="just"/>
            <a:r>
              <a:rPr lang="en-US" sz="4000" b="1" dirty="0">
                <a:latin typeface="Times New Roman" panose="02020603050405020304" pitchFamily="18" charset="0"/>
                <a:ea typeface="Times New Roman" panose="02020603050405020304" pitchFamily="18" charset="0"/>
              </a:rPr>
              <a:t>Acts 1:6-12 (CEB)</a:t>
            </a:r>
          </a:p>
          <a:p>
            <a:endParaRPr lang="en-US" sz="3600" dirty="0">
              <a:latin typeface="Times New Roman" panose="02020603050405020304" pitchFamily="18" charset="0"/>
              <a:ea typeface="Times New Roman" panose="02020603050405020304" pitchFamily="18" charset="0"/>
            </a:endParaRPr>
          </a:p>
          <a:p>
            <a:r>
              <a:rPr lang="en-US" sz="3600" dirty="0">
                <a:latin typeface="Times New Roman" panose="02020603050405020304" pitchFamily="18" charset="0"/>
                <a:ea typeface="Times New Roman" panose="02020603050405020304" pitchFamily="18" charset="0"/>
              </a:rPr>
              <a:t>	</a:t>
            </a:r>
            <a:r>
              <a:rPr lang="en-US" sz="3600" baseline="30000" dirty="0">
                <a:latin typeface="Times New Roman" panose="02020603050405020304" pitchFamily="18" charset="0"/>
                <a:ea typeface="Times New Roman" panose="02020603050405020304" pitchFamily="18" charset="0"/>
              </a:rPr>
              <a:t>6 </a:t>
            </a:r>
            <a:r>
              <a:rPr lang="en-US" sz="3600" dirty="0">
                <a:latin typeface="Times New Roman" panose="02020603050405020304" pitchFamily="18" charset="0"/>
                <a:ea typeface="Times New Roman" panose="02020603050405020304" pitchFamily="18" charset="0"/>
              </a:rPr>
              <a:t>While the apostles were still with Jesus, they asked Him, “Lord, are you now going to give Israel its own king again?”</a:t>
            </a:r>
          </a:p>
          <a:p>
            <a:r>
              <a:rPr lang="en-US" sz="3600" baseline="30000" dirty="0">
                <a:latin typeface="Times New Roman" panose="02020603050405020304" pitchFamily="18" charset="0"/>
                <a:ea typeface="Times New Roman" panose="02020603050405020304" pitchFamily="18" charset="0"/>
              </a:rPr>
              <a:t>	7 </a:t>
            </a:r>
            <a:r>
              <a:rPr lang="en-US" sz="3600" dirty="0">
                <a:latin typeface="Times New Roman" panose="02020603050405020304" pitchFamily="18" charset="0"/>
                <a:ea typeface="Times New Roman" panose="02020603050405020304" pitchFamily="18" charset="0"/>
              </a:rPr>
              <a:t>Jesus said to them, “You don’t need to know the time of those events that only the Father controls. </a:t>
            </a:r>
            <a:r>
              <a:rPr lang="en-US" sz="3600" baseline="30000" dirty="0">
                <a:latin typeface="Times New Roman" panose="02020603050405020304" pitchFamily="18" charset="0"/>
                <a:ea typeface="Times New Roman" panose="02020603050405020304" pitchFamily="18" charset="0"/>
              </a:rPr>
              <a:t>8 </a:t>
            </a:r>
            <a:r>
              <a:rPr lang="en-US" sz="3600" dirty="0">
                <a:latin typeface="Times New Roman" panose="02020603050405020304" pitchFamily="18" charset="0"/>
                <a:ea typeface="Times New Roman" panose="02020603050405020304" pitchFamily="18" charset="0"/>
              </a:rPr>
              <a:t>But the Holy Spirit will come upon you and give you power. Then you will tell everyone about me in Jerusalem, in all Judea, in Samaria, and everywhere in the world.”</a:t>
            </a:r>
          </a:p>
        </p:txBody>
      </p:sp>
    </p:spTree>
    <p:extLst>
      <p:ext uri="{BB962C8B-B14F-4D97-AF65-F5344CB8AC3E}">
        <p14:creationId xmlns:p14="http://schemas.microsoft.com/office/powerpoint/2010/main" val="3662364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64322" y="1127224"/>
            <a:ext cx="8239461" cy="126701"/>
          </a:xfrm>
          <a:prstGeom prst="rect">
            <a:avLst/>
          </a:prstGeom>
        </p:spPr>
      </p:pic>
      <p:sp>
        <p:nvSpPr>
          <p:cNvPr id="5" name="Rectangle 4"/>
          <p:cNvSpPr/>
          <p:nvPr/>
        </p:nvSpPr>
        <p:spPr>
          <a:xfrm>
            <a:off x="1705338" y="179814"/>
            <a:ext cx="7255782" cy="707886"/>
          </a:xfrm>
          <a:prstGeom prst="rect">
            <a:avLst/>
          </a:prstGeom>
        </p:spPr>
        <p:txBody>
          <a:bodyPr wrap="square">
            <a:spAutoFit/>
          </a:bodyPr>
          <a:lstStyle/>
          <a:p>
            <a:pPr algn="ctr"/>
            <a:r>
              <a:rPr lang="en-US" sz="4000" dirty="0">
                <a:ln w="0"/>
                <a:effectLst>
                  <a:outerShdw blurRad="38100" dist="19050" dir="2700000" algn="tl" rotWithShape="0">
                    <a:schemeClr val="dk1">
                      <a:alpha val="40000"/>
                    </a:schemeClr>
                  </a:outerShdw>
                </a:effectLst>
                <a:latin typeface="Times New Roman" panose="02020603050405020304" pitchFamily="18" charset="0"/>
              </a:rPr>
              <a:t>Walking in Vanishing Footsteps</a:t>
            </a:r>
            <a:endParaRPr lang="en-US" sz="4000" dirty="0">
              <a:ln w="0"/>
              <a:effectLst>
                <a:outerShdw blurRad="38100" dist="19050" dir="2700000" algn="tl" rotWithShape="0">
                  <a:schemeClr val="dk1">
                    <a:alpha val="40000"/>
                  </a:schemeClr>
                </a:outerShdw>
              </a:effectLst>
            </a:endParaRPr>
          </a:p>
        </p:txBody>
      </p:sp>
      <p:pic>
        <p:nvPicPr>
          <p:cNvPr id="8" name="Picture 7"/>
          <p:cNvPicPr>
            <a:picLocks noChangeAspect="1"/>
          </p:cNvPicPr>
          <p:nvPr/>
        </p:nvPicPr>
        <p:blipFill rotWithShape="1">
          <a:blip r:embed="rId3" cstate="print">
            <a:clrChange>
              <a:clrFrom>
                <a:srgbClr val="FCFDFF"/>
              </a:clrFrom>
              <a:clrTo>
                <a:srgbClr val="FCFDFF">
                  <a:alpha val="0"/>
                </a:srgbClr>
              </a:clrTo>
            </a:clrChange>
            <a:extLst>
              <a:ext uri="{28A0092B-C50C-407E-A947-70E740481C1C}">
                <a14:useLocalDpi xmlns:a14="http://schemas.microsoft.com/office/drawing/2010/main" val="0"/>
              </a:ext>
            </a:extLst>
          </a:blip>
          <a:srcRect/>
          <a:stretch/>
        </p:blipFill>
        <p:spPr>
          <a:xfrm>
            <a:off x="23307" y="26894"/>
            <a:ext cx="1682031" cy="1229360"/>
          </a:xfrm>
          <a:prstGeom prst="ellipse">
            <a:avLst/>
          </a:prstGeom>
        </p:spPr>
      </p:pic>
      <p:graphicFrame>
        <p:nvGraphicFramePr>
          <p:cNvPr id="2" name="Diagram 1"/>
          <p:cNvGraphicFramePr/>
          <p:nvPr>
            <p:extLst>
              <p:ext uri="{D42A27DB-BD31-4B8C-83A1-F6EECF244321}">
                <p14:modId xmlns:p14="http://schemas.microsoft.com/office/powerpoint/2010/main" val="2707748944"/>
              </p:ext>
            </p:extLst>
          </p:nvPr>
        </p:nvGraphicFramePr>
        <p:xfrm>
          <a:off x="0" y="887700"/>
          <a:ext cx="9144000" cy="59702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descr="Jenna's Feet sample text"/>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r="50612"/>
          <a:stretch/>
        </p:blipFill>
        <p:spPr bwMode="auto">
          <a:xfrm>
            <a:off x="355875" y="1902088"/>
            <a:ext cx="2002314" cy="1621430"/>
          </a:xfrm>
          <a:prstGeom prst="rect">
            <a:avLst/>
          </a:prstGeom>
          <a:noFill/>
          <a:ln>
            <a:noFill/>
          </a:ln>
        </p:spPr>
      </p:pic>
    </p:spTree>
    <p:extLst>
      <p:ext uri="{BB962C8B-B14F-4D97-AF65-F5344CB8AC3E}">
        <p14:creationId xmlns:p14="http://schemas.microsoft.com/office/powerpoint/2010/main" val="1152928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653" y="101302"/>
            <a:ext cx="8884693" cy="6801862"/>
          </a:xfrm>
          <a:prstGeom prst="rect">
            <a:avLst/>
          </a:prstGeom>
        </p:spPr>
        <p:txBody>
          <a:bodyPr wrap="square">
            <a:spAutoFit/>
          </a:bodyPr>
          <a:lstStyle/>
          <a:p>
            <a:pPr algn="just"/>
            <a:r>
              <a:rPr lang="en-US" sz="4000" b="1" dirty="0">
                <a:latin typeface="Times New Roman" panose="02020603050405020304" pitchFamily="18" charset="0"/>
                <a:ea typeface="Times New Roman" panose="02020603050405020304" pitchFamily="18" charset="0"/>
              </a:rPr>
              <a:t>Acts 1:6-12 (CEB)</a:t>
            </a:r>
          </a:p>
          <a:p>
            <a:endParaRPr lang="en-US" sz="3600" dirty="0">
              <a:latin typeface="Times New Roman" panose="02020603050405020304" pitchFamily="18" charset="0"/>
              <a:ea typeface="Times New Roman" panose="02020603050405020304" pitchFamily="18" charset="0"/>
            </a:endParaRPr>
          </a:p>
          <a:p>
            <a:r>
              <a:rPr lang="en-US" sz="3600" dirty="0">
                <a:latin typeface="Times New Roman" panose="02020603050405020304" pitchFamily="18" charset="0"/>
                <a:ea typeface="Times New Roman" panose="02020603050405020304" pitchFamily="18" charset="0"/>
              </a:rPr>
              <a:t>	</a:t>
            </a:r>
            <a:r>
              <a:rPr lang="en-US" sz="3600" baseline="30000" dirty="0">
                <a:latin typeface="Times New Roman" panose="02020603050405020304" pitchFamily="18" charset="0"/>
                <a:ea typeface="Times New Roman" panose="02020603050405020304" pitchFamily="18" charset="0"/>
              </a:rPr>
              <a:t>6 </a:t>
            </a:r>
            <a:r>
              <a:rPr lang="en-US" sz="3600" dirty="0">
                <a:latin typeface="Times New Roman" panose="02020603050405020304" pitchFamily="18" charset="0"/>
                <a:ea typeface="Times New Roman" panose="02020603050405020304" pitchFamily="18" charset="0"/>
              </a:rPr>
              <a:t>While the apostles were still with Jesus, they asked Him, “Lord, are you now going to give Israel its own king again?”</a:t>
            </a:r>
          </a:p>
          <a:p>
            <a:r>
              <a:rPr lang="en-US" sz="3600" baseline="30000" dirty="0">
                <a:latin typeface="Times New Roman" panose="02020603050405020304" pitchFamily="18" charset="0"/>
                <a:ea typeface="Times New Roman" panose="02020603050405020304" pitchFamily="18" charset="0"/>
              </a:rPr>
              <a:t>	7 </a:t>
            </a:r>
            <a:r>
              <a:rPr lang="en-US" sz="3600" dirty="0">
                <a:latin typeface="Times New Roman" panose="02020603050405020304" pitchFamily="18" charset="0"/>
                <a:ea typeface="Times New Roman" panose="02020603050405020304" pitchFamily="18" charset="0"/>
              </a:rPr>
              <a:t>Jesus said to them, “You don’t need to know the time of those events that only the Father controls. </a:t>
            </a:r>
            <a:r>
              <a:rPr lang="en-US" sz="3600" baseline="30000" dirty="0">
                <a:latin typeface="Times New Roman" panose="02020603050405020304" pitchFamily="18" charset="0"/>
                <a:ea typeface="Times New Roman" panose="02020603050405020304" pitchFamily="18" charset="0"/>
              </a:rPr>
              <a:t>8 </a:t>
            </a:r>
            <a:r>
              <a:rPr lang="en-US" sz="3600" dirty="0">
                <a:latin typeface="Times New Roman" panose="02020603050405020304" pitchFamily="18" charset="0"/>
                <a:ea typeface="Times New Roman" panose="02020603050405020304" pitchFamily="18" charset="0"/>
              </a:rPr>
              <a:t>But the Holy Spirit will come upon you and give you power. Then you will tell everyone about me in Jerusalem, in all Judea, in Samaria, and everywhere in the world.”</a:t>
            </a:r>
          </a:p>
        </p:txBody>
      </p:sp>
    </p:spTree>
    <p:extLst>
      <p:ext uri="{BB962C8B-B14F-4D97-AF65-F5344CB8AC3E}">
        <p14:creationId xmlns:p14="http://schemas.microsoft.com/office/powerpoint/2010/main" val="2089622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64322" y="1127224"/>
            <a:ext cx="8239461" cy="126701"/>
          </a:xfrm>
          <a:prstGeom prst="rect">
            <a:avLst/>
          </a:prstGeom>
        </p:spPr>
      </p:pic>
      <p:sp>
        <p:nvSpPr>
          <p:cNvPr id="5" name="Rectangle 4"/>
          <p:cNvSpPr/>
          <p:nvPr/>
        </p:nvSpPr>
        <p:spPr>
          <a:xfrm>
            <a:off x="1705338" y="179814"/>
            <a:ext cx="7255782" cy="707886"/>
          </a:xfrm>
          <a:prstGeom prst="rect">
            <a:avLst/>
          </a:prstGeom>
        </p:spPr>
        <p:txBody>
          <a:bodyPr wrap="square">
            <a:spAutoFit/>
          </a:bodyPr>
          <a:lstStyle/>
          <a:p>
            <a:pPr algn="ctr"/>
            <a:r>
              <a:rPr lang="en-US" sz="4000" dirty="0">
                <a:ln w="0"/>
                <a:effectLst>
                  <a:outerShdw blurRad="38100" dist="19050" dir="2700000" algn="tl" rotWithShape="0">
                    <a:schemeClr val="dk1">
                      <a:alpha val="40000"/>
                    </a:schemeClr>
                  </a:outerShdw>
                </a:effectLst>
                <a:latin typeface="Times New Roman" panose="02020603050405020304" pitchFamily="18" charset="0"/>
              </a:rPr>
              <a:t>Walking in Vanishing Footsteps</a:t>
            </a:r>
            <a:endParaRPr lang="en-US" sz="4000" dirty="0">
              <a:ln w="0"/>
              <a:effectLst>
                <a:outerShdw blurRad="38100" dist="19050" dir="2700000" algn="tl" rotWithShape="0">
                  <a:schemeClr val="dk1">
                    <a:alpha val="40000"/>
                  </a:schemeClr>
                </a:outerShdw>
              </a:effectLst>
            </a:endParaRPr>
          </a:p>
        </p:txBody>
      </p:sp>
      <p:pic>
        <p:nvPicPr>
          <p:cNvPr id="8" name="Picture 7"/>
          <p:cNvPicPr>
            <a:picLocks noChangeAspect="1"/>
          </p:cNvPicPr>
          <p:nvPr/>
        </p:nvPicPr>
        <p:blipFill rotWithShape="1">
          <a:blip r:embed="rId3" cstate="print">
            <a:clrChange>
              <a:clrFrom>
                <a:srgbClr val="FCFDFF"/>
              </a:clrFrom>
              <a:clrTo>
                <a:srgbClr val="FCFDFF">
                  <a:alpha val="0"/>
                </a:srgbClr>
              </a:clrTo>
            </a:clrChange>
            <a:extLst>
              <a:ext uri="{28A0092B-C50C-407E-A947-70E740481C1C}">
                <a14:useLocalDpi xmlns:a14="http://schemas.microsoft.com/office/drawing/2010/main" val="0"/>
              </a:ext>
            </a:extLst>
          </a:blip>
          <a:srcRect/>
          <a:stretch/>
        </p:blipFill>
        <p:spPr>
          <a:xfrm>
            <a:off x="23307" y="26894"/>
            <a:ext cx="1682031" cy="1229360"/>
          </a:xfrm>
          <a:prstGeom prst="ellipse">
            <a:avLst/>
          </a:prstGeom>
        </p:spPr>
      </p:pic>
      <p:graphicFrame>
        <p:nvGraphicFramePr>
          <p:cNvPr id="2" name="Diagram 1"/>
          <p:cNvGraphicFramePr/>
          <p:nvPr>
            <p:extLst>
              <p:ext uri="{D42A27DB-BD31-4B8C-83A1-F6EECF244321}">
                <p14:modId xmlns:p14="http://schemas.microsoft.com/office/powerpoint/2010/main" val="85339630"/>
              </p:ext>
            </p:extLst>
          </p:nvPr>
        </p:nvGraphicFramePr>
        <p:xfrm>
          <a:off x="0" y="887700"/>
          <a:ext cx="9144000" cy="59702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descr="Jenna's Feet sample text"/>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r="50612"/>
          <a:stretch/>
        </p:blipFill>
        <p:spPr bwMode="auto">
          <a:xfrm>
            <a:off x="355875" y="1902088"/>
            <a:ext cx="2002314" cy="1621430"/>
          </a:xfrm>
          <a:prstGeom prst="rect">
            <a:avLst/>
          </a:prstGeom>
          <a:noFill/>
          <a:ln>
            <a:noFill/>
          </a:ln>
        </p:spPr>
      </p:pic>
      <p:pic>
        <p:nvPicPr>
          <p:cNvPr id="10" name="Picture 9" descr="Jenna's Feet sample text"/>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66204"/>
          <a:stretch/>
        </p:blipFill>
        <p:spPr bwMode="auto">
          <a:xfrm>
            <a:off x="2727156" y="1902088"/>
            <a:ext cx="1370185" cy="1621430"/>
          </a:xfrm>
          <a:prstGeom prst="rect">
            <a:avLst/>
          </a:prstGeom>
          <a:noFill/>
          <a:ln>
            <a:noFill/>
          </a:ln>
        </p:spPr>
      </p:pic>
    </p:spTree>
    <p:extLst>
      <p:ext uri="{BB962C8B-B14F-4D97-AF65-F5344CB8AC3E}">
        <p14:creationId xmlns:p14="http://schemas.microsoft.com/office/powerpoint/2010/main" val="863480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653" y="101302"/>
            <a:ext cx="8884693" cy="6801862"/>
          </a:xfrm>
          <a:prstGeom prst="rect">
            <a:avLst/>
          </a:prstGeom>
        </p:spPr>
        <p:txBody>
          <a:bodyPr wrap="square">
            <a:spAutoFit/>
          </a:bodyPr>
          <a:lstStyle/>
          <a:p>
            <a:pPr algn="just"/>
            <a:r>
              <a:rPr lang="en-US" sz="4000" b="1" dirty="0">
                <a:latin typeface="Times New Roman" panose="02020603050405020304" pitchFamily="18" charset="0"/>
                <a:ea typeface="Times New Roman" panose="02020603050405020304" pitchFamily="18" charset="0"/>
              </a:rPr>
              <a:t>Acts 1:6-12 (CEB)</a:t>
            </a:r>
          </a:p>
          <a:p>
            <a:endParaRPr lang="en-US" sz="3600" dirty="0">
              <a:latin typeface="Times New Roman" panose="02020603050405020304" pitchFamily="18" charset="0"/>
              <a:ea typeface="Times New Roman" panose="02020603050405020304" pitchFamily="18" charset="0"/>
            </a:endParaRPr>
          </a:p>
          <a:p>
            <a:r>
              <a:rPr lang="en-US" sz="3600" dirty="0">
                <a:latin typeface="Times New Roman" panose="02020603050405020304" pitchFamily="18" charset="0"/>
                <a:ea typeface="Times New Roman" panose="02020603050405020304" pitchFamily="18" charset="0"/>
              </a:rPr>
              <a:t>	</a:t>
            </a:r>
            <a:r>
              <a:rPr lang="en-US" sz="3600" baseline="30000" dirty="0">
                <a:latin typeface="Times New Roman" panose="02020603050405020304" pitchFamily="18" charset="0"/>
                <a:ea typeface="Times New Roman" panose="02020603050405020304" pitchFamily="18" charset="0"/>
              </a:rPr>
              <a:t>6 </a:t>
            </a:r>
            <a:r>
              <a:rPr lang="en-US" sz="3600" dirty="0">
                <a:latin typeface="Times New Roman" panose="02020603050405020304" pitchFamily="18" charset="0"/>
                <a:ea typeface="Times New Roman" panose="02020603050405020304" pitchFamily="18" charset="0"/>
              </a:rPr>
              <a:t>While the apostles were still with Jesus, they asked Him, “Lord, are you now going to give Israel its own king again?”</a:t>
            </a:r>
          </a:p>
          <a:p>
            <a:r>
              <a:rPr lang="en-US" sz="3600" baseline="30000" dirty="0">
                <a:latin typeface="Times New Roman" panose="02020603050405020304" pitchFamily="18" charset="0"/>
                <a:ea typeface="Times New Roman" panose="02020603050405020304" pitchFamily="18" charset="0"/>
              </a:rPr>
              <a:t>	7 </a:t>
            </a:r>
            <a:r>
              <a:rPr lang="en-US" sz="3600" dirty="0">
                <a:latin typeface="Times New Roman" panose="02020603050405020304" pitchFamily="18" charset="0"/>
                <a:ea typeface="Times New Roman" panose="02020603050405020304" pitchFamily="18" charset="0"/>
              </a:rPr>
              <a:t>Jesus said to them, “You don’t need to know the time of those events that only the Father controls. </a:t>
            </a:r>
            <a:r>
              <a:rPr lang="en-US" sz="3600" baseline="30000" dirty="0">
                <a:latin typeface="Times New Roman" panose="02020603050405020304" pitchFamily="18" charset="0"/>
                <a:ea typeface="Times New Roman" panose="02020603050405020304" pitchFamily="18" charset="0"/>
              </a:rPr>
              <a:t>8 </a:t>
            </a:r>
            <a:r>
              <a:rPr lang="en-US" sz="3600" dirty="0">
                <a:latin typeface="Times New Roman" panose="02020603050405020304" pitchFamily="18" charset="0"/>
                <a:ea typeface="Times New Roman" panose="02020603050405020304" pitchFamily="18" charset="0"/>
              </a:rPr>
              <a:t>But the Holy Spirit will come upon you and give you power. Then you will tell everyone about me in Jerusalem, in all Judea, in Samaria, and everywhere in the world.”</a:t>
            </a:r>
          </a:p>
        </p:txBody>
      </p:sp>
    </p:spTree>
    <p:extLst>
      <p:ext uri="{BB962C8B-B14F-4D97-AF65-F5344CB8AC3E}">
        <p14:creationId xmlns:p14="http://schemas.microsoft.com/office/powerpoint/2010/main" val="3673646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64322" y="1127224"/>
            <a:ext cx="8239461" cy="126701"/>
          </a:xfrm>
          <a:prstGeom prst="rect">
            <a:avLst/>
          </a:prstGeom>
        </p:spPr>
      </p:pic>
      <p:sp>
        <p:nvSpPr>
          <p:cNvPr id="5" name="Rectangle 4"/>
          <p:cNvSpPr/>
          <p:nvPr/>
        </p:nvSpPr>
        <p:spPr>
          <a:xfrm>
            <a:off x="1705338" y="179814"/>
            <a:ext cx="7255782" cy="707886"/>
          </a:xfrm>
          <a:prstGeom prst="rect">
            <a:avLst/>
          </a:prstGeom>
        </p:spPr>
        <p:txBody>
          <a:bodyPr wrap="square">
            <a:spAutoFit/>
          </a:bodyPr>
          <a:lstStyle/>
          <a:p>
            <a:pPr algn="ctr"/>
            <a:r>
              <a:rPr lang="en-US" sz="4000" dirty="0">
                <a:ln w="0"/>
                <a:effectLst>
                  <a:outerShdw blurRad="38100" dist="19050" dir="2700000" algn="tl" rotWithShape="0">
                    <a:schemeClr val="dk1">
                      <a:alpha val="40000"/>
                    </a:schemeClr>
                  </a:outerShdw>
                </a:effectLst>
                <a:latin typeface="Times New Roman" panose="02020603050405020304" pitchFamily="18" charset="0"/>
              </a:rPr>
              <a:t>Walking in Vanishing Footsteps</a:t>
            </a:r>
            <a:endParaRPr lang="en-US" sz="4000" dirty="0">
              <a:ln w="0"/>
              <a:effectLst>
                <a:outerShdw blurRad="38100" dist="19050" dir="2700000" algn="tl" rotWithShape="0">
                  <a:schemeClr val="dk1">
                    <a:alpha val="40000"/>
                  </a:schemeClr>
                </a:outerShdw>
              </a:effectLst>
            </a:endParaRPr>
          </a:p>
        </p:txBody>
      </p:sp>
      <p:pic>
        <p:nvPicPr>
          <p:cNvPr id="8" name="Picture 7"/>
          <p:cNvPicPr>
            <a:picLocks noChangeAspect="1"/>
          </p:cNvPicPr>
          <p:nvPr/>
        </p:nvPicPr>
        <p:blipFill rotWithShape="1">
          <a:blip r:embed="rId3" cstate="print">
            <a:clrChange>
              <a:clrFrom>
                <a:srgbClr val="FCFDFF"/>
              </a:clrFrom>
              <a:clrTo>
                <a:srgbClr val="FCFDFF">
                  <a:alpha val="0"/>
                </a:srgbClr>
              </a:clrTo>
            </a:clrChange>
            <a:extLst>
              <a:ext uri="{28A0092B-C50C-407E-A947-70E740481C1C}">
                <a14:useLocalDpi xmlns:a14="http://schemas.microsoft.com/office/drawing/2010/main" val="0"/>
              </a:ext>
            </a:extLst>
          </a:blip>
          <a:srcRect/>
          <a:stretch/>
        </p:blipFill>
        <p:spPr>
          <a:xfrm>
            <a:off x="23307" y="26894"/>
            <a:ext cx="1682031" cy="1229360"/>
          </a:xfrm>
          <a:prstGeom prst="ellipse">
            <a:avLst/>
          </a:prstGeom>
        </p:spPr>
      </p:pic>
      <p:graphicFrame>
        <p:nvGraphicFramePr>
          <p:cNvPr id="2" name="Diagram 1"/>
          <p:cNvGraphicFramePr/>
          <p:nvPr>
            <p:extLst>
              <p:ext uri="{D42A27DB-BD31-4B8C-83A1-F6EECF244321}">
                <p14:modId xmlns:p14="http://schemas.microsoft.com/office/powerpoint/2010/main" val="1765440833"/>
              </p:ext>
            </p:extLst>
          </p:nvPr>
        </p:nvGraphicFramePr>
        <p:xfrm>
          <a:off x="0" y="887700"/>
          <a:ext cx="9144000" cy="59702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descr="Jenna's Feet sample text"/>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94"/>
          <a:stretch/>
        </p:blipFill>
        <p:spPr bwMode="auto">
          <a:xfrm>
            <a:off x="4908883" y="1902088"/>
            <a:ext cx="2473551" cy="1621430"/>
          </a:xfrm>
          <a:prstGeom prst="rect">
            <a:avLst/>
          </a:prstGeom>
          <a:noFill/>
          <a:ln>
            <a:noFill/>
          </a:ln>
        </p:spPr>
      </p:pic>
      <p:pic>
        <p:nvPicPr>
          <p:cNvPr id="7" name="Picture 6" descr="Jenna's Feet sample text"/>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r="50612"/>
          <a:stretch/>
        </p:blipFill>
        <p:spPr bwMode="auto">
          <a:xfrm>
            <a:off x="355875" y="1902088"/>
            <a:ext cx="2002314" cy="1621430"/>
          </a:xfrm>
          <a:prstGeom prst="rect">
            <a:avLst/>
          </a:prstGeom>
          <a:noFill/>
          <a:ln>
            <a:noFill/>
          </a:ln>
        </p:spPr>
      </p:pic>
      <p:pic>
        <p:nvPicPr>
          <p:cNvPr id="9" name="Picture 8" descr="Jenna's Feet sample text"/>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66204"/>
          <a:stretch/>
        </p:blipFill>
        <p:spPr bwMode="auto">
          <a:xfrm>
            <a:off x="2727156" y="1902088"/>
            <a:ext cx="1370185" cy="1621430"/>
          </a:xfrm>
          <a:prstGeom prst="rect">
            <a:avLst/>
          </a:prstGeom>
          <a:noFill/>
          <a:ln>
            <a:noFill/>
          </a:ln>
        </p:spPr>
      </p:pic>
    </p:spTree>
    <p:extLst>
      <p:ext uri="{BB962C8B-B14F-4D97-AF65-F5344CB8AC3E}">
        <p14:creationId xmlns:p14="http://schemas.microsoft.com/office/powerpoint/2010/main" val="3676680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1506</TotalTime>
  <Words>171</Words>
  <Application>Microsoft Office PowerPoint</Application>
  <PresentationFormat>On-screen Show (4:3)</PresentationFormat>
  <Paragraphs>50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Baxter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Werner, Teresa A</dc:creator>
  <cp:lastModifiedBy>Rebecca Stenlund</cp:lastModifiedBy>
  <cp:revision>124</cp:revision>
  <dcterms:created xsi:type="dcterms:W3CDTF">2016-12-29T06:00:38Z</dcterms:created>
  <dcterms:modified xsi:type="dcterms:W3CDTF">2017-05-04T15:20:24Z</dcterms:modified>
</cp:coreProperties>
</file>