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8" d="100"/>
          <a:sy n="58" d="100"/>
        </p:scale>
        <p:origin x="10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a:t>Click icon to add picture</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a:t>Click icon to add picture</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5/4/2017</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09B482E8-6E0E-1B4F-B1FD-C69DB9E858D9}" type="datetimeFigureOut">
              <a:rPr lang="en-US" dirty="0"/>
              <a:pPr/>
              <a:t>5/4/2017</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The Apostle’s Creed</a:t>
            </a:r>
          </a:p>
        </p:txBody>
      </p:sp>
      <p:sp>
        <p:nvSpPr>
          <p:cNvPr id="3" name="Subtitle 2"/>
          <p:cNvSpPr>
            <a:spLocks noGrp="1"/>
          </p:cNvSpPr>
          <p:nvPr>
            <p:ph type="subTitle" idx="1"/>
          </p:nvPr>
        </p:nvSpPr>
        <p:spPr/>
        <p:txBody>
          <a:bodyPr>
            <a:noAutofit/>
          </a:bodyPr>
          <a:lstStyle/>
          <a:p>
            <a:r>
              <a:rPr lang="en-US" sz="3600" b="1" dirty="0"/>
              <a:t>Interpreted by Michael Karan</a:t>
            </a:r>
          </a:p>
        </p:txBody>
      </p:sp>
    </p:spTree>
    <p:extLst>
      <p:ext uri="{BB962C8B-B14F-4D97-AF65-F5344CB8AC3E}">
        <p14:creationId xmlns:p14="http://schemas.microsoft.com/office/powerpoint/2010/main" val="295928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388" y="2205318"/>
            <a:ext cx="8646459" cy="4504764"/>
          </a:xfrm>
        </p:spPr>
        <p:txBody>
          <a:bodyPr anchor="t">
            <a:noAutofit/>
          </a:bodyPr>
          <a:lstStyle/>
          <a:p>
            <a:r>
              <a:rPr lang="en-US" sz="3200" dirty="0"/>
              <a:t>I believe in God the Father, who created everything.</a:t>
            </a:r>
          </a:p>
          <a:p>
            <a:r>
              <a:rPr lang="en-US" sz="3200" dirty="0"/>
              <a:t>And in Jesus Christ, His only Son, our King, Who was conceived by the Holy Spirit, the Son of Mary, and suffered Pontius Pilate’s persecution. He was crucified, killed and buried. Three days after death he arose from His tomb. </a:t>
            </a:r>
          </a:p>
        </p:txBody>
      </p:sp>
    </p:spTree>
    <p:extLst>
      <p:ext uri="{BB962C8B-B14F-4D97-AF65-F5344CB8AC3E}">
        <p14:creationId xmlns:p14="http://schemas.microsoft.com/office/powerpoint/2010/main" val="158125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388" y="2205318"/>
            <a:ext cx="8646459" cy="4504764"/>
          </a:xfrm>
        </p:spPr>
        <p:txBody>
          <a:bodyPr anchor="t">
            <a:noAutofit/>
          </a:bodyPr>
          <a:lstStyle/>
          <a:p>
            <a:pPr marL="228600" indent="0">
              <a:buNone/>
            </a:pPr>
            <a:r>
              <a:rPr lang="en-US" sz="3200" dirty="0"/>
              <a:t>He ascended into heaven and sits by God and shares His power. At the end of time He will judge who will live and die.</a:t>
            </a:r>
          </a:p>
          <a:p>
            <a:r>
              <a:rPr lang="en-US" sz="3200" dirty="0"/>
              <a:t>I believe in the Holy Spirit, and the church as a whole, and that believers who die will live forever, the forgiveness of sins, the resurrection of our bodies, and immortal life. Amen.</a:t>
            </a:r>
          </a:p>
        </p:txBody>
      </p:sp>
    </p:spTree>
    <p:extLst>
      <p:ext uri="{BB962C8B-B14F-4D97-AF65-F5344CB8AC3E}">
        <p14:creationId xmlns:p14="http://schemas.microsoft.com/office/powerpoint/2010/main" val="2430399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TotalTime>
  <Words>134</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Century Gothic</vt:lpstr>
      <vt:lpstr>Wingdings 2</vt:lpstr>
      <vt:lpstr>Quotable</vt:lpstr>
      <vt:lpstr>The Apostle’s Creed</vt:lpstr>
      <vt:lpstr>PowerPoint Presentation</vt:lpstr>
      <vt:lpstr>PowerPoint Presentation</vt:lpstr>
    </vt:vector>
  </TitlesOfParts>
  <Company>Baxter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Apostle’s Creed</dc:title>
  <dc:creator>Werner, Teresa A</dc:creator>
  <cp:lastModifiedBy>Rebecca Stenlund</cp:lastModifiedBy>
  <cp:revision>2</cp:revision>
  <dcterms:created xsi:type="dcterms:W3CDTF">2017-04-30T02:08:23Z</dcterms:created>
  <dcterms:modified xsi:type="dcterms:W3CDTF">2017-05-04T15:19:31Z</dcterms:modified>
</cp:coreProperties>
</file>