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1" r:id="rId5"/>
    <p:sldId id="271" r:id="rId6"/>
    <p:sldId id="262" r:id="rId7"/>
    <p:sldId id="263" r:id="rId8"/>
    <p:sldId id="272" r:id="rId9"/>
    <p:sldId id="273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0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9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6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5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1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9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3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A29E-785C-4A9D-9C29-A35D5724711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8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A29E-785C-4A9D-9C29-A35D5724711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4CE0E-5EB5-4FB5-85BA-604318DD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4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35781" y="1324805"/>
            <a:ext cx="30202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If It Is You, I Will Come!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85062" y="5304469"/>
            <a:ext cx="8773876" cy="1101745"/>
          </a:xfrm>
          <a:prstGeom prst="roundRect">
            <a:avLst>
              <a:gd name="adj" fmla="val 23476"/>
            </a:avLst>
          </a:prstGeom>
          <a:solidFill>
            <a:srgbClr val="DBDDD1"/>
          </a:solidFill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“‘Lord, if it’s you,’ Peter replied, ‘tell me to come to you on the water.’”  ~Matthew 14:28</a:t>
            </a:r>
          </a:p>
        </p:txBody>
      </p:sp>
      <p:pic>
        <p:nvPicPr>
          <p:cNvPr id="9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2770496" cy="25941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17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ttachment.outlook.office.net/owa/DTWERNER@msn.com/service.svc/s/GetAttachmentThumbnail?id=AQMkADAwATdiZmYAZC04MGIzLWMxMQBkLTAwAi0wMAoARgAAA4FWIwiadMFCgwfHjD1ZSp8HAFfapiobOXZKiPzPqBTeJNAAAAIBDAAAAFfapiobOXZKiPzPqBTeJNAAAhAJtH0AAAABEgAQAAP%2FKgHzxORAk%2F7r4%2FYerX4%3D&amp;thumbnailType=2&amp;X-OWA-CANARY=rrcRodIWiUKfVev60vg1UeDVKBeXVdUYlGJuxqg6sIH6mL9bKKdgu8QlVNrUeR5AuFPSA9f02B8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NjcyMCwibmJmIjoxNTE1MzA2MTIwfQ.b8DeuTlTe_CKJeDFN1nJJPX3sJSgRASJu2pBKOb7gZUf0sziL1bu8NeNmpsWb6YDThxAVBiUi-QNbWgS5b8cpyIfduzEnEwp36UUBULCUhWRon8H7_h2qVj6g4uGTnD76aHQRDzg8fqlKK7fFyerIbgcdQg3HMzJ_J7UzzU6ADwFnnNe0CzXJ0IGj5CcHhFd5MDQUvhy0qPnbq-JosYPinALr3Pql4jBr89Ig_2R82zbdNS6aWTYtGi8lWWc08ddTDAJympfEoZTSwmbEM4iSskDqXkzFpEppGqdKJdNOYodlHaodC0LtLRRTPSA_fH-zBtm1s67sysfuPM-qdy47A&amp;owa=outlook.live.com&amp;isc=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8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24ourmusic.net/wp-content/uploads/2017/12/edm-electronic-music-confusion-essay-body-image-1470064168-830x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2" y="817041"/>
            <a:ext cx="8637155" cy="522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0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9" y="650409"/>
            <a:ext cx="8738533" cy="558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76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0038" y="234910"/>
            <a:ext cx="7018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Matthew 14:22-33 (CEB)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267053" y="1480309"/>
            <a:ext cx="8590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22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Right then, Jesus made the disciples get into the boat and go ahead to the other side of the lake while He dismissed the crowds.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23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When He sent them away, He went up onto a mountain by Himself to pray. Evening came and He was alone. </a:t>
            </a:r>
          </a:p>
        </p:txBody>
      </p:sp>
    </p:spTree>
    <p:extLst>
      <p:ext uri="{BB962C8B-B14F-4D97-AF65-F5344CB8AC3E}">
        <p14:creationId xmlns:p14="http://schemas.microsoft.com/office/powerpoint/2010/main" val="259410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0038" y="234910"/>
            <a:ext cx="7018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Matthew 14:22-33 (CEB)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267053" y="1480309"/>
            <a:ext cx="8590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24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Meanwhile, the boat, fighting a strong headwind, was being battered by the waves and was already far away from land. 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Very early in the morning He came to His disciples, walking on the lake. 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26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the disciples saw Him walking on the lake, they were terrified and said, “It’s a ghost!” They were so frightened they screamed.</a:t>
            </a:r>
          </a:p>
        </p:txBody>
      </p:sp>
    </p:spTree>
    <p:extLst>
      <p:ext uri="{BB962C8B-B14F-4D97-AF65-F5344CB8AC3E}">
        <p14:creationId xmlns:p14="http://schemas.microsoft.com/office/powerpoint/2010/main" val="400329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2" y="440964"/>
            <a:ext cx="7968096" cy="597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0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Vm3Kld7W8FE/UB05GB5vYRI/AAAAAAAAASw/68L6d-Hx4Po/s1600/jesus-walking-on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3" y="435634"/>
            <a:ext cx="7978053" cy="5986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0038" y="234910"/>
            <a:ext cx="7018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Matthew 14:22-33 (CEB)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267053" y="1480309"/>
            <a:ext cx="8590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27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Just then Jesus spoke to them, “Be encouraged! It’s me. Don’t be afraid.”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28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Peter replied, “Lord, if it’s you, call me to come to you on the water.”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29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Jesus said, “Come.”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Then Peter got out of the boat and was walking on the water toward Jesus. </a:t>
            </a:r>
          </a:p>
        </p:txBody>
      </p:sp>
    </p:spTree>
    <p:extLst>
      <p:ext uri="{BB962C8B-B14F-4D97-AF65-F5344CB8AC3E}">
        <p14:creationId xmlns:p14="http://schemas.microsoft.com/office/powerpoint/2010/main" val="146327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DTWERNER@msn.com/service.svc/s/GetAttachmentThumbnail?id=AQMkADAwATdiZmYAZC04MGIzLWMxMQBkLTAwAi0wMAoARgAAA4FWIwiadMFCgwfHjD1ZSp8HAFfapiobOXZKiPzPqBTeJNAAAAIBDAAAAFfapiobOXZKiPzPqBTeJNAAAfVXmn8AAAABEgAQADQEs5VDeSBLrYTBmPExOg8%3D&amp;thumbnailType=2&amp;X-OWA-CANARY=YmPeojXgiEqV6jNNERcZwmDBgrOMVdUYjctDB5SgMlewLB-0o65qTdWXwzKoVDCIR9mBz5UbIX0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.tK2GImZRDJR-ovOS5jpFEz-fg6TxGvZhcwWN_Sqe8R3t_sJrVnT1DOTHkvNKneg8Yyp2AkR2R0a7Y3f_1UnbeKGiQeMknyA7LQdRJ2UMImJFgcFX2L-GU1Hx4dZeYoCPZ-mb3arCEHXrKuwzvqWcyDbMK5oIIRiVhvP9860wq_R7G_tUgEsqpEsTy_N-We-E7Us_PPMS4yPNA9zTZF9SnwWDEB_nN3LbW8_Yy2RtGs30K2p99NsPpXLMlXtGDvY-oK8ibi0uzguL7z1cilWBitCvyQa2FcJbPvvQKKWNViaWQn-L4eaE9lwl5g_5kL3bJRR-wtTv4UIklMnWmE_LLg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710"/>
            <a:ext cx="1330038" cy="12453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0038" y="234910"/>
            <a:ext cx="7018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Matthew 14:22-33 (CEB)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304538" y="1161380"/>
            <a:ext cx="8590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30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But when Peter saw the strong wind, he became frightened. As he began to sink, he shouted, “Lord, rescue me!”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31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Jesus immediately reached out and grabbed him, saying, “You man of weak faith! Why did you begin to have doubts?”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32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they got into the boat, the wind settled down.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33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Then those in the boat worshipped Jesus and said, “You must be God’s Son!”</a:t>
            </a:r>
          </a:p>
        </p:txBody>
      </p:sp>
    </p:spTree>
    <p:extLst>
      <p:ext uri="{BB962C8B-B14F-4D97-AF65-F5344CB8AC3E}">
        <p14:creationId xmlns:p14="http://schemas.microsoft.com/office/powerpoint/2010/main" val="4241191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53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Werner, Teresa A</dc:creator>
  <cp:lastModifiedBy>Rebecca Stenlund</cp:lastModifiedBy>
  <cp:revision>24</cp:revision>
  <dcterms:created xsi:type="dcterms:W3CDTF">2018-01-07T05:09:12Z</dcterms:created>
  <dcterms:modified xsi:type="dcterms:W3CDTF">2018-01-16T16:03:30Z</dcterms:modified>
</cp:coreProperties>
</file>