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8" r:id="rId4"/>
    <p:sldId id="264" r:id="rId5"/>
    <p:sldId id="263" r:id="rId6"/>
    <p:sldId id="261" r:id="rId7"/>
    <p:sldId id="271" r:id="rId8"/>
    <p:sldId id="270" r:id="rId9"/>
    <p:sldId id="276" r:id="rId10"/>
    <p:sldId id="272" r:id="rId11"/>
    <p:sldId id="273" r:id="rId12"/>
    <p:sldId id="275" r:id="rId13"/>
    <p:sldId id="274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D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103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88FDB6-AC02-4206-B5AB-31FF830580D3}" type="doc">
      <dgm:prSet loTypeId="urn:microsoft.com/office/officeart/2009/3/layout/CircleRelationship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6E4481C-233C-4BDF-AFDB-A9EFB442A6E1}">
      <dgm:prSet phldrT="[Text]" custT="1"/>
      <dgm:spPr/>
      <dgm:t>
        <a:bodyPr/>
        <a:lstStyle/>
        <a:p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Where Can We Go? </a:t>
          </a:r>
        </a:p>
        <a:p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You have the words of eternal life!</a:t>
          </a:r>
        </a:p>
      </dgm:t>
    </dgm:pt>
    <dgm:pt modelId="{5B05F994-C963-427B-BE73-E0876510DFDF}" type="parTrans" cxnId="{C1D1616C-A70F-4572-88E1-3023727588C5}">
      <dgm:prSet/>
      <dgm:spPr/>
      <dgm:t>
        <a:bodyPr/>
        <a:lstStyle/>
        <a:p>
          <a:endParaRPr lang="en-US"/>
        </a:p>
      </dgm:t>
    </dgm:pt>
    <dgm:pt modelId="{2AA91DA7-4830-4894-899A-67B352BF842B}" type="sibTrans" cxnId="{C1D1616C-A70F-4572-88E1-3023727588C5}">
      <dgm:prSet/>
      <dgm:spPr/>
      <dgm:t>
        <a:bodyPr/>
        <a:lstStyle/>
        <a:p>
          <a:endParaRPr lang="en-US"/>
        </a:p>
      </dgm:t>
    </dgm:pt>
    <dgm:pt modelId="{F311D454-BDC1-4E05-B889-B33C7624C2BF}">
      <dgm:prSet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 words of life can be offensive</a:t>
          </a:r>
        </a:p>
      </dgm:t>
    </dgm:pt>
    <dgm:pt modelId="{B4A646E0-3A62-4628-9957-20BAE969EF07}" type="parTrans" cxnId="{F1AA1E57-3639-4A40-801D-0CA1F8993CAC}">
      <dgm:prSet/>
      <dgm:spPr/>
      <dgm:t>
        <a:bodyPr/>
        <a:lstStyle/>
        <a:p>
          <a:endParaRPr lang="en-US"/>
        </a:p>
      </dgm:t>
    </dgm:pt>
    <dgm:pt modelId="{BAF36EFC-12CE-4B62-9B0E-93EBAFACF30D}" type="sibTrans" cxnId="{F1AA1E57-3639-4A40-801D-0CA1F8993CAC}">
      <dgm:prSet/>
      <dgm:spPr/>
      <dgm:t>
        <a:bodyPr/>
        <a:lstStyle/>
        <a:p>
          <a:endParaRPr lang="en-US"/>
        </a:p>
      </dgm:t>
    </dgm:pt>
    <dgm:pt modelId="{68963817-5DB8-4CB2-9E06-C827DA53014D}">
      <dgm:prSet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EAE7F7BD-D8D2-4145-B450-D0E70207DC38}" type="parTrans" cxnId="{255FEC3F-24F4-4473-A03A-A03BAC6A9E97}">
      <dgm:prSet/>
      <dgm:spPr/>
      <dgm:t>
        <a:bodyPr/>
        <a:lstStyle/>
        <a:p>
          <a:endParaRPr lang="en-US"/>
        </a:p>
      </dgm:t>
    </dgm:pt>
    <dgm:pt modelId="{5BC2188E-872D-4491-B1CF-B595A212BF4F}" type="sibTrans" cxnId="{255FEC3F-24F4-4473-A03A-A03BAC6A9E97}">
      <dgm:prSet/>
      <dgm:spPr/>
      <dgm:t>
        <a:bodyPr/>
        <a:lstStyle/>
        <a:p>
          <a:endParaRPr lang="en-US"/>
        </a:p>
      </dgm:t>
    </dgm:pt>
    <dgm:pt modelId="{3AFF08CF-18C7-48D7-92D0-54A08F5983C6}">
      <dgm:prSet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CFB102A6-AF3C-44B3-B43F-FF69A2DC80D7}" type="parTrans" cxnId="{8D3EABCD-AA43-4CBF-AA8E-3659340613F1}">
      <dgm:prSet/>
      <dgm:spPr/>
      <dgm:t>
        <a:bodyPr/>
        <a:lstStyle/>
        <a:p>
          <a:endParaRPr lang="en-US"/>
        </a:p>
      </dgm:t>
    </dgm:pt>
    <dgm:pt modelId="{B1F2F40A-6EB7-405E-9DCD-94429F6AC4F7}" type="sibTrans" cxnId="{8D3EABCD-AA43-4CBF-AA8E-3659340613F1}">
      <dgm:prSet/>
      <dgm:spPr/>
      <dgm:t>
        <a:bodyPr/>
        <a:lstStyle/>
        <a:p>
          <a:endParaRPr lang="en-US"/>
        </a:p>
      </dgm:t>
    </dgm:pt>
    <dgm:pt modelId="{C4FC3C94-C6D8-4FD2-8DCE-F18C11A978CF}" type="pres">
      <dgm:prSet presAssocID="{E688FDB6-AC02-4206-B5AB-31FF830580D3}" presName="Name0" presStyleCnt="0">
        <dgm:presLayoutVars>
          <dgm:chMax val="1"/>
          <dgm:chPref val="1"/>
        </dgm:presLayoutVars>
      </dgm:prSet>
      <dgm:spPr/>
    </dgm:pt>
    <dgm:pt modelId="{4EC5ECC3-ABFC-4C72-9198-A912EAC19991}" type="pres">
      <dgm:prSet presAssocID="{36E4481C-233C-4BDF-AFDB-A9EFB442A6E1}" presName="Parent" presStyleLbl="node0" presStyleIdx="0" presStyleCnt="1" custScaleX="129832" custScaleY="130547" custLinFactNeighborX="9414" custLinFactNeighborY="1467">
        <dgm:presLayoutVars>
          <dgm:chMax val="5"/>
          <dgm:chPref val="5"/>
        </dgm:presLayoutVars>
      </dgm:prSet>
      <dgm:spPr/>
    </dgm:pt>
    <dgm:pt modelId="{09370CBD-0EFB-40CD-9C4A-9E67A8B17143}" type="pres">
      <dgm:prSet presAssocID="{36E4481C-233C-4BDF-AFDB-A9EFB442A6E1}" presName="Accent1" presStyleLbl="node1" presStyleIdx="0" presStyleCnt="15"/>
      <dgm:spPr/>
    </dgm:pt>
    <dgm:pt modelId="{ECDC1C13-93EB-434B-BDC8-FCA790451820}" type="pres">
      <dgm:prSet presAssocID="{36E4481C-233C-4BDF-AFDB-A9EFB442A6E1}" presName="Accent2" presStyleLbl="node1" presStyleIdx="1" presStyleCnt="15"/>
      <dgm:spPr/>
    </dgm:pt>
    <dgm:pt modelId="{49279815-2114-4371-91E5-BE9FE70CE61C}" type="pres">
      <dgm:prSet presAssocID="{36E4481C-233C-4BDF-AFDB-A9EFB442A6E1}" presName="Accent3" presStyleLbl="node1" presStyleIdx="2" presStyleCnt="15"/>
      <dgm:spPr/>
    </dgm:pt>
    <dgm:pt modelId="{3A9F0E12-D256-4142-9EDB-BB3D97E26FF7}" type="pres">
      <dgm:prSet presAssocID="{36E4481C-233C-4BDF-AFDB-A9EFB442A6E1}" presName="Accent4" presStyleLbl="node1" presStyleIdx="3" presStyleCnt="15"/>
      <dgm:spPr/>
    </dgm:pt>
    <dgm:pt modelId="{D0305DC9-5B2D-4FBE-B6F1-7194E087C6B5}" type="pres">
      <dgm:prSet presAssocID="{36E4481C-233C-4BDF-AFDB-A9EFB442A6E1}" presName="Accent5" presStyleLbl="node1" presStyleIdx="4" presStyleCnt="15"/>
      <dgm:spPr/>
    </dgm:pt>
    <dgm:pt modelId="{94AC8032-4E63-4B7C-BEF8-BD046FC11549}" type="pres">
      <dgm:prSet presAssocID="{36E4481C-233C-4BDF-AFDB-A9EFB442A6E1}" presName="Accent6" presStyleLbl="node1" presStyleIdx="5" presStyleCnt="15"/>
      <dgm:spPr/>
    </dgm:pt>
    <dgm:pt modelId="{525F0FB4-0CBE-40A4-A0A8-7CEBCF583719}" type="pres">
      <dgm:prSet presAssocID="{F311D454-BDC1-4E05-B889-B33C7624C2BF}" presName="Child1" presStyleLbl="node1" presStyleIdx="6" presStyleCnt="15" custScaleX="129832" custScaleY="130547">
        <dgm:presLayoutVars>
          <dgm:chMax val="0"/>
          <dgm:chPref val="0"/>
        </dgm:presLayoutVars>
      </dgm:prSet>
      <dgm:spPr/>
    </dgm:pt>
    <dgm:pt modelId="{5E781470-7D8A-49BC-A216-E1BECCD43F24}" type="pres">
      <dgm:prSet presAssocID="{F311D454-BDC1-4E05-B889-B33C7624C2BF}" presName="Accent7" presStyleCnt="0"/>
      <dgm:spPr/>
    </dgm:pt>
    <dgm:pt modelId="{67B92627-BABB-4F69-9B7F-A94D3F77F372}" type="pres">
      <dgm:prSet presAssocID="{F311D454-BDC1-4E05-B889-B33C7624C2BF}" presName="AccentHold1" presStyleLbl="node1" presStyleIdx="7" presStyleCnt="15"/>
      <dgm:spPr/>
    </dgm:pt>
    <dgm:pt modelId="{2D4D6261-62A6-4956-BA99-28794D15EC6B}" type="pres">
      <dgm:prSet presAssocID="{F311D454-BDC1-4E05-B889-B33C7624C2BF}" presName="Accent8" presStyleCnt="0"/>
      <dgm:spPr/>
    </dgm:pt>
    <dgm:pt modelId="{6B5A848D-83E4-4547-A96B-A8CC0EE718C7}" type="pres">
      <dgm:prSet presAssocID="{F311D454-BDC1-4E05-B889-B33C7624C2BF}" presName="AccentHold2" presStyleLbl="node1" presStyleIdx="8" presStyleCnt="15"/>
      <dgm:spPr/>
    </dgm:pt>
    <dgm:pt modelId="{73166928-F2AE-4BD8-93C8-3C75B25E7EBD}" type="pres">
      <dgm:prSet presAssocID="{68963817-5DB8-4CB2-9E06-C827DA53014D}" presName="Child2" presStyleLbl="node1" presStyleIdx="9" presStyleCnt="15" custScaleX="129832" custScaleY="130547">
        <dgm:presLayoutVars>
          <dgm:chMax val="0"/>
          <dgm:chPref val="0"/>
        </dgm:presLayoutVars>
      </dgm:prSet>
      <dgm:spPr/>
    </dgm:pt>
    <dgm:pt modelId="{72EE478F-DDE3-4D20-98C9-C7096BB32697}" type="pres">
      <dgm:prSet presAssocID="{68963817-5DB8-4CB2-9E06-C827DA53014D}" presName="Accent9" presStyleCnt="0"/>
      <dgm:spPr/>
    </dgm:pt>
    <dgm:pt modelId="{F949A080-23AE-4209-952A-6737692CE92C}" type="pres">
      <dgm:prSet presAssocID="{68963817-5DB8-4CB2-9E06-C827DA53014D}" presName="AccentHold1" presStyleLbl="node1" presStyleIdx="10" presStyleCnt="15"/>
      <dgm:spPr/>
    </dgm:pt>
    <dgm:pt modelId="{9881484C-25EC-4D50-9475-61E851123DDA}" type="pres">
      <dgm:prSet presAssocID="{68963817-5DB8-4CB2-9E06-C827DA53014D}" presName="Accent10" presStyleCnt="0"/>
      <dgm:spPr/>
    </dgm:pt>
    <dgm:pt modelId="{83677077-3F4F-4E8B-89F7-36C01755524A}" type="pres">
      <dgm:prSet presAssocID="{68963817-5DB8-4CB2-9E06-C827DA53014D}" presName="AccentHold2" presStyleLbl="node1" presStyleIdx="11" presStyleCnt="15"/>
      <dgm:spPr/>
    </dgm:pt>
    <dgm:pt modelId="{50F5B487-552D-4D91-B5B2-FF722C1215A0}" type="pres">
      <dgm:prSet presAssocID="{68963817-5DB8-4CB2-9E06-C827DA53014D}" presName="Accent11" presStyleCnt="0"/>
      <dgm:spPr/>
    </dgm:pt>
    <dgm:pt modelId="{95E228B8-B533-41BA-9790-AAE57792D239}" type="pres">
      <dgm:prSet presAssocID="{68963817-5DB8-4CB2-9E06-C827DA53014D}" presName="AccentHold3" presStyleLbl="node1" presStyleIdx="12" presStyleCnt="15"/>
      <dgm:spPr/>
    </dgm:pt>
    <dgm:pt modelId="{B053F4CB-DC29-4651-93F7-5B769E2CF6C9}" type="pres">
      <dgm:prSet presAssocID="{3AFF08CF-18C7-48D7-92D0-54A08F5983C6}" presName="Child3" presStyleLbl="node1" presStyleIdx="13" presStyleCnt="15" custScaleX="129832" custScaleY="130547" custLinFactNeighborX="-71859" custLinFactNeighborY="22174">
        <dgm:presLayoutVars>
          <dgm:chMax val="0"/>
          <dgm:chPref val="0"/>
        </dgm:presLayoutVars>
      </dgm:prSet>
      <dgm:spPr/>
    </dgm:pt>
    <dgm:pt modelId="{6795D9A6-0732-4C4D-A7DD-0116E41CC1F9}" type="pres">
      <dgm:prSet presAssocID="{3AFF08CF-18C7-48D7-92D0-54A08F5983C6}" presName="Accent12" presStyleCnt="0"/>
      <dgm:spPr/>
    </dgm:pt>
    <dgm:pt modelId="{5F4B20E7-4BB4-4E74-BEED-5D89801396D6}" type="pres">
      <dgm:prSet presAssocID="{3AFF08CF-18C7-48D7-92D0-54A08F5983C6}" presName="AccentHold1" presStyleLbl="node1" presStyleIdx="14" presStyleCnt="15"/>
      <dgm:spPr/>
    </dgm:pt>
  </dgm:ptLst>
  <dgm:cxnLst>
    <dgm:cxn modelId="{9F10CA04-DE8E-4C63-9F49-F914E66B0911}" type="presOf" srcId="{E688FDB6-AC02-4206-B5AB-31FF830580D3}" destId="{C4FC3C94-C6D8-4FD2-8DCE-F18C11A978CF}" srcOrd="0" destOrd="0" presId="urn:microsoft.com/office/officeart/2009/3/layout/CircleRelationship"/>
    <dgm:cxn modelId="{91C87E1D-BBBA-4329-B7A1-A6B63941FC8D}" type="presOf" srcId="{68963817-5DB8-4CB2-9E06-C827DA53014D}" destId="{73166928-F2AE-4BD8-93C8-3C75B25E7EBD}" srcOrd="0" destOrd="0" presId="urn:microsoft.com/office/officeart/2009/3/layout/CircleRelationship"/>
    <dgm:cxn modelId="{255FEC3F-24F4-4473-A03A-A03BAC6A9E97}" srcId="{36E4481C-233C-4BDF-AFDB-A9EFB442A6E1}" destId="{68963817-5DB8-4CB2-9E06-C827DA53014D}" srcOrd="1" destOrd="0" parTransId="{EAE7F7BD-D8D2-4145-B450-D0E70207DC38}" sibTransId="{5BC2188E-872D-4491-B1CF-B595A212BF4F}"/>
    <dgm:cxn modelId="{C1D1616C-A70F-4572-88E1-3023727588C5}" srcId="{E688FDB6-AC02-4206-B5AB-31FF830580D3}" destId="{36E4481C-233C-4BDF-AFDB-A9EFB442A6E1}" srcOrd="0" destOrd="0" parTransId="{5B05F994-C963-427B-BE73-E0876510DFDF}" sibTransId="{2AA91DA7-4830-4894-899A-67B352BF842B}"/>
    <dgm:cxn modelId="{F1AA1E57-3639-4A40-801D-0CA1F8993CAC}" srcId="{36E4481C-233C-4BDF-AFDB-A9EFB442A6E1}" destId="{F311D454-BDC1-4E05-B889-B33C7624C2BF}" srcOrd="0" destOrd="0" parTransId="{B4A646E0-3A62-4628-9957-20BAE969EF07}" sibTransId="{BAF36EFC-12CE-4B62-9B0E-93EBAFACF30D}"/>
    <dgm:cxn modelId="{0063847F-AFEC-49AD-BF4E-40E2263FA250}" type="presOf" srcId="{36E4481C-233C-4BDF-AFDB-A9EFB442A6E1}" destId="{4EC5ECC3-ABFC-4C72-9198-A912EAC19991}" srcOrd="0" destOrd="0" presId="urn:microsoft.com/office/officeart/2009/3/layout/CircleRelationship"/>
    <dgm:cxn modelId="{17928D90-A00B-4787-A070-3BBCC0467B6F}" type="presOf" srcId="{3AFF08CF-18C7-48D7-92D0-54A08F5983C6}" destId="{B053F4CB-DC29-4651-93F7-5B769E2CF6C9}" srcOrd="0" destOrd="0" presId="urn:microsoft.com/office/officeart/2009/3/layout/CircleRelationship"/>
    <dgm:cxn modelId="{8D3EABCD-AA43-4CBF-AA8E-3659340613F1}" srcId="{36E4481C-233C-4BDF-AFDB-A9EFB442A6E1}" destId="{3AFF08CF-18C7-48D7-92D0-54A08F5983C6}" srcOrd="2" destOrd="0" parTransId="{CFB102A6-AF3C-44B3-B43F-FF69A2DC80D7}" sibTransId="{B1F2F40A-6EB7-405E-9DCD-94429F6AC4F7}"/>
    <dgm:cxn modelId="{270BEDDB-03CF-46A4-9393-523DAD505F5E}" type="presOf" srcId="{F311D454-BDC1-4E05-B889-B33C7624C2BF}" destId="{525F0FB4-0CBE-40A4-A0A8-7CEBCF583719}" srcOrd="0" destOrd="0" presId="urn:microsoft.com/office/officeart/2009/3/layout/CircleRelationship"/>
    <dgm:cxn modelId="{715BE14F-E2DB-4875-B177-077ED7C5E6B8}" type="presParOf" srcId="{C4FC3C94-C6D8-4FD2-8DCE-F18C11A978CF}" destId="{4EC5ECC3-ABFC-4C72-9198-A912EAC19991}" srcOrd="0" destOrd="0" presId="urn:microsoft.com/office/officeart/2009/3/layout/CircleRelationship"/>
    <dgm:cxn modelId="{8E186ACF-E1E5-4795-8B85-7E82D88DCC36}" type="presParOf" srcId="{C4FC3C94-C6D8-4FD2-8DCE-F18C11A978CF}" destId="{09370CBD-0EFB-40CD-9C4A-9E67A8B17143}" srcOrd="1" destOrd="0" presId="urn:microsoft.com/office/officeart/2009/3/layout/CircleRelationship"/>
    <dgm:cxn modelId="{F97DD653-EDB3-44FB-A68E-E55689BBF68B}" type="presParOf" srcId="{C4FC3C94-C6D8-4FD2-8DCE-F18C11A978CF}" destId="{ECDC1C13-93EB-434B-BDC8-FCA790451820}" srcOrd="2" destOrd="0" presId="urn:microsoft.com/office/officeart/2009/3/layout/CircleRelationship"/>
    <dgm:cxn modelId="{B7139574-903F-4F1F-80CB-69AB5B22CBFF}" type="presParOf" srcId="{C4FC3C94-C6D8-4FD2-8DCE-F18C11A978CF}" destId="{49279815-2114-4371-91E5-BE9FE70CE61C}" srcOrd="3" destOrd="0" presId="urn:microsoft.com/office/officeart/2009/3/layout/CircleRelationship"/>
    <dgm:cxn modelId="{4C1215BB-520E-484A-B837-998322951BAC}" type="presParOf" srcId="{C4FC3C94-C6D8-4FD2-8DCE-F18C11A978CF}" destId="{3A9F0E12-D256-4142-9EDB-BB3D97E26FF7}" srcOrd="4" destOrd="0" presId="urn:microsoft.com/office/officeart/2009/3/layout/CircleRelationship"/>
    <dgm:cxn modelId="{21C531DA-45F7-4D86-80B4-52336710C622}" type="presParOf" srcId="{C4FC3C94-C6D8-4FD2-8DCE-F18C11A978CF}" destId="{D0305DC9-5B2D-4FBE-B6F1-7194E087C6B5}" srcOrd="5" destOrd="0" presId="urn:microsoft.com/office/officeart/2009/3/layout/CircleRelationship"/>
    <dgm:cxn modelId="{61283D83-C684-420B-81D6-F25DD96857D6}" type="presParOf" srcId="{C4FC3C94-C6D8-4FD2-8DCE-F18C11A978CF}" destId="{94AC8032-4E63-4B7C-BEF8-BD046FC11549}" srcOrd="6" destOrd="0" presId="urn:microsoft.com/office/officeart/2009/3/layout/CircleRelationship"/>
    <dgm:cxn modelId="{5B2F7333-D430-4780-8513-7C2C3BC23324}" type="presParOf" srcId="{C4FC3C94-C6D8-4FD2-8DCE-F18C11A978CF}" destId="{525F0FB4-0CBE-40A4-A0A8-7CEBCF583719}" srcOrd="7" destOrd="0" presId="urn:microsoft.com/office/officeart/2009/3/layout/CircleRelationship"/>
    <dgm:cxn modelId="{AA27D9AF-D83A-45F0-A92D-1F4283906BB1}" type="presParOf" srcId="{C4FC3C94-C6D8-4FD2-8DCE-F18C11A978CF}" destId="{5E781470-7D8A-49BC-A216-E1BECCD43F24}" srcOrd="8" destOrd="0" presId="urn:microsoft.com/office/officeart/2009/3/layout/CircleRelationship"/>
    <dgm:cxn modelId="{E0CC6E17-14FA-44F0-BC85-0DC9E173B5C5}" type="presParOf" srcId="{5E781470-7D8A-49BC-A216-E1BECCD43F24}" destId="{67B92627-BABB-4F69-9B7F-A94D3F77F372}" srcOrd="0" destOrd="0" presId="urn:microsoft.com/office/officeart/2009/3/layout/CircleRelationship"/>
    <dgm:cxn modelId="{C15E64B6-3C0D-408E-874D-616FE8F6FC9C}" type="presParOf" srcId="{C4FC3C94-C6D8-4FD2-8DCE-F18C11A978CF}" destId="{2D4D6261-62A6-4956-BA99-28794D15EC6B}" srcOrd="9" destOrd="0" presId="urn:microsoft.com/office/officeart/2009/3/layout/CircleRelationship"/>
    <dgm:cxn modelId="{B382168A-FF9E-4AB3-B99C-E083D388FAFA}" type="presParOf" srcId="{2D4D6261-62A6-4956-BA99-28794D15EC6B}" destId="{6B5A848D-83E4-4547-A96B-A8CC0EE718C7}" srcOrd="0" destOrd="0" presId="urn:microsoft.com/office/officeart/2009/3/layout/CircleRelationship"/>
    <dgm:cxn modelId="{D9551D90-6261-41D5-8A6D-8A02DCF32C80}" type="presParOf" srcId="{C4FC3C94-C6D8-4FD2-8DCE-F18C11A978CF}" destId="{73166928-F2AE-4BD8-93C8-3C75B25E7EBD}" srcOrd="10" destOrd="0" presId="urn:microsoft.com/office/officeart/2009/3/layout/CircleRelationship"/>
    <dgm:cxn modelId="{2486717F-EA1B-476B-A2C9-E6507E715F8B}" type="presParOf" srcId="{C4FC3C94-C6D8-4FD2-8DCE-F18C11A978CF}" destId="{72EE478F-DDE3-4D20-98C9-C7096BB32697}" srcOrd="11" destOrd="0" presId="urn:microsoft.com/office/officeart/2009/3/layout/CircleRelationship"/>
    <dgm:cxn modelId="{A54B4E79-FC66-485F-A854-96FBE2341CF1}" type="presParOf" srcId="{72EE478F-DDE3-4D20-98C9-C7096BB32697}" destId="{F949A080-23AE-4209-952A-6737692CE92C}" srcOrd="0" destOrd="0" presId="urn:microsoft.com/office/officeart/2009/3/layout/CircleRelationship"/>
    <dgm:cxn modelId="{6BE1C44F-58DF-414D-92EB-3C7D6BB399B2}" type="presParOf" srcId="{C4FC3C94-C6D8-4FD2-8DCE-F18C11A978CF}" destId="{9881484C-25EC-4D50-9475-61E851123DDA}" srcOrd="12" destOrd="0" presId="urn:microsoft.com/office/officeart/2009/3/layout/CircleRelationship"/>
    <dgm:cxn modelId="{410FA22C-AB14-4E69-A50A-5CA5616F2EA2}" type="presParOf" srcId="{9881484C-25EC-4D50-9475-61E851123DDA}" destId="{83677077-3F4F-4E8B-89F7-36C01755524A}" srcOrd="0" destOrd="0" presId="urn:microsoft.com/office/officeart/2009/3/layout/CircleRelationship"/>
    <dgm:cxn modelId="{3B6AB3D8-4ED8-4982-9E8E-8B93591B4CE2}" type="presParOf" srcId="{C4FC3C94-C6D8-4FD2-8DCE-F18C11A978CF}" destId="{50F5B487-552D-4D91-B5B2-FF722C1215A0}" srcOrd="13" destOrd="0" presId="urn:microsoft.com/office/officeart/2009/3/layout/CircleRelationship"/>
    <dgm:cxn modelId="{82B98803-54A1-459B-B802-32C90EA02453}" type="presParOf" srcId="{50F5B487-552D-4D91-B5B2-FF722C1215A0}" destId="{95E228B8-B533-41BA-9790-AAE57792D239}" srcOrd="0" destOrd="0" presId="urn:microsoft.com/office/officeart/2009/3/layout/CircleRelationship"/>
    <dgm:cxn modelId="{CBF13477-E93E-4680-BE03-5F8F6BB5FE3F}" type="presParOf" srcId="{C4FC3C94-C6D8-4FD2-8DCE-F18C11A978CF}" destId="{B053F4CB-DC29-4651-93F7-5B769E2CF6C9}" srcOrd="14" destOrd="0" presId="urn:microsoft.com/office/officeart/2009/3/layout/CircleRelationship"/>
    <dgm:cxn modelId="{DCBB83D7-9E6E-4665-82D4-1520BA44539B}" type="presParOf" srcId="{C4FC3C94-C6D8-4FD2-8DCE-F18C11A978CF}" destId="{6795D9A6-0732-4C4D-A7DD-0116E41CC1F9}" srcOrd="15" destOrd="0" presId="urn:microsoft.com/office/officeart/2009/3/layout/CircleRelationship"/>
    <dgm:cxn modelId="{179395AD-02AA-44D8-8387-33DD425A54FF}" type="presParOf" srcId="{6795D9A6-0732-4C4D-A7DD-0116E41CC1F9}" destId="{5F4B20E7-4BB4-4E74-BEED-5D89801396D6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88FDB6-AC02-4206-B5AB-31FF830580D3}" type="doc">
      <dgm:prSet loTypeId="urn:microsoft.com/office/officeart/2009/3/layout/CircleRelationship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6E4481C-233C-4BDF-AFDB-A9EFB442A6E1}">
      <dgm:prSet phldrT="[Text]"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Where Can We Go? </a:t>
          </a:r>
        </a:p>
        <a:p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You have the words of eternal life!</a:t>
          </a:r>
        </a:p>
      </dgm:t>
    </dgm:pt>
    <dgm:pt modelId="{5B05F994-C963-427B-BE73-E0876510DFDF}" type="parTrans" cxnId="{C1D1616C-A70F-4572-88E1-3023727588C5}">
      <dgm:prSet/>
      <dgm:spPr/>
      <dgm:t>
        <a:bodyPr/>
        <a:lstStyle/>
        <a:p>
          <a:endParaRPr lang="en-US"/>
        </a:p>
      </dgm:t>
    </dgm:pt>
    <dgm:pt modelId="{2AA91DA7-4830-4894-899A-67B352BF842B}" type="sibTrans" cxnId="{C1D1616C-A70F-4572-88E1-3023727588C5}">
      <dgm:prSet/>
      <dgm:spPr/>
      <dgm:t>
        <a:bodyPr/>
        <a:lstStyle/>
        <a:p>
          <a:endParaRPr lang="en-US"/>
        </a:p>
      </dgm:t>
    </dgm:pt>
    <dgm:pt modelId="{F311D454-BDC1-4E05-B889-B33C7624C2BF}">
      <dgm:prSet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 words of life can be offensive</a:t>
          </a:r>
        </a:p>
      </dgm:t>
    </dgm:pt>
    <dgm:pt modelId="{B4A646E0-3A62-4628-9957-20BAE969EF07}" type="parTrans" cxnId="{F1AA1E57-3639-4A40-801D-0CA1F8993CAC}">
      <dgm:prSet/>
      <dgm:spPr/>
      <dgm:t>
        <a:bodyPr/>
        <a:lstStyle/>
        <a:p>
          <a:endParaRPr lang="en-US"/>
        </a:p>
      </dgm:t>
    </dgm:pt>
    <dgm:pt modelId="{BAF36EFC-12CE-4B62-9B0E-93EBAFACF30D}" type="sibTrans" cxnId="{F1AA1E57-3639-4A40-801D-0CA1F8993CAC}">
      <dgm:prSet/>
      <dgm:spPr/>
      <dgm:t>
        <a:bodyPr/>
        <a:lstStyle/>
        <a:p>
          <a:endParaRPr lang="en-US"/>
        </a:p>
      </dgm:t>
    </dgm:pt>
    <dgm:pt modelId="{68963817-5DB8-4CB2-9E06-C827DA53014D}">
      <dgm:prSet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Jesus speaks words of life</a:t>
          </a:r>
        </a:p>
      </dgm:t>
    </dgm:pt>
    <dgm:pt modelId="{EAE7F7BD-D8D2-4145-B450-D0E70207DC38}" type="parTrans" cxnId="{255FEC3F-24F4-4473-A03A-A03BAC6A9E97}">
      <dgm:prSet/>
      <dgm:spPr/>
      <dgm:t>
        <a:bodyPr/>
        <a:lstStyle/>
        <a:p>
          <a:endParaRPr lang="en-US"/>
        </a:p>
      </dgm:t>
    </dgm:pt>
    <dgm:pt modelId="{5BC2188E-872D-4491-B1CF-B595A212BF4F}" type="sibTrans" cxnId="{255FEC3F-24F4-4473-A03A-A03BAC6A9E97}">
      <dgm:prSet/>
      <dgm:spPr/>
      <dgm:t>
        <a:bodyPr/>
        <a:lstStyle/>
        <a:p>
          <a:endParaRPr lang="en-US"/>
        </a:p>
      </dgm:t>
    </dgm:pt>
    <dgm:pt modelId="{3AFF08CF-18C7-48D7-92D0-54A08F5983C6}">
      <dgm:prSet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CFB102A6-AF3C-44B3-B43F-FF69A2DC80D7}" type="parTrans" cxnId="{8D3EABCD-AA43-4CBF-AA8E-3659340613F1}">
      <dgm:prSet/>
      <dgm:spPr/>
      <dgm:t>
        <a:bodyPr/>
        <a:lstStyle/>
        <a:p>
          <a:endParaRPr lang="en-US"/>
        </a:p>
      </dgm:t>
    </dgm:pt>
    <dgm:pt modelId="{B1F2F40A-6EB7-405E-9DCD-94429F6AC4F7}" type="sibTrans" cxnId="{8D3EABCD-AA43-4CBF-AA8E-3659340613F1}">
      <dgm:prSet/>
      <dgm:spPr/>
      <dgm:t>
        <a:bodyPr/>
        <a:lstStyle/>
        <a:p>
          <a:endParaRPr lang="en-US"/>
        </a:p>
      </dgm:t>
    </dgm:pt>
    <dgm:pt modelId="{C4FC3C94-C6D8-4FD2-8DCE-F18C11A978CF}" type="pres">
      <dgm:prSet presAssocID="{E688FDB6-AC02-4206-B5AB-31FF830580D3}" presName="Name0" presStyleCnt="0">
        <dgm:presLayoutVars>
          <dgm:chMax val="1"/>
          <dgm:chPref val="1"/>
        </dgm:presLayoutVars>
      </dgm:prSet>
      <dgm:spPr/>
    </dgm:pt>
    <dgm:pt modelId="{4EC5ECC3-ABFC-4C72-9198-A912EAC19991}" type="pres">
      <dgm:prSet presAssocID="{36E4481C-233C-4BDF-AFDB-A9EFB442A6E1}" presName="Parent" presStyleLbl="node0" presStyleIdx="0" presStyleCnt="1" custScaleX="129832" custScaleY="130547" custLinFactNeighborX="9414" custLinFactNeighborY="1467">
        <dgm:presLayoutVars>
          <dgm:chMax val="5"/>
          <dgm:chPref val="5"/>
        </dgm:presLayoutVars>
      </dgm:prSet>
      <dgm:spPr/>
    </dgm:pt>
    <dgm:pt modelId="{09370CBD-0EFB-40CD-9C4A-9E67A8B17143}" type="pres">
      <dgm:prSet presAssocID="{36E4481C-233C-4BDF-AFDB-A9EFB442A6E1}" presName="Accent1" presStyleLbl="node1" presStyleIdx="0" presStyleCnt="15"/>
      <dgm:spPr/>
    </dgm:pt>
    <dgm:pt modelId="{ECDC1C13-93EB-434B-BDC8-FCA790451820}" type="pres">
      <dgm:prSet presAssocID="{36E4481C-233C-4BDF-AFDB-A9EFB442A6E1}" presName="Accent2" presStyleLbl="node1" presStyleIdx="1" presStyleCnt="15"/>
      <dgm:spPr/>
    </dgm:pt>
    <dgm:pt modelId="{49279815-2114-4371-91E5-BE9FE70CE61C}" type="pres">
      <dgm:prSet presAssocID="{36E4481C-233C-4BDF-AFDB-A9EFB442A6E1}" presName="Accent3" presStyleLbl="node1" presStyleIdx="2" presStyleCnt="15"/>
      <dgm:spPr/>
    </dgm:pt>
    <dgm:pt modelId="{3A9F0E12-D256-4142-9EDB-BB3D97E26FF7}" type="pres">
      <dgm:prSet presAssocID="{36E4481C-233C-4BDF-AFDB-A9EFB442A6E1}" presName="Accent4" presStyleLbl="node1" presStyleIdx="3" presStyleCnt="15"/>
      <dgm:spPr/>
    </dgm:pt>
    <dgm:pt modelId="{D0305DC9-5B2D-4FBE-B6F1-7194E087C6B5}" type="pres">
      <dgm:prSet presAssocID="{36E4481C-233C-4BDF-AFDB-A9EFB442A6E1}" presName="Accent5" presStyleLbl="node1" presStyleIdx="4" presStyleCnt="15"/>
      <dgm:spPr/>
    </dgm:pt>
    <dgm:pt modelId="{94AC8032-4E63-4B7C-BEF8-BD046FC11549}" type="pres">
      <dgm:prSet presAssocID="{36E4481C-233C-4BDF-AFDB-A9EFB442A6E1}" presName="Accent6" presStyleLbl="node1" presStyleIdx="5" presStyleCnt="15"/>
      <dgm:spPr/>
    </dgm:pt>
    <dgm:pt modelId="{525F0FB4-0CBE-40A4-A0A8-7CEBCF583719}" type="pres">
      <dgm:prSet presAssocID="{F311D454-BDC1-4E05-B889-B33C7624C2BF}" presName="Child1" presStyleLbl="node1" presStyleIdx="6" presStyleCnt="15" custScaleX="129832" custScaleY="130547">
        <dgm:presLayoutVars>
          <dgm:chMax val="0"/>
          <dgm:chPref val="0"/>
        </dgm:presLayoutVars>
      </dgm:prSet>
      <dgm:spPr/>
    </dgm:pt>
    <dgm:pt modelId="{5E781470-7D8A-49BC-A216-E1BECCD43F24}" type="pres">
      <dgm:prSet presAssocID="{F311D454-BDC1-4E05-B889-B33C7624C2BF}" presName="Accent7" presStyleCnt="0"/>
      <dgm:spPr/>
    </dgm:pt>
    <dgm:pt modelId="{67B92627-BABB-4F69-9B7F-A94D3F77F372}" type="pres">
      <dgm:prSet presAssocID="{F311D454-BDC1-4E05-B889-B33C7624C2BF}" presName="AccentHold1" presStyleLbl="node1" presStyleIdx="7" presStyleCnt="15"/>
      <dgm:spPr/>
    </dgm:pt>
    <dgm:pt modelId="{2D4D6261-62A6-4956-BA99-28794D15EC6B}" type="pres">
      <dgm:prSet presAssocID="{F311D454-BDC1-4E05-B889-B33C7624C2BF}" presName="Accent8" presStyleCnt="0"/>
      <dgm:spPr/>
    </dgm:pt>
    <dgm:pt modelId="{6B5A848D-83E4-4547-A96B-A8CC0EE718C7}" type="pres">
      <dgm:prSet presAssocID="{F311D454-BDC1-4E05-B889-B33C7624C2BF}" presName="AccentHold2" presStyleLbl="node1" presStyleIdx="8" presStyleCnt="15"/>
      <dgm:spPr/>
    </dgm:pt>
    <dgm:pt modelId="{73166928-F2AE-4BD8-93C8-3C75B25E7EBD}" type="pres">
      <dgm:prSet presAssocID="{68963817-5DB8-4CB2-9E06-C827DA53014D}" presName="Child2" presStyleLbl="node1" presStyleIdx="9" presStyleCnt="15" custScaleX="129832" custScaleY="130547">
        <dgm:presLayoutVars>
          <dgm:chMax val="0"/>
          <dgm:chPref val="0"/>
        </dgm:presLayoutVars>
      </dgm:prSet>
      <dgm:spPr/>
    </dgm:pt>
    <dgm:pt modelId="{72EE478F-DDE3-4D20-98C9-C7096BB32697}" type="pres">
      <dgm:prSet presAssocID="{68963817-5DB8-4CB2-9E06-C827DA53014D}" presName="Accent9" presStyleCnt="0"/>
      <dgm:spPr/>
    </dgm:pt>
    <dgm:pt modelId="{F949A080-23AE-4209-952A-6737692CE92C}" type="pres">
      <dgm:prSet presAssocID="{68963817-5DB8-4CB2-9E06-C827DA53014D}" presName="AccentHold1" presStyleLbl="node1" presStyleIdx="10" presStyleCnt="15"/>
      <dgm:spPr/>
    </dgm:pt>
    <dgm:pt modelId="{9881484C-25EC-4D50-9475-61E851123DDA}" type="pres">
      <dgm:prSet presAssocID="{68963817-5DB8-4CB2-9E06-C827DA53014D}" presName="Accent10" presStyleCnt="0"/>
      <dgm:spPr/>
    </dgm:pt>
    <dgm:pt modelId="{83677077-3F4F-4E8B-89F7-36C01755524A}" type="pres">
      <dgm:prSet presAssocID="{68963817-5DB8-4CB2-9E06-C827DA53014D}" presName="AccentHold2" presStyleLbl="node1" presStyleIdx="11" presStyleCnt="15"/>
      <dgm:spPr/>
    </dgm:pt>
    <dgm:pt modelId="{50F5B487-552D-4D91-B5B2-FF722C1215A0}" type="pres">
      <dgm:prSet presAssocID="{68963817-5DB8-4CB2-9E06-C827DA53014D}" presName="Accent11" presStyleCnt="0"/>
      <dgm:spPr/>
    </dgm:pt>
    <dgm:pt modelId="{95E228B8-B533-41BA-9790-AAE57792D239}" type="pres">
      <dgm:prSet presAssocID="{68963817-5DB8-4CB2-9E06-C827DA53014D}" presName="AccentHold3" presStyleLbl="node1" presStyleIdx="12" presStyleCnt="15"/>
      <dgm:spPr/>
    </dgm:pt>
    <dgm:pt modelId="{B053F4CB-DC29-4651-93F7-5B769E2CF6C9}" type="pres">
      <dgm:prSet presAssocID="{3AFF08CF-18C7-48D7-92D0-54A08F5983C6}" presName="Child3" presStyleLbl="node1" presStyleIdx="13" presStyleCnt="15" custScaleX="129832" custScaleY="130547" custLinFactNeighborX="-71859" custLinFactNeighborY="22174">
        <dgm:presLayoutVars>
          <dgm:chMax val="0"/>
          <dgm:chPref val="0"/>
        </dgm:presLayoutVars>
      </dgm:prSet>
      <dgm:spPr/>
    </dgm:pt>
    <dgm:pt modelId="{6795D9A6-0732-4C4D-A7DD-0116E41CC1F9}" type="pres">
      <dgm:prSet presAssocID="{3AFF08CF-18C7-48D7-92D0-54A08F5983C6}" presName="Accent12" presStyleCnt="0"/>
      <dgm:spPr/>
    </dgm:pt>
    <dgm:pt modelId="{5F4B20E7-4BB4-4E74-BEED-5D89801396D6}" type="pres">
      <dgm:prSet presAssocID="{3AFF08CF-18C7-48D7-92D0-54A08F5983C6}" presName="AccentHold1" presStyleLbl="node1" presStyleIdx="14" presStyleCnt="15"/>
      <dgm:spPr/>
    </dgm:pt>
  </dgm:ptLst>
  <dgm:cxnLst>
    <dgm:cxn modelId="{9F10CA04-DE8E-4C63-9F49-F914E66B0911}" type="presOf" srcId="{E688FDB6-AC02-4206-B5AB-31FF830580D3}" destId="{C4FC3C94-C6D8-4FD2-8DCE-F18C11A978CF}" srcOrd="0" destOrd="0" presId="urn:microsoft.com/office/officeart/2009/3/layout/CircleRelationship"/>
    <dgm:cxn modelId="{91C87E1D-BBBA-4329-B7A1-A6B63941FC8D}" type="presOf" srcId="{68963817-5DB8-4CB2-9E06-C827DA53014D}" destId="{73166928-F2AE-4BD8-93C8-3C75B25E7EBD}" srcOrd="0" destOrd="0" presId="urn:microsoft.com/office/officeart/2009/3/layout/CircleRelationship"/>
    <dgm:cxn modelId="{255FEC3F-24F4-4473-A03A-A03BAC6A9E97}" srcId="{36E4481C-233C-4BDF-AFDB-A9EFB442A6E1}" destId="{68963817-5DB8-4CB2-9E06-C827DA53014D}" srcOrd="1" destOrd="0" parTransId="{EAE7F7BD-D8D2-4145-B450-D0E70207DC38}" sibTransId="{5BC2188E-872D-4491-B1CF-B595A212BF4F}"/>
    <dgm:cxn modelId="{C1D1616C-A70F-4572-88E1-3023727588C5}" srcId="{E688FDB6-AC02-4206-B5AB-31FF830580D3}" destId="{36E4481C-233C-4BDF-AFDB-A9EFB442A6E1}" srcOrd="0" destOrd="0" parTransId="{5B05F994-C963-427B-BE73-E0876510DFDF}" sibTransId="{2AA91DA7-4830-4894-899A-67B352BF842B}"/>
    <dgm:cxn modelId="{F1AA1E57-3639-4A40-801D-0CA1F8993CAC}" srcId="{36E4481C-233C-4BDF-AFDB-A9EFB442A6E1}" destId="{F311D454-BDC1-4E05-B889-B33C7624C2BF}" srcOrd="0" destOrd="0" parTransId="{B4A646E0-3A62-4628-9957-20BAE969EF07}" sibTransId="{BAF36EFC-12CE-4B62-9B0E-93EBAFACF30D}"/>
    <dgm:cxn modelId="{0063847F-AFEC-49AD-BF4E-40E2263FA250}" type="presOf" srcId="{36E4481C-233C-4BDF-AFDB-A9EFB442A6E1}" destId="{4EC5ECC3-ABFC-4C72-9198-A912EAC19991}" srcOrd="0" destOrd="0" presId="urn:microsoft.com/office/officeart/2009/3/layout/CircleRelationship"/>
    <dgm:cxn modelId="{17928D90-A00B-4787-A070-3BBCC0467B6F}" type="presOf" srcId="{3AFF08CF-18C7-48D7-92D0-54A08F5983C6}" destId="{B053F4CB-DC29-4651-93F7-5B769E2CF6C9}" srcOrd="0" destOrd="0" presId="urn:microsoft.com/office/officeart/2009/3/layout/CircleRelationship"/>
    <dgm:cxn modelId="{8D3EABCD-AA43-4CBF-AA8E-3659340613F1}" srcId="{36E4481C-233C-4BDF-AFDB-A9EFB442A6E1}" destId="{3AFF08CF-18C7-48D7-92D0-54A08F5983C6}" srcOrd="2" destOrd="0" parTransId="{CFB102A6-AF3C-44B3-B43F-FF69A2DC80D7}" sibTransId="{B1F2F40A-6EB7-405E-9DCD-94429F6AC4F7}"/>
    <dgm:cxn modelId="{270BEDDB-03CF-46A4-9393-523DAD505F5E}" type="presOf" srcId="{F311D454-BDC1-4E05-B889-B33C7624C2BF}" destId="{525F0FB4-0CBE-40A4-A0A8-7CEBCF583719}" srcOrd="0" destOrd="0" presId="urn:microsoft.com/office/officeart/2009/3/layout/CircleRelationship"/>
    <dgm:cxn modelId="{715BE14F-E2DB-4875-B177-077ED7C5E6B8}" type="presParOf" srcId="{C4FC3C94-C6D8-4FD2-8DCE-F18C11A978CF}" destId="{4EC5ECC3-ABFC-4C72-9198-A912EAC19991}" srcOrd="0" destOrd="0" presId="urn:microsoft.com/office/officeart/2009/3/layout/CircleRelationship"/>
    <dgm:cxn modelId="{8E186ACF-E1E5-4795-8B85-7E82D88DCC36}" type="presParOf" srcId="{C4FC3C94-C6D8-4FD2-8DCE-F18C11A978CF}" destId="{09370CBD-0EFB-40CD-9C4A-9E67A8B17143}" srcOrd="1" destOrd="0" presId="urn:microsoft.com/office/officeart/2009/3/layout/CircleRelationship"/>
    <dgm:cxn modelId="{F97DD653-EDB3-44FB-A68E-E55689BBF68B}" type="presParOf" srcId="{C4FC3C94-C6D8-4FD2-8DCE-F18C11A978CF}" destId="{ECDC1C13-93EB-434B-BDC8-FCA790451820}" srcOrd="2" destOrd="0" presId="urn:microsoft.com/office/officeart/2009/3/layout/CircleRelationship"/>
    <dgm:cxn modelId="{B7139574-903F-4F1F-80CB-69AB5B22CBFF}" type="presParOf" srcId="{C4FC3C94-C6D8-4FD2-8DCE-F18C11A978CF}" destId="{49279815-2114-4371-91E5-BE9FE70CE61C}" srcOrd="3" destOrd="0" presId="urn:microsoft.com/office/officeart/2009/3/layout/CircleRelationship"/>
    <dgm:cxn modelId="{4C1215BB-520E-484A-B837-998322951BAC}" type="presParOf" srcId="{C4FC3C94-C6D8-4FD2-8DCE-F18C11A978CF}" destId="{3A9F0E12-D256-4142-9EDB-BB3D97E26FF7}" srcOrd="4" destOrd="0" presId="urn:microsoft.com/office/officeart/2009/3/layout/CircleRelationship"/>
    <dgm:cxn modelId="{21C531DA-45F7-4D86-80B4-52336710C622}" type="presParOf" srcId="{C4FC3C94-C6D8-4FD2-8DCE-F18C11A978CF}" destId="{D0305DC9-5B2D-4FBE-B6F1-7194E087C6B5}" srcOrd="5" destOrd="0" presId="urn:microsoft.com/office/officeart/2009/3/layout/CircleRelationship"/>
    <dgm:cxn modelId="{61283D83-C684-420B-81D6-F25DD96857D6}" type="presParOf" srcId="{C4FC3C94-C6D8-4FD2-8DCE-F18C11A978CF}" destId="{94AC8032-4E63-4B7C-BEF8-BD046FC11549}" srcOrd="6" destOrd="0" presId="urn:microsoft.com/office/officeart/2009/3/layout/CircleRelationship"/>
    <dgm:cxn modelId="{5B2F7333-D430-4780-8513-7C2C3BC23324}" type="presParOf" srcId="{C4FC3C94-C6D8-4FD2-8DCE-F18C11A978CF}" destId="{525F0FB4-0CBE-40A4-A0A8-7CEBCF583719}" srcOrd="7" destOrd="0" presId="urn:microsoft.com/office/officeart/2009/3/layout/CircleRelationship"/>
    <dgm:cxn modelId="{AA27D9AF-D83A-45F0-A92D-1F4283906BB1}" type="presParOf" srcId="{C4FC3C94-C6D8-4FD2-8DCE-F18C11A978CF}" destId="{5E781470-7D8A-49BC-A216-E1BECCD43F24}" srcOrd="8" destOrd="0" presId="urn:microsoft.com/office/officeart/2009/3/layout/CircleRelationship"/>
    <dgm:cxn modelId="{E0CC6E17-14FA-44F0-BC85-0DC9E173B5C5}" type="presParOf" srcId="{5E781470-7D8A-49BC-A216-E1BECCD43F24}" destId="{67B92627-BABB-4F69-9B7F-A94D3F77F372}" srcOrd="0" destOrd="0" presId="urn:microsoft.com/office/officeart/2009/3/layout/CircleRelationship"/>
    <dgm:cxn modelId="{C15E64B6-3C0D-408E-874D-616FE8F6FC9C}" type="presParOf" srcId="{C4FC3C94-C6D8-4FD2-8DCE-F18C11A978CF}" destId="{2D4D6261-62A6-4956-BA99-28794D15EC6B}" srcOrd="9" destOrd="0" presId="urn:microsoft.com/office/officeart/2009/3/layout/CircleRelationship"/>
    <dgm:cxn modelId="{B382168A-FF9E-4AB3-B99C-E083D388FAFA}" type="presParOf" srcId="{2D4D6261-62A6-4956-BA99-28794D15EC6B}" destId="{6B5A848D-83E4-4547-A96B-A8CC0EE718C7}" srcOrd="0" destOrd="0" presId="urn:microsoft.com/office/officeart/2009/3/layout/CircleRelationship"/>
    <dgm:cxn modelId="{D9551D90-6261-41D5-8A6D-8A02DCF32C80}" type="presParOf" srcId="{C4FC3C94-C6D8-4FD2-8DCE-F18C11A978CF}" destId="{73166928-F2AE-4BD8-93C8-3C75B25E7EBD}" srcOrd="10" destOrd="0" presId="urn:microsoft.com/office/officeart/2009/3/layout/CircleRelationship"/>
    <dgm:cxn modelId="{2486717F-EA1B-476B-A2C9-E6507E715F8B}" type="presParOf" srcId="{C4FC3C94-C6D8-4FD2-8DCE-F18C11A978CF}" destId="{72EE478F-DDE3-4D20-98C9-C7096BB32697}" srcOrd="11" destOrd="0" presId="urn:microsoft.com/office/officeart/2009/3/layout/CircleRelationship"/>
    <dgm:cxn modelId="{A54B4E79-FC66-485F-A854-96FBE2341CF1}" type="presParOf" srcId="{72EE478F-DDE3-4D20-98C9-C7096BB32697}" destId="{F949A080-23AE-4209-952A-6737692CE92C}" srcOrd="0" destOrd="0" presId="urn:microsoft.com/office/officeart/2009/3/layout/CircleRelationship"/>
    <dgm:cxn modelId="{6BE1C44F-58DF-414D-92EB-3C7D6BB399B2}" type="presParOf" srcId="{C4FC3C94-C6D8-4FD2-8DCE-F18C11A978CF}" destId="{9881484C-25EC-4D50-9475-61E851123DDA}" srcOrd="12" destOrd="0" presId="urn:microsoft.com/office/officeart/2009/3/layout/CircleRelationship"/>
    <dgm:cxn modelId="{410FA22C-AB14-4E69-A50A-5CA5616F2EA2}" type="presParOf" srcId="{9881484C-25EC-4D50-9475-61E851123DDA}" destId="{83677077-3F4F-4E8B-89F7-36C01755524A}" srcOrd="0" destOrd="0" presId="urn:microsoft.com/office/officeart/2009/3/layout/CircleRelationship"/>
    <dgm:cxn modelId="{3B6AB3D8-4ED8-4982-9E8E-8B93591B4CE2}" type="presParOf" srcId="{C4FC3C94-C6D8-4FD2-8DCE-F18C11A978CF}" destId="{50F5B487-552D-4D91-B5B2-FF722C1215A0}" srcOrd="13" destOrd="0" presId="urn:microsoft.com/office/officeart/2009/3/layout/CircleRelationship"/>
    <dgm:cxn modelId="{82B98803-54A1-459B-B802-32C90EA02453}" type="presParOf" srcId="{50F5B487-552D-4D91-B5B2-FF722C1215A0}" destId="{95E228B8-B533-41BA-9790-AAE57792D239}" srcOrd="0" destOrd="0" presId="urn:microsoft.com/office/officeart/2009/3/layout/CircleRelationship"/>
    <dgm:cxn modelId="{CBF13477-E93E-4680-BE03-5F8F6BB5FE3F}" type="presParOf" srcId="{C4FC3C94-C6D8-4FD2-8DCE-F18C11A978CF}" destId="{B053F4CB-DC29-4651-93F7-5B769E2CF6C9}" srcOrd="14" destOrd="0" presId="urn:microsoft.com/office/officeart/2009/3/layout/CircleRelationship"/>
    <dgm:cxn modelId="{DCBB83D7-9E6E-4665-82D4-1520BA44539B}" type="presParOf" srcId="{C4FC3C94-C6D8-4FD2-8DCE-F18C11A978CF}" destId="{6795D9A6-0732-4C4D-A7DD-0116E41CC1F9}" srcOrd="15" destOrd="0" presId="urn:microsoft.com/office/officeart/2009/3/layout/CircleRelationship"/>
    <dgm:cxn modelId="{179395AD-02AA-44D8-8387-33DD425A54FF}" type="presParOf" srcId="{6795D9A6-0732-4C4D-A7DD-0116E41CC1F9}" destId="{5F4B20E7-4BB4-4E74-BEED-5D89801396D6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88FDB6-AC02-4206-B5AB-31FF830580D3}" type="doc">
      <dgm:prSet loTypeId="urn:microsoft.com/office/officeart/2009/3/layout/CircleRelationship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6E4481C-233C-4BDF-AFDB-A9EFB442A6E1}">
      <dgm:prSet phldrT="[Text]"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Where Can We Go? </a:t>
          </a:r>
        </a:p>
        <a:p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You have the words of eternal life!</a:t>
          </a:r>
        </a:p>
      </dgm:t>
    </dgm:pt>
    <dgm:pt modelId="{5B05F994-C963-427B-BE73-E0876510DFDF}" type="parTrans" cxnId="{C1D1616C-A70F-4572-88E1-3023727588C5}">
      <dgm:prSet/>
      <dgm:spPr/>
      <dgm:t>
        <a:bodyPr/>
        <a:lstStyle/>
        <a:p>
          <a:endParaRPr lang="en-US"/>
        </a:p>
      </dgm:t>
    </dgm:pt>
    <dgm:pt modelId="{2AA91DA7-4830-4894-899A-67B352BF842B}" type="sibTrans" cxnId="{C1D1616C-A70F-4572-88E1-3023727588C5}">
      <dgm:prSet/>
      <dgm:spPr/>
      <dgm:t>
        <a:bodyPr/>
        <a:lstStyle/>
        <a:p>
          <a:endParaRPr lang="en-US"/>
        </a:p>
      </dgm:t>
    </dgm:pt>
    <dgm:pt modelId="{F311D454-BDC1-4E05-B889-B33C7624C2BF}">
      <dgm:prSet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 words of life can be offensive</a:t>
          </a:r>
        </a:p>
      </dgm:t>
    </dgm:pt>
    <dgm:pt modelId="{B4A646E0-3A62-4628-9957-20BAE969EF07}" type="parTrans" cxnId="{F1AA1E57-3639-4A40-801D-0CA1F8993CAC}">
      <dgm:prSet/>
      <dgm:spPr/>
      <dgm:t>
        <a:bodyPr/>
        <a:lstStyle/>
        <a:p>
          <a:endParaRPr lang="en-US"/>
        </a:p>
      </dgm:t>
    </dgm:pt>
    <dgm:pt modelId="{BAF36EFC-12CE-4B62-9B0E-93EBAFACF30D}" type="sibTrans" cxnId="{F1AA1E57-3639-4A40-801D-0CA1F8993CAC}">
      <dgm:prSet/>
      <dgm:spPr/>
      <dgm:t>
        <a:bodyPr/>
        <a:lstStyle/>
        <a:p>
          <a:endParaRPr lang="en-US"/>
        </a:p>
      </dgm:t>
    </dgm:pt>
    <dgm:pt modelId="{68963817-5DB8-4CB2-9E06-C827DA53014D}">
      <dgm:prSet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Jesus speaks words of life</a:t>
          </a:r>
        </a:p>
      </dgm:t>
    </dgm:pt>
    <dgm:pt modelId="{EAE7F7BD-D8D2-4145-B450-D0E70207DC38}" type="parTrans" cxnId="{255FEC3F-24F4-4473-A03A-A03BAC6A9E97}">
      <dgm:prSet/>
      <dgm:spPr/>
      <dgm:t>
        <a:bodyPr/>
        <a:lstStyle/>
        <a:p>
          <a:endParaRPr lang="en-US"/>
        </a:p>
      </dgm:t>
    </dgm:pt>
    <dgm:pt modelId="{5BC2188E-872D-4491-B1CF-B595A212BF4F}" type="sibTrans" cxnId="{255FEC3F-24F4-4473-A03A-A03BAC6A9E97}">
      <dgm:prSet/>
      <dgm:spPr/>
      <dgm:t>
        <a:bodyPr/>
        <a:lstStyle/>
        <a:p>
          <a:endParaRPr lang="en-US"/>
        </a:p>
      </dgm:t>
    </dgm:pt>
    <dgm:pt modelId="{3AFF08CF-18C7-48D7-92D0-54A08F5983C6}">
      <dgm:prSet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Will you listen?</a:t>
          </a:r>
        </a:p>
      </dgm:t>
    </dgm:pt>
    <dgm:pt modelId="{CFB102A6-AF3C-44B3-B43F-FF69A2DC80D7}" type="parTrans" cxnId="{8D3EABCD-AA43-4CBF-AA8E-3659340613F1}">
      <dgm:prSet/>
      <dgm:spPr/>
      <dgm:t>
        <a:bodyPr/>
        <a:lstStyle/>
        <a:p>
          <a:endParaRPr lang="en-US"/>
        </a:p>
      </dgm:t>
    </dgm:pt>
    <dgm:pt modelId="{B1F2F40A-6EB7-405E-9DCD-94429F6AC4F7}" type="sibTrans" cxnId="{8D3EABCD-AA43-4CBF-AA8E-3659340613F1}">
      <dgm:prSet/>
      <dgm:spPr/>
      <dgm:t>
        <a:bodyPr/>
        <a:lstStyle/>
        <a:p>
          <a:endParaRPr lang="en-US"/>
        </a:p>
      </dgm:t>
    </dgm:pt>
    <dgm:pt modelId="{C4FC3C94-C6D8-4FD2-8DCE-F18C11A978CF}" type="pres">
      <dgm:prSet presAssocID="{E688FDB6-AC02-4206-B5AB-31FF830580D3}" presName="Name0" presStyleCnt="0">
        <dgm:presLayoutVars>
          <dgm:chMax val="1"/>
          <dgm:chPref val="1"/>
        </dgm:presLayoutVars>
      </dgm:prSet>
      <dgm:spPr/>
    </dgm:pt>
    <dgm:pt modelId="{4EC5ECC3-ABFC-4C72-9198-A912EAC19991}" type="pres">
      <dgm:prSet presAssocID="{36E4481C-233C-4BDF-AFDB-A9EFB442A6E1}" presName="Parent" presStyleLbl="node0" presStyleIdx="0" presStyleCnt="1" custScaleX="129832" custScaleY="130547" custLinFactNeighborX="9414" custLinFactNeighborY="1467">
        <dgm:presLayoutVars>
          <dgm:chMax val="5"/>
          <dgm:chPref val="5"/>
        </dgm:presLayoutVars>
      </dgm:prSet>
      <dgm:spPr/>
    </dgm:pt>
    <dgm:pt modelId="{09370CBD-0EFB-40CD-9C4A-9E67A8B17143}" type="pres">
      <dgm:prSet presAssocID="{36E4481C-233C-4BDF-AFDB-A9EFB442A6E1}" presName="Accent1" presStyleLbl="node1" presStyleIdx="0" presStyleCnt="15"/>
      <dgm:spPr/>
    </dgm:pt>
    <dgm:pt modelId="{ECDC1C13-93EB-434B-BDC8-FCA790451820}" type="pres">
      <dgm:prSet presAssocID="{36E4481C-233C-4BDF-AFDB-A9EFB442A6E1}" presName="Accent2" presStyleLbl="node1" presStyleIdx="1" presStyleCnt="15"/>
      <dgm:spPr/>
    </dgm:pt>
    <dgm:pt modelId="{49279815-2114-4371-91E5-BE9FE70CE61C}" type="pres">
      <dgm:prSet presAssocID="{36E4481C-233C-4BDF-AFDB-A9EFB442A6E1}" presName="Accent3" presStyleLbl="node1" presStyleIdx="2" presStyleCnt="15"/>
      <dgm:spPr/>
    </dgm:pt>
    <dgm:pt modelId="{3A9F0E12-D256-4142-9EDB-BB3D97E26FF7}" type="pres">
      <dgm:prSet presAssocID="{36E4481C-233C-4BDF-AFDB-A9EFB442A6E1}" presName="Accent4" presStyleLbl="node1" presStyleIdx="3" presStyleCnt="15"/>
      <dgm:spPr/>
    </dgm:pt>
    <dgm:pt modelId="{D0305DC9-5B2D-4FBE-B6F1-7194E087C6B5}" type="pres">
      <dgm:prSet presAssocID="{36E4481C-233C-4BDF-AFDB-A9EFB442A6E1}" presName="Accent5" presStyleLbl="node1" presStyleIdx="4" presStyleCnt="15"/>
      <dgm:spPr/>
    </dgm:pt>
    <dgm:pt modelId="{94AC8032-4E63-4B7C-BEF8-BD046FC11549}" type="pres">
      <dgm:prSet presAssocID="{36E4481C-233C-4BDF-AFDB-A9EFB442A6E1}" presName="Accent6" presStyleLbl="node1" presStyleIdx="5" presStyleCnt="15"/>
      <dgm:spPr/>
    </dgm:pt>
    <dgm:pt modelId="{525F0FB4-0CBE-40A4-A0A8-7CEBCF583719}" type="pres">
      <dgm:prSet presAssocID="{F311D454-BDC1-4E05-B889-B33C7624C2BF}" presName="Child1" presStyleLbl="node1" presStyleIdx="6" presStyleCnt="15" custScaleX="129832" custScaleY="130547">
        <dgm:presLayoutVars>
          <dgm:chMax val="0"/>
          <dgm:chPref val="0"/>
        </dgm:presLayoutVars>
      </dgm:prSet>
      <dgm:spPr/>
    </dgm:pt>
    <dgm:pt modelId="{5E781470-7D8A-49BC-A216-E1BECCD43F24}" type="pres">
      <dgm:prSet presAssocID="{F311D454-BDC1-4E05-B889-B33C7624C2BF}" presName="Accent7" presStyleCnt="0"/>
      <dgm:spPr/>
    </dgm:pt>
    <dgm:pt modelId="{67B92627-BABB-4F69-9B7F-A94D3F77F372}" type="pres">
      <dgm:prSet presAssocID="{F311D454-BDC1-4E05-B889-B33C7624C2BF}" presName="AccentHold1" presStyleLbl="node1" presStyleIdx="7" presStyleCnt="15"/>
      <dgm:spPr/>
    </dgm:pt>
    <dgm:pt modelId="{2D4D6261-62A6-4956-BA99-28794D15EC6B}" type="pres">
      <dgm:prSet presAssocID="{F311D454-BDC1-4E05-B889-B33C7624C2BF}" presName="Accent8" presStyleCnt="0"/>
      <dgm:spPr/>
    </dgm:pt>
    <dgm:pt modelId="{6B5A848D-83E4-4547-A96B-A8CC0EE718C7}" type="pres">
      <dgm:prSet presAssocID="{F311D454-BDC1-4E05-B889-B33C7624C2BF}" presName="AccentHold2" presStyleLbl="node1" presStyleIdx="8" presStyleCnt="15"/>
      <dgm:spPr/>
    </dgm:pt>
    <dgm:pt modelId="{73166928-F2AE-4BD8-93C8-3C75B25E7EBD}" type="pres">
      <dgm:prSet presAssocID="{68963817-5DB8-4CB2-9E06-C827DA53014D}" presName="Child2" presStyleLbl="node1" presStyleIdx="9" presStyleCnt="15" custScaleX="129832" custScaleY="130547">
        <dgm:presLayoutVars>
          <dgm:chMax val="0"/>
          <dgm:chPref val="0"/>
        </dgm:presLayoutVars>
      </dgm:prSet>
      <dgm:spPr/>
    </dgm:pt>
    <dgm:pt modelId="{72EE478F-DDE3-4D20-98C9-C7096BB32697}" type="pres">
      <dgm:prSet presAssocID="{68963817-5DB8-4CB2-9E06-C827DA53014D}" presName="Accent9" presStyleCnt="0"/>
      <dgm:spPr/>
    </dgm:pt>
    <dgm:pt modelId="{F949A080-23AE-4209-952A-6737692CE92C}" type="pres">
      <dgm:prSet presAssocID="{68963817-5DB8-4CB2-9E06-C827DA53014D}" presName="AccentHold1" presStyleLbl="node1" presStyleIdx="10" presStyleCnt="15"/>
      <dgm:spPr/>
    </dgm:pt>
    <dgm:pt modelId="{9881484C-25EC-4D50-9475-61E851123DDA}" type="pres">
      <dgm:prSet presAssocID="{68963817-5DB8-4CB2-9E06-C827DA53014D}" presName="Accent10" presStyleCnt="0"/>
      <dgm:spPr/>
    </dgm:pt>
    <dgm:pt modelId="{83677077-3F4F-4E8B-89F7-36C01755524A}" type="pres">
      <dgm:prSet presAssocID="{68963817-5DB8-4CB2-9E06-C827DA53014D}" presName="AccentHold2" presStyleLbl="node1" presStyleIdx="11" presStyleCnt="15"/>
      <dgm:spPr/>
    </dgm:pt>
    <dgm:pt modelId="{50F5B487-552D-4D91-B5B2-FF722C1215A0}" type="pres">
      <dgm:prSet presAssocID="{68963817-5DB8-4CB2-9E06-C827DA53014D}" presName="Accent11" presStyleCnt="0"/>
      <dgm:spPr/>
    </dgm:pt>
    <dgm:pt modelId="{95E228B8-B533-41BA-9790-AAE57792D239}" type="pres">
      <dgm:prSet presAssocID="{68963817-5DB8-4CB2-9E06-C827DA53014D}" presName="AccentHold3" presStyleLbl="node1" presStyleIdx="12" presStyleCnt="15"/>
      <dgm:spPr/>
    </dgm:pt>
    <dgm:pt modelId="{B053F4CB-DC29-4651-93F7-5B769E2CF6C9}" type="pres">
      <dgm:prSet presAssocID="{3AFF08CF-18C7-48D7-92D0-54A08F5983C6}" presName="Child3" presStyleLbl="node1" presStyleIdx="13" presStyleCnt="15" custScaleX="129832" custScaleY="130547" custLinFactNeighborX="-71859" custLinFactNeighborY="22174">
        <dgm:presLayoutVars>
          <dgm:chMax val="0"/>
          <dgm:chPref val="0"/>
        </dgm:presLayoutVars>
      </dgm:prSet>
      <dgm:spPr/>
    </dgm:pt>
    <dgm:pt modelId="{6795D9A6-0732-4C4D-A7DD-0116E41CC1F9}" type="pres">
      <dgm:prSet presAssocID="{3AFF08CF-18C7-48D7-92D0-54A08F5983C6}" presName="Accent12" presStyleCnt="0"/>
      <dgm:spPr/>
    </dgm:pt>
    <dgm:pt modelId="{5F4B20E7-4BB4-4E74-BEED-5D89801396D6}" type="pres">
      <dgm:prSet presAssocID="{3AFF08CF-18C7-48D7-92D0-54A08F5983C6}" presName="AccentHold1" presStyleLbl="node1" presStyleIdx="14" presStyleCnt="15"/>
      <dgm:spPr/>
    </dgm:pt>
  </dgm:ptLst>
  <dgm:cxnLst>
    <dgm:cxn modelId="{9F10CA04-DE8E-4C63-9F49-F914E66B0911}" type="presOf" srcId="{E688FDB6-AC02-4206-B5AB-31FF830580D3}" destId="{C4FC3C94-C6D8-4FD2-8DCE-F18C11A978CF}" srcOrd="0" destOrd="0" presId="urn:microsoft.com/office/officeart/2009/3/layout/CircleRelationship"/>
    <dgm:cxn modelId="{91C87E1D-BBBA-4329-B7A1-A6B63941FC8D}" type="presOf" srcId="{68963817-5DB8-4CB2-9E06-C827DA53014D}" destId="{73166928-F2AE-4BD8-93C8-3C75B25E7EBD}" srcOrd="0" destOrd="0" presId="urn:microsoft.com/office/officeart/2009/3/layout/CircleRelationship"/>
    <dgm:cxn modelId="{255FEC3F-24F4-4473-A03A-A03BAC6A9E97}" srcId="{36E4481C-233C-4BDF-AFDB-A9EFB442A6E1}" destId="{68963817-5DB8-4CB2-9E06-C827DA53014D}" srcOrd="1" destOrd="0" parTransId="{EAE7F7BD-D8D2-4145-B450-D0E70207DC38}" sibTransId="{5BC2188E-872D-4491-B1CF-B595A212BF4F}"/>
    <dgm:cxn modelId="{C1D1616C-A70F-4572-88E1-3023727588C5}" srcId="{E688FDB6-AC02-4206-B5AB-31FF830580D3}" destId="{36E4481C-233C-4BDF-AFDB-A9EFB442A6E1}" srcOrd="0" destOrd="0" parTransId="{5B05F994-C963-427B-BE73-E0876510DFDF}" sibTransId="{2AA91DA7-4830-4894-899A-67B352BF842B}"/>
    <dgm:cxn modelId="{F1AA1E57-3639-4A40-801D-0CA1F8993CAC}" srcId="{36E4481C-233C-4BDF-AFDB-A9EFB442A6E1}" destId="{F311D454-BDC1-4E05-B889-B33C7624C2BF}" srcOrd="0" destOrd="0" parTransId="{B4A646E0-3A62-4628-9957-20BAE969EF07}" sibTransId="{BAF36EFC-12CE-4B62-9B0E-93EBAFACF30D}"/>
    <dgm:cxn modelId="{0063847F-AFEC-49AD-BF4E-40E2263FA250}" type="presOf" srcId="{36E4481C-233C-4BDF-AFDB-A9EFB442A6E1}" destId="{4EC5ECC3-ABFC-4C72-9198-A912EAC19991}" srcOrd="0" destOrd="0" presId="urn:microsoft.com/office/officeart/2009/3/layout/CircleRelationship"/>
    <dgm:cxn modelId="{17928D90-A00B-4787-A070-3BBCC0467B6F}" type="presOf" srcId="{3AFF08CF-18C7-48D7-92D0-54A08F5983C6}" destId="{B053F4CB-DC29-4651-93F7-5B769E2CF6C9}" srcOrd="0" destOrd="0" presId="urn:microsoft.com/office/officeart/2009/3/layout/CircleRelationship"/>
    <dgm:cxn modelId="{8D3EABCD-AA43-4CBF-AA8E-3659340613F1}" srcId="{36E4481C-233C-4BDF-AFDB-A9EFB442A6E1}" destId="{3AFF08CF-18C7-48D7-92D0-54A08F5983C6}" srcOrd="2" destOrd="0" parTransId="{CFB102A6-AF3C-44B3-B43F-FF69A2DC80D7}" sibTransId="{B1F2F40A-6EB7-405E-9DCD-94429F6AC4F7}"/>
    <dgm:cxn modelId="{270BEDDB-03CF-46A4-9393-523DAD505F5E}" type="presOf" srcId="{F311D454-BDC1-4E05-B889-B33C7624C2BF}" destId="{525F0FB4-0CBE-40A4-A0A8-7CEBCF583719}" srcOrd="0" destOrd="0" presId="urn:microsoft.com/office/officeart/2009/3/layout/CircleRelationship"/>
    <dgm:cxn modelId="{715BE14F-E2DB-4875-B177-077ED7C5E6B8}" type="presParOf" srcId="{C4FC3C94-C6D8-4FD2-8DCE-F18C11A978CF}" destId="{4EC5ECC3-ABFC-4C72-9198-A912EAC19991}" srcOrd="0" destOrd="0" presId="urn:microsoft.com/office/officeart/2009/3/layout/CircleRelationship"/>
    <dgm:cxn modelId="{8E186ACF-E1E5-4795-8B85-7E82D88DCC36}" type="presParOf" srcId="{C4FC3C94-C6D8-4FD2-8DCE-F18C11A978CF}" destId="{09370CBD-0EFB-40CD-9C4A-9E67A8B17143}" srcOrd="1" destOrd="0" presId="urn:microsoft.com/office/officeart/2009/3/layout/CircleRelationship"/>
    <dgm:cxn modelId="{F97DD653-EDB3-44FB-A68E-E55689BBF68B}" type="presParOf" srcId="{C4FC3C94-C6D8-4FD2-8DCE-F18C11A978CF}" destId="{ECDC1C13-93EB-434B-BDC8-FCA790451820}" srcOrd="2" destOrd="0" presId="urn:microsoft.com/office/officeart/2009/3/layout/CircleRelationship"/>
    <dgm:cxn modelId="{B7139574-903F-4F1F-80CB-69AB5B22CBFF}" type="presParOf" srcId="{C4FC3C94-C6D8-4FD2-8DCE-F18C11A978CF}" destId="{49279815-2114-4371-91E5-BE9FE70CE61C}" srcOrd="3" destOrd="0" presId="urn:microsoft.com/office/officeart/2009/3/layout/CircleRelationship"/>
    <dgm:cxn modelId="{4C1215BB-520E-484A-B837-998322951BAC}" type="presParOf" srcId="{C4FC3C94-C6D8-4FD2-8DCE-F18C11A978CF}" destId="{3A9F0E12-D256-4142-9EDB-BB3D97E26FF7}" srcOrd="4" destOrd="0" presId="urn:microsoft.com/office/officeart/2009/3/layout/CircleRelationship"/>
    <dgm:cxn modelId="{21C531DA-45F7-4D86-80B4-52336710C622}" type="presParOf" srcId="{C4FC3C94-C6D8-4FD2-8DCE-F18C11A978CF}" destId="{D0305DC9-5B2D-4FBE-B6F1-7194E087C6B5}" srcOrd="5" destOrd="0" presId="urn:microsoft.com/office/officeart/2009/3/layout/CircleRelationship"/>
    <dgm:cxn modelId="{61283D83-C684-420B-81D6-F25DD96857D6}" type="presParOf" srcId="{C4FC3C94-C6D8-4FD2-8DCE-F18C11A978CF}" destId="{94AC8032-4E63-4B7C-BEF8-BD046FC11549}" srcOrd="6" destOrd="0" presId="urn:microsoft.com/office/officeart/2009/3/layout/CircleRelationship"/>
    <dgm:cxn modelId="{5B2F7333-D430-4780-8513-7C2C3BC23324}" type="presParOf" srcId="{C4FC3C94-C6D8-4FD2-8DCE-F18C11A978CF}" destId="{525F0FB4-0CBE-40A4-A0A8-7CEBCF583719}" srcOrd="7" destOrd="0" presId="urn:microsoft.com/office/officeart/2009/3/layout/CircleRelationship"/>
    <dgm:cxn modelId="{AA27D9AF-D83A-45F0-A92D-1F4283906BB1}" type="presParOf" srcId="{C4FC3C94-C6D8-4FD2-8DCE-F18C11A978CF}" destId="{5E781470-7D8A-49BC-A216-E1BECCD43F24}" srcOrd="8" destOrd="0" presId="urn:microsoft.com/office/officeart/2009/3/layout/CircleRelationship"/>
    <dgm:cxn modelId="{E0CC6E17-14FA-44F0-BC85-0DC9E173B5C5}" type="presParOf" srcId="{5E781470-7D8A-49BC-A216-E1BECCD43F24}" destId="{67B92627-BABB-4F69-9B7F-A94D3F77F372}" srcOrd="0" destOrd="0" presId="urn:microsoft.com/office/officeart/2009/3/layout/CircleRelationship"/>
    <dgm:cxn modelId="{C15E64B6-3C0D-408E-874D-616FE8F6FC9C}" type="presParOf" srcId="{C4FC3C94-C6D8-4FD2-8DCE-F18C11A978CF}" destId="{2D4D6261-62A6-4956-BA99-28794D15EC6B}" srcOrd="9" destOrd="0" presId="urn:microsoft.com/office/officeart/2009/3/layout/CircleRelationship"/>
    <dgm:cxn modelId="{B382168A-FF9E-4AB3-B99C-E083D388FAFA}" type="presParOf" srcId="{2D4D6261-62A6-4956-BA99-28794D15EC6B}" destId="{6B5A848D-83E4-4547-A96B-A8CC0EE718C7}" srcOrd="0" destOrd="0" presId="urn:microsoft.com/office/officeart/2009/3/layout/CircleRelationship"/>
    <dgm:cxn modelId="{D9551D90-6261-41D5-8A6D-8A02DCF32C80}" type="presParOf" srcId="{C4FC3C94-C6D8-4FD2-8DCE-F18C11A978CF}" destId="{73166928-F2AE-4BD8-93C8-3C75B25E7EBD}" srcOrd="10" destOrd="0" presId="urn:microsoft.com/office/officeart/2009/3/layout/CircleRelationship"/>
    <dgm:cxn modelId="{2486717F-EA1B-476B-A2C9-E6507E715F8B}" type="presParOf" srcId="{C4FC3C94-C6D8-4FD2-8DCE-F18C11A978CF}" destId="{72EE478F-DDE3-4D20-98C9-C7096BB32697}" srcOrd="11" destOrd="0" presId="urn:microsoft.com/office/officeart/2009/3/layout/CircleRelationship"/>
    <dgm:cxn modelId="{A54B4E79-FC66-485F-A854-96FBE2341CF1}" type="presParOf" srcId="{72EE478F-DDE3-4D20-98C9-C7096BB32697}" destId="{F949A080-23AE-4209-952A-6737692CE92C}" srcOrd="0" destOrd="0" presId="urn:microsoft.com/office/officeart/2009/3/layout/CircleRelationship"/>
    <dgm:cxn modelId="{6BE1C44F-58DF-414D-92EB-3C7D6BB399B2}" type="presParOf" srcId="{C4FC3C94-C6D8-4FD2-8DCE-F18C11A978CF}" destId="{9881484C-25EC-4D50-9475-61E851123DDA}" srcOrd="12" destOrd="0" presId="urn:microsoft.com/office/officeart/2009/3/layout/CircleRelationship"/>
    <dgm:cxn modelId="{410FA22C-AB14-4E69-A50A-5CA5616F2EA2}" type="presParOf" srcId="{9881484C-25EC-4D50-9475-61E851123DDA}" destId="{83677077-3F4F-4E8B-89F7-36C01755524A}" srcOrd="0" destOrd="0" presId="urn:microsoft.com/office/officeart/2009/3/layout/CircleRelationship"/>
    <dgm:cxn modelId="{3B6AB3D8-4ED8-4982-9E8E-8B93591B4CE2}" type="presParOf" srcId="{C4FC3C94-C6D8-4FD2-8DCE-F18C11A978CF}" destId="{50F5B487-552D-4D91-B5B2-FF722C1215A0}" srcOrd="13" destOrd="0" presId="urn:microsoft.com/office/officeart/2009/3/layout/CircleRelationship"/>
    <dgm:cxn modelId="{82B98803-54A1-459B-B802-32C90EA02453}" type="presParOf" srcId="{50F5B487-552D-4D91-B5B2-FF722C1215A0}" destId="{95E228B8-B533-41BA-9790-AAE57792D239}" srcOrd="0" destOrd="0" presId="urn:microsoft.com/office/officeart/2009/3/layout/CircleRelationship"/>
    <dgm:cxn modelId="{CBF13477-E93E-4680-BE03-5F8F6BB5FE3F}" type="presParOf" srcId="{C4FC3C94-C6D8-4FD2-8DCE-F18C11A978CF}" destId="{B053F4CB-DC29-4651-93F7-5B769E2CF6C9}" srcOrd="14" destOrd="0" presId="urn:microsoft.com/office/officeart/2009/3/layout/CircleRelationship"/>
    <dgm:cxn modelId="{DCBB83D7-9E6E-4665-82D4-1520BA44539B}" type="presParOf" srcId="{C4FC3C94-C6D8-4FD2-8DCE-F18C11A978CF}" destId="{6795D9A6-0732-4C4D-A7DD-0116E41CC1F9}" srcOrd="15" destOrd="0" presId="urn:microsoft.com/office/officeart/2009/3/layout/CircleRelationship"/>
    <dgm:cxn modelId="{179395AD-02AA-44D8-8387-33DD425A54FF}" type="presParOf" srcId="{6795D9A6-0732-4C4D-A7DD-0116E41CC1F9}" destId="{5F4B20E7-4BB4-4E74-BEED-5D89801396D6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5ECC3-ABFC-4C72-9198-A912EAC19991}">
      <dsp:nvSpPr>
        <dsp:cNvPr id="0" name=""/>
        <dsp:cNvSpPr/>
      </dsp:nvSpPr>
      <dsp:spPr>
        <a:xfrm>
          <a:off x="1233322" y="491262"/>
          <a:ext cx="5787521" cy="582004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Where Can We Go?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You have the words of eternal life!</a:t>
          </a:r>
        </a:p>
      </dsp:txBody>
      <dsp:txXfrm>
        <a:off x="2080885" y="1343588"/>
        <a:ext cx="4092395" cy="4115396"/>
      </dsp:txXfrm>
    </dsp:sp>
    <dsp:sp modelId="{09370CBD-0EFB-40CD-9C4A-9E67A8B17143}">
      <dsp:nvSpPr>
        <dsp:cNvPr id="0" name=""/>
        <dsp:cNvSpPr/>
      </dsp:nvSpPr>
      <dsp:spPr>
        <a:xfrm>
          <a:off x="4022445" y="903664"/>
          <a:ext cx="495604" cy="49581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CDC1C13-93EB-434B-BDC8-FCA790451820}">
      <dsp:nvSpPr>
        <dsp:cNvPr id="0" name=""/>
        <dsp:cNvSpPr/>
      </dsp:nvSpPr>
      <dsp:spPr>
        <a:xfrm>
          <a:off x="2849270" y="5233744"/>
          <a:ext cx="359359" cy="359364"/>
        </a:xfrm>
        <a:prstGeom prst="ellipse">
          <a:avLst/>
        </a:prstGeom>
        <a:gradFill rotWithShape="0">
          <a:gsLst>
            <a:gs pos="0">
              <a:schemeClr val="accent5">
                <a:hueOff val="-482753"/>
                <a:satOff val="-1244"/>
                <a:lumOff val="-8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82753"/>
                <a:satOff val="-1244"/>
                <a:lumOff val="-8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82753"/>
                <a:satOff val="-1244"/>
                <a:lumOff val="-8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9279815-2114-4371-91E5-BE9FE70CE61C}">
      <dsp:nvSpPr>
        <dsp:cNvPr id="0" name=""/>
        <dsp:cNvSpPr/>
      </dsp:nvSpPr>
      <dsp:spPr>
        <a:xfrm>
          <a:off x="6223406" y="2916105"/>
          <a:ext cx="359359" cy="359364"/>
        </a:xfrm>
        <a:prstGeom prst="ellipse">
          <a:avLst/>
        </a:prstGeom>
        <a:gradFill rotWithShape="0">
          <a:gsLst>
            <a:gs pos="0">
              <a:schemeClr val="accent5">
                <a:hueOff val="-965506"/>
                <a:satOff val="-2488"/>
                <a:lumOff val="-16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65506"/>
                <a:satOff val="-2488"/>
                <a:lumOff val="-16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65506"/>
                <a:satOff val="-2488"/>
                <a:lumOff val="-16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A9F0E12-D256-4142-9EDB-BB3D97E26FF7}">
      <dsp:nvSpPr>
        <dsp:cNvPr id="0" name=""/>
        <dsp:cNvSpPr/>
      </dsp:nvSpPr>
      <dsp:spPr>
        <a:xfrm>
          <a:off x="4506163" y="5616025"/>
          <a:ext cx="495604" cy="495818"/>
        </a:xfrm>
        <a:prstGeom prst="ellipse">
          <a:avLst/>
        </a:prstGeom>
        <a:gradFill rotWithShape="0">
          <a:gsLst>
            <a:gs pos="0">
              <a:schemeClr val="accent5">
                <a:hueOff val="-1448259"/>
                <a:satOff val="-3733"/>
                <a:lumOff val="-25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448259"/>
                <a:satOff val="-3733"/>
                <a:lumOff val="-25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448259"/>
                <a:satOff val="-3733"/>
                <a:lumOff val="-25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305DC9-5B2D-4FBE-B6F1-7194E087C6B5}">
      <dsp:nvSpPr>
        <dsp:cNvPr id="0" name=""/>
        <dsp:cNvSpPr/>
      </dsp:nvSpPr>
      <dsp:spPr>
        <a:xfrm>
          <a:off x="2949854" y="1608331"/>
          <a:ext cx="359359" cy="359364"/>
        </a:xfrm>
        <a:prstGeom prst="ellipse">
          <a:avLst/>
        </a:prstGeom>
        <a:gradFill rotWithShape="0">
          <a:gsLst>
            <a:gs pos="0">
              <a:schemeClr val="accent5">
                <a:hueOff val="-1931012"/>
                <a:satOff val="-4977"/>
                <a:lumOff val="-33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931012"/>
                <a:satOff val="-4977"/>
                <a:lumOff val="-33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931012"/>
                <a:satOff val="-4977"/>
                <a:lumOff val="-33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4AC8032-4E63-4B7C-BEF8-BD046FC11549}">
      <dsp:nvSpPr>
        <dsp:cNvPr id="0" name=""/>
        <dsp:cNvSpPr/>
      </dsp:nvSpPr>
      <dsp:spPr>
        <a:xfrm>
          <a:off x="1818741" y="3663999"/>
          <a:ext cx="359359" cy="359364"/>
        </a:xfrm>
        <a:prstGeom prst="ellipse">
          <a:avLst/>
        </a:prstGeom>
        <a:gradFill rotWithShape="0">
          <a:gsLst>
            <a:gs pos="0">
              <a:schemeClr val="accent5">
                <a:hueOff val="-2413765"/>
                <a:satOff val="-6221"/>
                <a:lumOff val="-42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13765"/>
                <a:satOff val="-6221"/>
                <a:lumOff val="-42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13765"/>
                <a:satOff val="-6221"/>
                <a:lumOff val="-42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25F0FB4-0CBE-40A4-A0A8-7CEBCF583719}">
      <dsp:nvSpPr>
        <dsp:cNvPr id="0" name=""/>
        <dsp:cNvSpPr/>
      </dsp:nvSpPr>
      <dsp:spPr>
        <a:xfrm>
          <a:off x="-185289" y="1634703"/>
          <a:ext cx="2352998" cy="2365414"/>
        </a:xfrm>
        <a:prstGeom prst="ellipse">
          <a:avLst/>
        </a:prstGeom>
        <a:gradFill rotWithShape="0">
          <a:gsLst>
            <a:gs pos="0">
              <a:schemeClr val="accent5">
                <a:hueOff val="-2896518"/>
                <a:satOff val="-7465"/>
                <a:lumOff val="-50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896518"/>
                <a:satOff val="-7465"/>
                <a:lumOff val="-50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896518"/>
                <a:satOff val="-7465"/>
                <a:lumOff val="-50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 words of life can be offensive</a:t>
          </a:r>
        </a:p>
      </dsp:txBody>
      <dsp:txXfrm>
        <a:off x="159300" y="1981110"/>
        <a:ext cx="1663820" cy="1672600"/>
      </dsp:txXfrm>
    </dsp:sp>
    <dsp:sp modelId="{67B92627-BABB-4F69-9B7F-A94D3F77F372}">
      <dsp:nvSpPr>
        <dsp:cNvPr id="0" name=""/>
        <dsp:cNvSpPr/>
      </dsp:nvSpPr>
      <dsp:spPr>
        <a:xfrm>
          <a:off x="3521354" y="1623956"/>
          <a:ext cx="495604" cy="495818"/>
        </a:xfrm>
        <a:prstGeom prst="ellipse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B5A848D-83E4-4547-A96B-A8CC0EE718C7}">
      <dsp:nvSpPr>
        <dsp:cNvPr id="0" name=""/>
        <dsp:cNvSpPr/>
      </dsp:nvSpPr>
      <dsp:spPr>
        <a:xfrm>
          <a:off x="256032" y="4254607"/>
          <a:ext cx="896112" cy="896327"/>
        </a:xfrm>
        <a:prstGeom prst="ellipse">
          <a:avLst/>
        </a:prstGeom>
        <a:gradFill rotWithShape="0">
          <a:gsLst>
            <a:gs pos="0">
              <a:schemeClr val="accent5">
                <a:hueOff val="-3862025"/>
                <a:satOff val="-9954"/>
                <a:lumOff val="-67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862025"/>
                <a:satOff val="-9954"/>
                <a:lumOff val="-67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862025"/>
                <a:satOff val="-9954"/>
                <a:lumOff val="-67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3166928-F2AE-4BD8-93C8-3C75B25E7EBD}">
      <dsp:nvSpPr>
        <dsp:cNvPr id="0" name=""/>
        <dsp:cNvSpPr/>
      </dsp:nvSpPr>
      <dsp:spPr>
        <a:xfrm>
          <a:off x="6124070" y="782124"/>
          <a:ext cx="2352998" cy="2365414"/>
        </a:xfrm>
        <a:prstGeom prst="ellipse">
          <a:avLst/>
        </a:prstGeom>
        <a:gradFill rotWithShape="0">
          <a:gsLst>
            <a:gs pos="0">
              <a:schemeClr val="accent5">
                <a:hueOff val="-4344777"/>
                <a:satOff val="-11198"/>
                <a:lumOff val="-75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344777"/>
                <a:satOff val="-11198"/>
                <a:lumOff val="-75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344777"/>
                <a:satOff val="-11198"/>
                <a:lumOff val="-75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6468659" y="1128531"/>
        <a:ext cx="1663820" cy="1672600"/>
      </dsp:txXfrm>
    </dsp:sp>
    <dsp:sp modelId="{F949A080-23AE-4209-952A-6737692CE92C}">
      <dsp:nvSpPr>
        <dsp:cNvPr id="0" name=""/>
        <dsp:cNvSpPr/>
      </dsp:nvSpPr>
      <dsp:spPr>
        <a:xfrm>
          <a:off x="5585155" y="2309873"/>
          <a:ext cx="495604" cy="495818"/>
        </a:xfrm>
        <a:prstGeom prst="ellipse">
          <a:avLst/>
        </a:prstGeom>
        <a:gradFill rotWithShape="0">
          <a:gsLst>
            <a:gs pos="0">
              <a:schemeClr val="accent5">
                <a:hueOff val="-4827531"/>
                <a:satOff val="-12442"/>
                <a:lumOff val="-84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827531"/>
                <a:satOff val="-12442"/>
                <a:lumOff val="-84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827531"/>
                <a:satOff val="-12442"/>
                <a:lumOff val="-84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3677077-3F4F-4E8B-89F7-36C01755524A}">
      <dsp:nvSpPr>
        <dsp:cNvPr id="0" name=""/>
        <dsp:cNvSpPr/>
      </dsp:nvSpPr>
      <dsp:spPr>
        <a:xfrm>
          <a:off x="-85039" y="5321242"/>
          <a:ext cx="359359" cy="359364"/>
        </a:xfrm>
        <a:prstGeom prst="ellipse">
          <a:avLst/>
        </a:prstGeom>
        <a:gradFill rotWithShape="0">
          <a:gsLst>
            <a:gs pos="0">
              <a:schemeClr val="accent5">
                <a:hueOff val="-5310283"/>
                <a:satOff val="-13686"/>
                <a:lumOff val="-92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310283"/>
                <a:satOff val="-13686"/>
                <a:lumOff val="-92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310283"/>
                <a:satOff val="-13686"/>
                <a:lumOff val="-92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5E228B8-B533-41BA-9790-AAE57792D239}">
      <dsp:nvSpPr>
        <dsp:cNvPr id="0" name=""/>
        <dsp:cNvSpPr/>
      </dsp:nvSpPr>
      <dsp:spPr>
        <a:xfrm>
          <a:off x="3495751" y="4809799"/>
          <a:ext cx="359359" cy="359364"/>
        </a:xfrm>
        <a:prstGeom prst="ellipse">
          <a:avLst/>
        </a:prstGeom>
        <a:gradFill rotWithShape="0">
          <a:gsLst>
            <a:gs pos="0">
              <a:schemeClr val="accent5">
                <a:hueOff val="-5793037"/>
                <a:satOff val="-14931"/>
                <a:lumOff val="-100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793037"/>
                <a:satOff val="-14931"/>
                <a:lumOff val="-100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793037"/>
                <a:satOff val="-14931"/>
                <a:lumOff val="-100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053F4CB-DC29-4651-93F7-5B769E2CF6C9}">
      <dsp:nvSpPr>
        <dsp:cNvPr id="0" name=""/>
        <dsp:cNvSpPr/>
      </dsp:nvSpPr>
      <dsp:spPr>
        <a:xfrm>
          <a:off x="5673961" y="4316099"/>
          <a:ext cx="2352998" cy="2365414"/>
        </a:xfrm>
        <a:prstGeom prst="ellipse">
          <a:avLst/>
        </a:prstGeom>
        <a:gradFill rotWithShape="0">
          <a:gsLst>
            <a:gs pos="0">
              <a:schemeClr val="accent5">
                <a:hueOff val="-6275789"/>
                <a:satOff val="-16175"/>
                <a:lumOff val="-109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275789"/>
                <a:satOff val="-16175"/>
                <a:lumOff val="-109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275789"/>
                <a:satOff val="-16175"/>
                <a:lumOff val="-109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6018550" y="4662506"/>
        <a:ext cx="1663820" cy="1672600"/>
      </dsp:txXfrm>
    </dsp:sp>
    <dsp:sp modelId="{5F4B20E7-4BB4-4E74-BEED-5D89801396D6}">
      <dsp:nvSpPr>
        <dsp:cNvPr id="0" name=""/>
        <dsp:cNvSpPr/>
      </dsp:nvSpPr>
      <dsp:spPr>
        <a:xfrm>
          <a:off x="6735470" y="4127527"/>
          <a:ext cx="359359" cy="359364"/>
        </a:xfrm>
        <a:prstGeom prst="ellips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5ECC3-ABFC-4C72-9198-A912EAC19991}">
      <dsp:nvSpPr>
        <dsp:cNvPr id="0" name=""/>
        <dsp:cNvSpPr/>
      </dsp:nvSpPr>
      <dsp:spPr>
        <a:xfrm>
          <a:off x="1233322" y="491262"/>
          <a:ext cx="5787521" cy="582004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Where Can We Go?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You have the words of eternal life!</a:t>
          </a:r>
        </a:p>
      </dsp:txBody>
      <dsp:txXfrm>
        <a:off x="2080885" y="1343588"/>
        <a:ext cx="4092395" cy="4115396"/>
      </dsp:txXfrm>
    </dsp:sp>
    <dsp:sp modelId="{09370CBD-0EFB-40CD-9C4A-9E67A8B17143}">
      <dsp:nvSpPr>
        <dsp:cNvPr id="0" name=""/>
        <dsp:cNvSpPr/>
      </dsp:nvSpPr>
      <dsp:spPr>
        <a:xfrm>
          <a:off x="4022445" y="903664"/>
          <a:ext cx="495604" cy="49581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CDC1C13-93EB-434B-BDC8-FCA790451820}">
      <dsp:nvSpPr>
        <dsp:cNvPr id="0" name=""/>
        <dsp:cNvSpPr/>
      </dsp:nvSpPr>
      <dsp:spPr>
        <a:xfrm>
          <a:off x="2849270" y="5233744"/>
          <a:ext cx="359359" cy="359364"/>
        </a:xfrm>
        <a:prstGeom prst="ellipse">
          <a:avLst/>
        </a:prstGeom>
        <a:gradFill rotWithShape="0">
          <a:gsLst>
            <a:gs pos="0">
              <a:schemeClr val="accent5">
                <a:hueOff val="-482753"/>
                <a:satOff val="-1244"/>
                <a:lumOff val="-8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82753"/>
                <a:satOff val="-1244"/>
                <a:lumOff val="-8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82753"/>
                <a:satOff val="-1244"/>
                <a:lumOff val="-8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9279815-2114-4371-91E5-BE9FE70CE61C}">
      <dsp:nvSpPr>
        <dsp:cNvPr id="0" name=""/>
        <dsp:cNvSpPr/>
      </dsp:nvSpPr>
      <dsp:spPr>
        <a:xfrm>
          <a:off x="6223406" y="2916105"/>
          <a:ext cx="359359" cy="359364"/>
        </a:xfrm>
        <a:prstGeom prst="ellipse">
          <a:avLst/>
        </a:prstGeom>
        <a:gradFill rotWithShape="0">
          <a:gsLst>
            <a:gs pos="0">
              <a:schemeClr val="accent5">
                <a:hueOff val="-965506"/>
                <a:satOff val="-2488"/>
                <a:lumOff val="-16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65506"/>
                <a:satOff val="-2488"/>
                <a:lumOff val="-16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65506"/>
                <a:satOff val="-2488"/>
                <a:lumOff val="-16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A9F0E12-D256-4142-9EDB-BB3D97E26FF7}">
      <dsp:nvSpPr>
        <dsp:cNvPr id="0" name=""/>
        <dsp:cNvSpPr/>
      </dsp:nvSpPr>
      <dsp:spPr>
        <a:xfrm>
          <a:off x="4506163" y="5616025"/>
          <a:ext cx="495604" cy="495818"/>
        </a:xfrm>
        <a:prstGeom prst="ellipse">
          <a:avLst/>
        </a:prstGeom>
        <a:gradFill rotWithShape="0">
          <a:gsLst>
            <a:gs pos="0">
              <a:schemeClr val="accent5">
                <a:hueOff val="-1448259"/>
                <a:satOff val="-3733"/>
                <a:lumOff val="-25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448259"/>
                <a:satOff val="-3733"/>
                <a:lumOff val="-25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448259"/>
                <a:satOff val="-3733"/>
                <a:lumOff val="-25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305DC9-5B2D-4FBE-B6F1-7194E087C6B5}">
      <dsp:nvSpPr>
        <dsp:cNvPr id="0" name=""/>
        <dsp:cNvSpPr/>
      </dsp:nvSpPr>
      <dsp:spPr>
        <a:xfrm>
          <a:off x="2949854" y="1608331"/>
          <a:ext cx="359359" cy="359364"/>
        </a:xfrm>
        <a:prstGeom prst="ellipse">
          <a:avLst/>
        </a:prstGeom>
        <a:gradFill rotWithShape="0">
          <a:gsLst>
            <a:gs pos="0">
              <a:schemeClr val="accent5">
                <a:hueOff val="-1931012"/>
                <a:satOff val="-4977"/>
                <a:lumOff val="-33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931012"/>
                <a:satOff val="-4977"/>
                <a:lumOff val="-33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931012"/>
                <a:satOff val="-4977"/>
                <a:lumOff val="-33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4AC8032-4E63-4B7C-BEF8-BD046FC11549}">
      <dsp:nvSpPr>
        <dsp:cNvPr id="0" name=""/>
        <dsp:cNvSpPr/>
      </dsp:nvSpPr>
      <dsp:spPr>
        <a:xfrm>
          <a:off x="1818741" y="3663999"/>
          <a:ext cx="359359" cy="359364"/>
        </a:xfrm>
        <a:prstGeom prst="ellipse">
          <a:avLst/>
        </a:prstGeom>
        <a:gradFill rotWithShape="0">
          <a:gsLst>
            <a:gs pos="0">
              <a:schemeClr val="accent5">
                <a:hueOff val="-2413765"/>
                <a:satOff val="-6221"/>
                <a:lumOff val="-42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13765"/>
                <a:satOff val="-6221"/>
                <a:lumOff val="-42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13765"/>
                <a:satOff val="-6221"/>
                <a:lumOff val="-42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25F0FB4-0CBE-40A4-A0A8-7CEBCF583719}">
      <dsp:nvSpPr>
        <dsp:cNvPr id="0" name=""/>
        <dsp:cNvSpPr/>
      </dsp:nvSpPr>
      <dsp:spPr>
        <a:xfrm>
          <a:off x="-185289" y="1634703"/>
          <a:ext cx="2352998" cy="2365414"/>
        </a:xfrm>
        <a:prstGeom prst="ellipse">
          <a:avLst/>
        </a:prstGeom>
        <a:gradFill rotWithShape="0">
          <a:gsLst>
            <a:gs pos="0">
              <a:schemeClr val="accent5">
                <a:hueOff val="-2896518"/>
                <a:satOff val="-7465"/>
                <a:lumOff val="-50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896518"/>
                <a:satOff val="-7465"/>
                <a:lumOff val="-50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896518"/>
                <a:satOff val="-7465"/>
                <a:lumOff val="-50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 words of life can be offensive</a:t>
          </a:r>
        </a:p>
      </dsp:txBody>
      <dsp:txXfrm>
        <a:off x="159300" y="1981110"/>
        <a:ext cx="1663820" cy="1672600"/>
      </dsp:txXfrm>
    </dsp:sp>
    <dsp:sp modelId="{67B92627-BABB-4F69-9B7F-A94D3F77F372}">
      <dsp:nvSpPr>
        <dsp:cNvPr id="0" name=""/>
        <dsp:cNvSpPr/>
      </dsp:nvSpPr>
      <dsp:spPr>
        <a:xfrm>
          <a:off x="3521354" y="1623956"/>
          <a:ext cx="495604" cy="495818"/>
        </a:xfrm>
        <a:prstGeom prst="ellipse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B5A848D-83E4-4547-A96B-A8CC0EE718C7}">
      <dsp:nvSpPr>
        <dsp:cNvPr id="0" name=""/>
        <dsp:cNvSpPr/>
      </dsp:nvSpPr>
      <dsp:spPr>
        <a:xfrm>
          <a:off x="256032" y="4254607"/>
          <a:ext cx="896112" cy="896327"/>
        </a:xfrm>
        <a:prstGeom prst="ellipse">
          <a:avLst/>
        </a:prstGeom>
        <a:gradFill rotWithShape="0">
          <a:gsLst>
            <a:gs pos="0">
              <a:schemeClr val="accent5">
                <a:hueOff val="-3862025"/>
                <a:satOff val="-9954"/>
                <a:lumOff val="-67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862025"/>
                <a:satOff val="-9954"/>
                <a:lumOff val="-67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862025"/>
                <a:satOff val="-9954"/>
                <a:lumOff val="-67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3166928-F2AE-4BD8-93C8-3C75B25E7EBD}">
      <dsp:nvSpPr>
        <dsp:cNvPr id="0" name=""/>
        <dsp:cNvSpPr/>
      </dsp:nvSpPr>
      <dsp:spPr>
        <a:xfrm>
          <a:off x="6124070" y="782124"/>
          <a:ext cx="2352998" cy="2365414"/>
        </a:xfrm>
        <a:prstGeom prst="ellipse">
          <a:avLst/>
        </a:prstGeom>
        <a:gradFill rotWithShape="0">
          <a:gsLst>
            <a:gs pos="0">
              <a:schemeClr val="accent5">
                <a:hueOff val="-4344777"/>
                <a:satOff val="-11198"/>
                <a:lumOff val="-75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344777"/>
                <a:satOff val="-11198"/>
                <a:lumOff val="-75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344777"/>
                <a:satOff val="-11198"/>
                <a:lumOff val="-75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Jesus speaks words of life</a:t>
          </a:r>
        </a:p>
      </dsp:txBody>
      <dsp:txXfrm>
        <a:off x="6468659" y="1128531"/>
        <a:ext cx="1663820" cy="1672600"/>
      </dsp:txXfrm>
    </dsp:sp>
    <dsp:sp modelId="{F949A080-23AE-4209-952A-6737692CE92C}">
      <dsp:nvSpPr>
        <dsp:cNvPr id="0" name=""/>
        <dsp:cNvSpPr/>
      </dsp:nvSpPr>
      <dsp:spPr>
        <a:xfrm>
          <a:off x="5585155" y="2309873"/>
          <a:ext cx="495604" cy="495818"/>
        </a:xfrm>
        <a:prstGeom prst="ellipse">
          <a:avLst/>
        </a:prstGeom>
        <a:gradFill rotWithShape="0">
          <a:gsLst>
            <a:gs pos="0">
              <a:schemeClr val="accent5">
                <a:hueOff val="-4827531"/>
                <a:satOff val="-12442"/>
                <a:lumOff val="-84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827531"/>
                <a:satOff val="-12442"/>
                <a:lumOff val="-84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827531"/>
                <a:satOff val="-12442"/>
                <a:lumOff val="-84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3677077-3F4F-4E8B-89F7-36C01755524A}">
      <dsp:nvSpPr>
        <dsp:cNvPr id="0" name=""/>
        <dsp:cNvSpPr/>
      </dsp:nvSpPr>
      <dsp:spPr>
        <a:xfrm>
          <a:off x="-85039" y="5321242"/>
          <a:ext cx="359359" cy="359364"/>
        </a:xfrm>
        <a:prstGeom prst="ellipse">
          <a:avLst/>
        </a:prstGeom>
        <a:gradFill rotWithShape="0">
          <a:gsLst>
            <a:gs pos="0">
              <a:schemeClr val="accent5">
                <a:hueOff val="-5310283"/>
                <a:satOff val="-13686"/>
                <a:lumOff val="-92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310283"/>
                <a:satOff val="-13686"/>
                <a:lumOff val="-92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310283"/>
                <a:satOff val="-13686"/>
                <a:lumOff val="-92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5E228B8-B533-41BA-9790-AAE57792D239}">
      <dsp:nvSpPr>
        <dsp:cNvPr id="0" name=""/>
        <dsp:cNvSpPr/>
      </dsp:nvSpPr>
      <dsp:spPr>
        <a:xfrm>
          <a:off x="3495751" y="4809799"/>
          <a:ext cx="359359" cy="359364"/>
        </a:xfrm>
        <a:prstGeom prst="ellipse">
          <a:avLst/>
        </a:prstGeom>
        <a:gradFill rotWithShape="0">
          <a:gsLst>
            <a:gs pos="0">
              <a:schemeClr val="accent5">
                <a:hueOff val="-5793037"/>
                <a:satOff val="-14931"/>
                <a:lumOff val="-100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793037"/>
                <a:satOff val="-14931"/>
                <a:lumOff val="-100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793037"/>
                <a:satOff val="-14931"/>
                <a:lumOff val="-100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053F4CB-DC29-4651-93F7-5B769E2CF6C9}">
      <dsp:nvSpPr>
        <dsp:cNvPr id="0" name=""/>
        <dsp:cNvSpPr/>
      </dsp:nvSpPr>
      <dsp:spPr>
        <a:xfrm>
          <a:off x="5673961" y="4316099"/>
          <a:ext cx="2352998" cy="2365414"/>
        </a:xfrm>
        <a:prstGeom prst="ellipse">
          <a:avLst/>
        </a:prstGeom>
        <a:gradFill rotWithShape="0">
          <a:gsLst>
            <a:gs pos="0">
              <a:schemeClr val="accent5">
                <a:hueOff val="-6275789"/>
                <a:satOff val="-16175"/>
                <a:lumOff val="-109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275789"/>
                <a:satOff val="-16175"/>
                <a:lumOff val="-109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275789"/>
                <a:satOff val="-16175"/>
                <a:lumOff val="-109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6018550" y="4662506"/>
        <a:ext cx="1663820" cy="1672600"/>
      </dsp:txXfrm>
    </dsp:sp>
    <dsp:sp modelId="{5F4B20E7-4BB4-4E74-BEED-5D89801396D6}">
      <dsp:nvSpPr>
        <dsp:cNvPr id="0" name=""/>
        <dsp:cNvSpPr/>
      </dsp:nvSpPr>
      <dsp:spPr>
        <a:xfrm>
          <a:off x="6735470" y="4127527"/>
          <a:ext cx="359359" cy="359364"/>
        </a:xfrm>
        <a:prstGeom prst="ellips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5ECC3-ABFC-4C72-9198-A912EAC19991}">
      <dsp:nvSpPr>
        <dsp:cNvPr id="0" name=""/>
        <dsp:cNvSpPr/>
      </dsp:nvSpPr>
      <dsp:spPr>
        <a:xfrm>
          <a:off x="1233322" y="491262"/>
          <a:ext cx="5787521" cy="582004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Where Can We Go?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You have the words of eternal life!</a:t>
          </a:r>
        </a:p>
      </dsp:txBody>
      <dsp:txXfrm>
        <a:off x="2080885" y="1343588"/>
        <a:ext cx="4092395" cy="4115396"/>
      </dsp:txXfrm>
    </dsp:sp>
    <dsp:sp modelId="{09370CBD-0EFB-40CD-9C4A-9E67A8B17143}">
      <dsp:nvSpPr>
        <dsp:cNvPr id="0" name=""/>
        <dsp:cNvSpPr/>
      </dsp:nvSpPr>
      <dsp:spPr>
        <a:xfrm>
          <a:off x="4022445" y="903664"/>
          <a:ext cx="495604" cy="49581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CDC1C13-93EB-434B-BDC8-FCA790451820}">
      <dsp:nvSpPr>
        <dsp:cNvPr id="0" name=""/>
        <dsp:cNvSpPr/>
      </dsp:nvSpPr>
      <dsp:spPr>
        <a:xfrm>
          <a:off x="2849270" y="5233744"/>
          <a:ext cx="359359" cy="359364"/>
        </a:xfrm>
        <a:prstGeom prst="ellipse">
          <a:avLst/>
        </a:prstGeom>
        <a:gradFill rotWithShape="0">
          <a:gsLst>
            <a:gs pos="0">
              <a:schemeClr val="accent5">
                <a:hueOff val="-482753"/>
                <a:satOff val="-1244"/>
                <a:lumOff val="-8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82753"/>
                <a:satOff val="-1244"/>
                <a:lumOff val="-8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82753"/>
                <a:satOff val="-1244"/>
                <a:lumOff val="-8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9279815-2114-4371-91E5-BE9FE70CE61C}">
      <dsp:nvSpPr>
        <dsp:cNvPr id="0" name=""/>
        <dsp:cNvSpPr/>
      </dsp:nvSpPr>
      <dsp:spPr>
        <a:xfrm>
          <a:off x="6223406" y="2916105"/>
          <a:ext cx="359359" cy="359364"/>
        </a:xfrm>
        <a:prstGeom prst="ellipse">
          <a:avLst/>
        </a:prstGeom>
        <a:gradFill rotWithShape="0">
          <a:gsLst>
            <a:gs pos="0">
              <a:schemeClr val="accent5">
                <a:hueOff val="-965506"/>
                <a:satOff val="-2488"/>
                <a:lumOff val="-16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65506"/>
                <a:satOff val="-2488"/>
                <a:lumOff val="-16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65506"/>
                <a:satOff val="-2488"/>
                <a:lumOff val="-16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A9F0E12-D256-4142-9EDB-BB3D97E26FF7}">
      <dsp:nvSpPr>
        <dsp:cNvPr id="0" name=""/>
        <dsp:cNvSpPr/>
      </dsp:nvSpPr>
      <dsp:spPr>
        <a:xfrm>
          <a:off x="4506163" y="5616025"/>
          <a:ext cx="495604" cy="495818"/>
        </a:xfrm>
        <a:prstGeom prst="ellipse">
          <a:avLst/>
        </a:prstGeom>
        <a:gradFill rotWithShape="0">
          <a:gsLst>
            <a:gs pos="0">
              <a:schemeClr val="accent5">
                <a:hueOff val="-1448259"/>
                <a:satOff val="-3733"/>
                <a:lumOff val="-25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448259"/>
                <a:satOff val="-3733"/>
                <a:lumOff val="-25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448259"/>
                <a:satOff val="-3733"/>
                <a:lumOff val="-25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305DC9-5B2D-4FBE-B6F1-7194E087C6B5}">
      <dsp:nvSpPr>
        <dsp:cNvPr id="0" name=""/>
        <dsp:cNvSpPr/>
      </dsp:nvSpPr>
      <dsp:spPr>
        <a:xfrm>
          <a:off x="2949854" y="1608331"/>
          <a:ext cx="359359" cy="359364"/>
        </a:xfrm>
        <a:prstGeom prst="ellipse">
          <a:avLst/>
        </a:prstGeom>
        <a:gradFill rotWithShape="0">
          <a:gsLst>
            <a:gs pos="0">
              <a:schemeClr val="accent5">
                <a:hueOff val="-1931012"/>
                <a:satOff val="-4977"/>
                <a:lumOff val="-33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931012"/>
                <a:satOff val="-4977"/>
                <a:lumOff val="-33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931012"/>
                <a:satOff val="-4977"/>
                <a:lumOff val="-33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4AC8032-4E63-4B7C-BEF8-BD046FC11549}">
      <dsp:nvSpPr>
        <dsp:cNvPr id="0" name=""/>
        <dsp:cNvSpPr/>
      </dsp:nvSpPr>
      <dsp:spPr>
        <a:xfrm>
          <a:off x="1818741" y="3663999"/>
          <a:ext cx="359359" cy="359364"/>
        </a:xfrm>
        <a:prstGeom prst="ellipse">
          <a:avLst/>
        </a:prstGeom>
        <a:gradFill rotWithShape="0">
          <a:gsLst>
            <a:gs pos="0">
              <a:schemeClr val="accent5">
                <a:hueOff val="-2413765"/>
                <a:satOff val="-6221"/>
                <a:lumOff val="-42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13765"/>
                <a:satOff val="-6221"/>
                <a:lumOff val="-42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13765"/>
                <a:satOff val="-6221"/>
                <a:lumOff val="-42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25F0FB4-0CBE-40A4-A0A8-7CEBCF583719}">
      <dsp:nvSpPr>
        <dsp:cNvPr id="0" name=""/>
        <dsp:cNvSpPr/>
      </dsp:nvSpPr>
      <dsp:spPr>
        <a:xfrm>
          <a:off x="-185289" y="1634703"/>
          <a:ext cx="2352998" cy="2365414"/>
        </a:xfrm>
        <a:prstGeom prst="ellipse">
          <a:avLst/>
        </a:prstGeom>
        <a:gradFill rotWithShape="0">
          <a:gsLst>
            <a:gs pos="0">
              <a:schemeClr val="accent5">
                <a:hueOff val="-2896518"/>
                <a:satOff val="-7465"/>
                <a:lumOff val="-50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896518"/>
                <a:satOff val="-7465"/>
                <a:lumOff val="-50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896518"/>
                <a:satOff val="-7465"/>
                <a:lumOff val="-50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 words of life can be offensive</a:t>
          </a:r>
        </a:p>
      </dsp:txBody>
      <dsp:txXfrm>
        <a:off x="159300" y="1981110"/>
        <a:ext cx="1663820" cy="1672600"/>
      </dsp:txXfrm>
    </dsp:sp>
    <dsp:sp modelId="{67B92627-BABB-4F69-9B7F-A94D3F77F372}">
      <dsp:nvSpPr>
        <dsp:cNvPr id="0" name=""/>
        <dsp:cNvSpPr/>
      </dsp:nvSpPr>
      <dsp:spPr>
        <a:xfrm>
          <a:off x="3521354" y="1623956"/>
          <a:ext cx="495604" cy="495818"/>
        </a:xfrm>
        <a:prstGeom prst="ellipse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B5A848D-83E4-4547-A96B-A8CC0EE718C7}">
      <dsp:nvSpPr>
        <dsp:cNvPr id="0" name=""/>
        <dsp:cNvSpPr/>
      </dsp:nvSpPr>
      <dsp:spPr>
        <a:xfrm>
          <a:off x="256032" y="4254607"/>
          <a:ext cx="896112" cy="896327"/>
        </a:xfrm>
        <a:prstGeom prst="ellipse">
          <a:avLst/>
        </a:prstGeom>
        <a:gradFill rotWithShape="0">
          <a:gsLst>
            <a:gs pos="0">
              <a:schemeClr val="accent5">
                <a:hueOff val="-3862025"/>
                <a:satOff val="-9954"/>
                <a:lumOff val="-67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862025"/>
                <a:satOff val="-9954"/>
                <a:lumOff val="-67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862025"/>
                <a:satOff val="-9954"/>
                <a:lumOff val="-67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3166928-F2AE-4BD8-93C8-3C75B25E7EBD}">
      <dsp:nvSpPr>
        <dsp:cNvPr id="0" name=""/>
        <dsp:cNvSpPr/>
      </dsp:nvSpPr>
      <dsp:spPr>
        <a:xfrm>
          <a:off x="6124070" y="782124"/>
          <a:ext cx="2352998" cy="2365414"/>
        </a:xfrm>
        <a:prstGeom prst="ellipse">
          <a:avLst/>
        </a:prstGeom>
        <a:gradFill rotWithShape="0">
          <a:gsLst>
            <a:gs pos="0">
              <a:schemeClr val="accent5">
                <a:hueOff val="-4344777"/>
                <a:satOff val="-11198"/>
                <a:lumOff val="-75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344777"/>
                <a:satOff val="-11198"/>
                <a:lumOff val="-75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344777"/>
                <a:satOff val="-11198"/>
                <a:lumOff val="-75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Jesus speaks words of life</a:t>
          </a:r>
        </a:p>
      </dsp:txBody>
      <dsp:txXfrm>
        <a:off x="6468659" y="1128531"/>
        <a:ext cx="1663820" cy="1672600"/>
      </dsp:txXfrm>
    </dsp:sp>
    <dsp:sp modelId="{F949A080-23AE-4209-952A-6737692CE92C}">
      <dsp:nvSpPr>
        <dsp:cNvPr id="0" name=""/>
        <dsp:cNvSpPr/>
      </dsp:nvSpPr>
      <dsp:spPr>
        <a:xfrm>
          <a:off x="5585155" y="2309873"/>
          <a:ext cx="495604" cy="495818"/>
        </a:xfrm>
        <a:prstGeom prst="ellipse">
          <a:avLst/>
        </a:prstGeom>
        <a:gradFill rotWithShape="0">
          <a:gsLst>
            <a:gs pos="0">
              <a:schemeClr val="accent5">
                <a:hueOff val="-4827531"/>
                <a:satOff val="-12442"/>
                <a:lumOff val="-84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827531"/>
                <a:satOff val="-12442"/>
                <a:lumOff val="-84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827531"/>
                <a:satOff val="-12442"/>
                <a:lumOff val="-84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3677077-3F4F-4E8B-89F7-36C01755524A}">
      <dsp:nvSpPr>
        <dsp:cNvPr id="0" name=""/>
        <dsp:cNvSpPr/>
      </dsp:nvSpPr>
      <dsp:spPr>
        <a:xfrm>
          <a:off x="-85039" y="5321242"/>
          <a:ext cx="359359" cy="359364"/>
        </a:xfrm>
        <a:prstGeom prst="ellipse">
          <a:avLst/>
        </a:prstGeom>
        <a:gradFill rotWithShape="0">
          <a:gsLst>
            <a:gs pos="0">
              <a:schemeClr val="accent5">
                <a:hueOff val="-5310283"/>
                <a:satOff val="-13686"/>
                <a:lumOff val="-92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310283"/>
                <a:satOff val="-13686"/>
                <a:lumOff val="-92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310283"/>
                <a:satOff val="-13686"/>
                <a:lumOff val="-92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5E228B8-B533-41BA-9790-AAE57792D239}">
      <dsp:nvSpPr>
        <dsp:cNvPr id="0" name=""/>
        <dsp:cNvSpPr/>
      </dsp:nvSpPr>
      <dsp:spPr>
        <a:xfrm>
          <a:off x="3495751" y="4809799"/>
          <a:ext cx="359359" cy="359364"/>
        </a:xfrm>
        <a:prstGeom prst="ellipse">
          <a:avLst/>
        </a:prstGeom>
        <a:gradFill rotWithShape="0">
          <a:gsLst>
            <a:gs pos="0">
              <a:schemeClr val="accent5">
                <a:hueOff val="-5793037"/>
                <a:satOff val="-14931"/>
                <a:lumOff val="-100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793037"/>
                <a:satOff val="-14931"/>
                <a:lumOff val="-100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793037"/>
                <a:satOff val="-14931"/>
                <a:lumOff val="-100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053F4CB-DC29-4651-93F7-5B769E2CF6C9}">
      <dsp:nvSpPr>
        <dsp:cNvPr id="0" name=""/>
        <dsp:cNvSpPr/>
      </dsp:nvSpPr>
      <dsp:spPr>
        <a:xfrm>
          <a:off x="5673961" y="4316099"/>
          <a:ext cx="2352998" cy="2365414"/>
        </a:xfrm>
        <a:prstGeom prst="ellipse">
          <a:avLst/>
        </a:prstGeom>
        <a:gradFill rotWithShape="0">
          <a:gsLst>
            <a:gs pos="0">
              <a:schemeClr val="accent5">
                <a:hueOff val="-6275789"/>
                <a:satOff val="-16175"/>
                <a:lumOff val="-109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275789"/>
                <a:satOff val="-16175"/>
                <a:lumOff val="-109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275789"/>
                <a:satOff val="-16175"/>
                <a:lumOff val="-109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Will you listen?</a:t>
          </a:r>
        </a:p>
      </dsp:txBody>
      <dsp:txXfrm>
        <a:off x="6018550" y="4662506"/>
        <a:ext cx="1663820" cy="1672600"/>
      </dsp:txXfrm>
    </dsp:sp>
    <dsp:sp modelId="{5F4B20E7-4BB4-4E74-BEED-5D89801396D6}">
      <dsp:nvSpPr>
        <dsp:cNvPr id="0" name=""/>
        <dsp:cNvSpPr/>
      </dsp:nvSpPr>
      <dsp:spPr>
        <a:xfrm>
          <a:off x="6735470" y="4127527"/>
          <a:ext cx="359359" cy="359364"/>
        </a:xfrm>
        <a:prstGeom prst="ellips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A29E-785C-4A9D-9C29-A35D57247113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4CE0E-5EB5-4FB5-85BA-604318DD2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5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A29E-785C-4A9D-9C29-A35D57247113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4CE0E-5EB5-4FB5-85BA-604318DD2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95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A29E-785C-4A9D-9C29-A35D57247113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4CE0E-5EB5-4FB5-85BA-604318DD2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61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A29E-785C-4A9D-9C29-A35D57247113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4CE0E-5EB5-4FB5-85BA-604318DD2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68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A29E-785C-4A9D-9C29-A35D57247113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4CE0E-5EB5-4FB5-85BA-604318DD2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52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A29E-785C-4A9D-9C29-A35D57247113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4CE0E-5EB5-4FB5-85BA-604318DD2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3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A29E-785C-4A9D-9C29-A35D57247113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4CE0E-5EB5-4FB5-85BA-604318DD2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10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A29E-785C-4A9D-9C29-A35D57247113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4CE0E-5EB5-4FB5-85BA-604318DD2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90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A29E-785C-4A9D-9C29-A35D57247113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4CE0E-5EB5-4FB5-85BA-604318DD2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30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A29E-785C-4A9D-9C29-A35D57247113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4CE0E-5EB5-4FB5-85BA-604318DD2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4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A29E-785C-4A9D-9C29-A35D57247113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4CE0E-5EB5-4FB5-85BA-604318DD2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89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4A29E-785C-4A9D-9C29-A35D57247113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4CE0E-5EB5-4FB5-85BA-604318DD2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4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35781" y="1324805"/>
            <a:ext cx="30202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Where Else Can We Go?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185062" y="5304469"/>
            <a:ext cx="8773876" cy="1101745"/>
          </a:xfrm>
          <a:prstGeom prst="roundRect">
            <a:avLst>
              <a:gd name="adj" fmla="val 23476"/>
            </a:avLst>
          </a:prstGeom>
          <a:solidFill>
            <a:srgbClr val="DBDDD1"/>
          </a:solidFill>
        </p:spPr>
        <p:txBody>
          <a:bodyPr wrap="square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“Samuel said, ‘Speak, Lord. Your servant is listening.’”</a:t>
            </a:r>
          </a:p>
          <a:p>
            <a:pPr marR="0" algn="r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~1 Samuel 3:10b</a:t>
            </a:r>
          </a:p>
        </p:txBody>
      </p:sp>
      <p:pic>
        <p:nvPicPr>
          <p:cNvPr id="9" name="Picture 2" descr="https://attachment.outlook.office.net/owa/DTWERNER@msn.com/service.svc/s/GetAttachmentThumbnail?id=AQMkADAwATdiZmYAZC04MGIzLWMxMQBkLTAwAi0wMAoARgAAA4FWIwiadMFCgwfHjD1ZSp8HAFfapiobOXZKiPzPqBTeJNAAAAIBDAAAAFfapiobOXZKiPzPqBTeJNAAAfVXmn8AAAABEgAQADQEs5VDeSBLrYTBmPExOg8%3D&amp;thumbnailType=2&amp;X-OWA-CANARY=YmPeojXgiEqV6jNNERcZwmDBgrOMVdUYjctDB5SgMlewLB-0o65qTdWXwzKoVDCIR9mBz5UbIX0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NTA3OTAxLTIxNTkyNjQwMjlcIixcInB1aWRcIjpcIjIxODE0MjAzNDM4Njk3MjVcIixcIm9pZFwiOlwiMDAwN2JmZmQtODBiMy1jMTF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NTMwMjIxOSwibmJmIjoxNTE1MzAxNjE5fQ.tK2GImZRDJR-ovOS5jpFEz-fg6TxGvZhcwWN_Sqe8R3t_sJrVnT1DOTHkvNKneg8Yyp2AkR2R0a7Y3f_1UnbeKGiQeMknyA7LQdRJ2UMImJFgcFX2L-GU1Hx4dZeYoCPZ-mb3arCEHXrKuwzvqWcyDbMK5oIIRiVhvP9860wq_R7G_tUgEsqpEsTy_N-We-E7Us_PPMS4yPNA9zTZF9SnwWDEB_nN3LbW8_Yy2RtGs30K2p99NsPpXLMlXtGDvY-oK8ibi0uzguL7z1cilWBitCvyQa2FcJbPvvQKKWNViaWQn-L4eaE9lwl5g_5kL3bJRR-wtTv4UIklMnWmE_LLg&amp;owa=outlook.live.com&amp;isc=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7710"/>
            <a:ext cx="2770496" cy="259419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175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ttachment.outlook.office.net/owa/DTWERNER@msn.com/service.svc/s/GetAttachmentThumbnail?id=AQMkADAwATdiZmYAZC04MGIzLWMxMQBkLTAwAi0wMAoARgAAA4FWIwiadMFCgwfHjD1ZSp8HAFfapiobOXZKiPzPqBTeJNAAAAIBDAAAAFfapiobOXZKiPzPqBTeJNAAAfVXmn8AAAABEgAQADQEs5VDeSBLrYTBmPExOg8%3D&amp;thumbnailType=2&amp;X-OWA-CANARY=YmPeojXgiEqV6jNNERcZwmDBgrOMVdUYjctDB5SgMlewLB-0o65qTdWXwzKoVDCIR9mBz5UbIX0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NTA3OTAxLTIxNTkyNjQwMjlcIixcInB1aWRcIjpcIjIxODE0MjAzNDM4Njk3MjVcIixcIm9pZFwiOlwiMDAwN2JmZmQtODBiMy1jMTF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NTMwMjIxOSwibmJmIjoxNTE1MzAxNjE5fQ.tK2GImZRDJR-ovOS5jpFEz-fg6TxGvZhcwWN_Sqe8R3t_sJrVnT1DOTHkvNKneg8Yyp2AkR2R0a7Y3f_1UnbeKGiQeMknyA7LQdRJ2UMImJFgcFX2L-GU1Hx4dZeYoCPZ-mb3arCEHXrKuwzvqWcyDbMK5oIIRiVhvP9860wq_R7G_tUgEsqpEsTy_N-We-E7Us_PPMS4yPNA9zTZF9SnwWDEB_nN3LbW8_Yy2RtGs30K2p99NsPpXLMlXtGDvY-oK8ibi0uzguL7z1cilWBitCvyQa2FcJbPvvQKKWNViaWQn-L4eaE9lwl5g_5kL3bJRR-wtTv4UIklMnWmE_LLg&amp;owa=outlook.live.com&amp;isc=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7710"/>
            <a:ext cx="1330038" cy="12453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0038" y="234910"/>
            <a:ext cx="70180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John 6:60-69 (CEB)</a:t>
            </a:r>
            <a:endParaRPr lang="en-US" sz="4800" b="1" dirty="0"/>
          </a:p>
        </p:txBody>
      </p:sp>
      <p:sp>
        <p:nvSpPr>
          <p:cNvPr id="3" name="Rectangle 2"/>
          <p:cNvSpPr/>
          <p:nvPr/>
        </p:nvSpPr>
        <p:spPr>
          <a:xfrm>
            <a:off x="387927" y="1764437"/>
            <a:ext cx="83681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6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40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67 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Jesus asked the Twelve, “Do you also want to leave?”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2" name="Picture 2" descr="Image result for John 6: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371" y="3579205"/>
            <a:ext cx="4687849" cy="3120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954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ttachment.outlook.office.net/owa/DTWERNER@msn.com/service.svc/s/GetAttachmentThumbnail?id=AQMkADAwATdiZmYAZC04MGIzLWMxMQBkLTAwAi0wMAoARgAAA4FWIwiadMFCgwfHjD1ZSp8HAFfapiobOXZKiPzPqBTeJNAAAAIBDAAAAFfapiobOXZKiPzPqBTeJNAAAfVXmn8AAAABEgAQADQEs5VDeSBLrYTBmPExOg8%3D&amp;thumbnailType=2&amp;X-OWA-CANARY=YmPeojXgiEqV6jNNERcZwmDBgrOMVdUYjctDB5SgMlewLB-0o65qTdWXwzKoVDCIR9mBz5UbIX0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NTA3OTAxLTIxNTkyNjQwMjlcIixcInB1aWRcIjpcIjIxODE0MjAzNDM4Njk3MjVcIixcIm9pZFwiOlwiMDAwN2JmZmQtODBiMy1jMTF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NTMwMjIxOSwibmJmIjoxNTE1MzAxNjE5fQ.tK2GImZRDJR-ovOS5jpFEz-fg6TxGvZhcwWN_Sqe8R3t_sJrVnT1DOTHkvNKneg8Yyp2AkR2R0a7Y3f_1UnbeKGiQeMknyA7LQdRJ2UMImJFgcFX2L-GU1Hx4dZeYoCPZ-mb3arCEHXrKuwzvqWcyDbMK5oIIRiVhvP9860wq_R7G_tUgEsqpEsTy_N-We-E7Us_PPMS4yPNA9zTZF9SnwWDEB_nN3LbW8_Yy2RtGs30K2p99NsPpXLMlXtGDvY-oK8ibi0uzguL7z1cilWBitCvyQa2FcJbPvvQKKWNViaWQn-L4eaE9lwl5g_5kL3bJRR-wtTv4UIklMnWmE_LLg&amp;owa=outlook.live.com&amp;isc=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7710"/>
            <a:ext cx="1330038" cy="12453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0038" y="234910"/>
            <a:ext cx="70180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Samuel 3:8-10</a:t>
            </a:r>
            <a:endParaRPr lang="en-US" sz="4800" b="1" dirty="0"/>
          </a:p>
        </p:txBody>
      </p:sp>
      <p:sp>
        <p:nvSpPr>
          <p:cNvPr id="3" name="Rectangle 2"/>
          <p:cNvSpPr/>
          <p:nvPr/>
        </p:nvSpPr>
        <p:spPr>
          <a:xfrm>
            <a:off x="152400" y="1480309"/>
            <a:ext cx="8839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6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3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8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third time the Lord called Samuel. He got up, went to Eli, and said, “I’m here. You called me?”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Then Eli realized that it was the Lord who was calling the boy. </a:t>
            </a:r>
            <a:r>
              <a:rPr lang="en-US" sz="3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9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So Eli said to Samuel, “Go and lie down. If He calls you, say, ‘Speak, Lord. Your servant is listening.’” So Samuel went and lay down where he’d been. </a:t>
            </a:r>
            <a:r>
              <a:rPr lang="en-US" sz="3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Then the Lord came and stood there, calling just as before, “Samuel, Samuel!”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Samuel said, “Speak, Lord. Your servant is listening.”</a:t>
            </a:r>
          </a:p>
        </p:txBody>
      </p:sp>
    </p:spTree>
    <p:extLst>
      <p:ext uri="{BB962C8B-B14F-4D97-AF65-F5344CB8AC3E}">
        <p14:creationId xmlns:p14="http://schemas.microsoft.com/office/powerpoint/2010/main" val="1763300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ttachment.outlook.office.net/owa/DTWERNER@msn.com/service.svc/s/GetAttachmentThumbnail?id=AQMkADAwATdiZmYAZC04MGIzLWMxMQBkLTAwAi0wMAoARgAAA4FWIwiadMFCgwfHjD1ZSp8HAFfapiobOXZKiPzPqBTeJNAAAAIBDAAAAFfapiobOXZKiPzPqBTeJNAAAfVXmn8AAAABEgAQADQEs5VDeSBLrYTBmPExOg8%3D&amp;thumbnailType=2&amp;X-OWA-CANARY=YmPeojXgiEqV6jNNERcZwmDBgrOMVdUYjctDB5SgMlewLB-0o65qTdWXwzKoVDCIR9mBz5UbIX0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NTA3OTAxLTIxNTkyNjQwMjlcIixcInB1aWRcIjpcIjIxODE0MjAzNDM4Njk3MjVcIixcIm9pZFwiOlwiMDAwN2JmZmQtODBiMy1jMTF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NTMwMjIxOSwibmJmIjoxNTE1MzAxNjE5fQ.tK2GImZRDJR-ovOS5jpFEz-fg6TxGvZhcwWN_Sqe8R3t_sJrVnT1DOTHkvNKneg8Yyp2AkR2R0a7Y3f_1UnbeKGiQeMknyA7LQdRJ2UMImJFgcFX2L-GU1Hx4dZeYoCPZ-mb3arCEHXrKuwzvqWcyDbMK5oIIRiVhvP9860wq_R7G_tUgEsqpEsTy_N-We-E7Us_PPMS4yPNA9zTZF9SnwWDEB_nN3LbW8_Yy2RtGs30K2p99NsPpXLMlXtGDvY-oK8ibi0uzguL7z1cilWBitCvyQa2FcJbPvvQKKWNViaWQn-L4eaE9lwl5g_5kL3bJRR-wtTv4UIklMnWmE_LLg&amp;owa=outlook.live.com&amp;isc=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7710"/>
            <a:ext cx="1330038" cy="12453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/>
        </p:nvGraphicFramePr>
        <p:xfrm>
          <a:off x="429492" y="27710"/>
          <a:ext cx="9144000" cy="6705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8196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ttachment.outlook.office.net/owa/DTWERNER@msn.com/service.svc/s/GetAttachmentThumbnail?id=AQMkADAwATdiZmYAZC04MGIzLWMxMQBkLTAwAi0wMAoARgAAA4FWIwiadMFCgwfHjD1ZSp8HAFfapiobOXZKiPzPqBTeJNAAAAIBDAAAAFfapiobOXZKiPzPqBTeJNAAAfVXmn8AAAABEgAQADQEs5VDeSBLrYTBmPExOg8%3D&amp;thumbnailType=2&amp;X-OWA-CANARY=YmPeojXgiEqV6jNNERcZwmDBgrOMVdUYjctDB5SgMlewLB-0o65qTdWXwzKoVDCIR9mBz5UbIX0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NTA3OTAxLTIxNTkyNjQwMjlcIixcInB1aWRcIjpcIjIxODE0MjAzNDM4Njk3MjVcIixcIm9pZFwiOlwiMDAwN2JmZmQtODBiMy1jMTF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NTMwMjIxOSwibmJmIjoxNTE1MzAxNjE5fQ.tK2GImZRDJR-ovOS5jpFEz-fg6TxGvZhcwWN_Sqe8R3t_sJrVnT1DOTHkvNKneg8Yyp2AkR2R0a7Y3f_1UnbeKGiQeMknyA7LQdRJ2UMImJFgcFX2L-GU1Hx4dZeYoCPZ-mb3arCEHXrKuwzvqWcyDbMK5oIIRiVhvP9860wq_R7G_tUgEsqpEsTy_N-We-E7Us_PPMS4yPNA9zTZF9SnwWDEB_nN3LbW8_Yy2RtGs30K2p99NsPpXLMlXtGDvY-oK8ibi0uzguL7z1cilWBitCvyQa2FcJbPvvQKKWNViaWQn-L4eaE9lwl5g_5kL3bJRR-wtTv4UIklMnWmE_LLg&amp;owa=outlook.live.com&amp;isc=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7710"/>
            <a:ext cx="1330038" cy="12453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0038" y="234910"/>
            <a:ext cx="70180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John 6:60-69 (CEB)</a:t>
            </a:r>
            <a:endParaRPr lang="en-US" sz="4800" b="1" dirty="0"/>
          </a:p>
        </p:txBody>
      </p:sp>
      <p:sp>
        <p:nvSpPr>
          <p:cNvPr id="3" name="Rectangle 2"/>
          <p:cNvSpPr/>
          <p:nvPr/>
        </p:nvSpPr>
        <p:spPr>
          <a:xfrm>
            <a:off x="387927" y="1764437"/>
            <a:ext cx="836814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6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40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67 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Jesus asked the Twelve, “Do you also want to leave?”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40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68 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Simon Peter answered, “Lord, where would we go? You have the words of eternal life. </a:t>
            </a:r>
            <a:r>
              <a:rPr lang="en-US" sz="40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69 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We believe and know that you are God’s holy one.”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751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attachment.outlook.office.net/owa/DTWERNER@msn.com/service.svc/s/GetAttachmentThumbnail?id=AQMkADAwATdiZmYAZC04MGIzLWMxMQBkLTAwAi0wMAoARgAAA4FWIwiadMFCgwfHjD1ZSp8HAFfapiobOXZKiPzPqBTeJNAAAAIBDAAAAFfapiobOXZKiPzPqBTeJNAAAhAJtH0AAAABEgAQAAP%2FKgHzxORAk%2F7r4%2FYerX4%3D&amp;thumbnailType=2&amp;X-OWA-CANARY=rrcRodIWiUKfVev60vg1UeDVKBeXVdUYlGJuxqg6sIH6mL9bKKdgu8QlVNrUeR5AuFPSA9f02B8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NTA3OTAxLTIxNTkyNjQwMjlcIixcInB1aWRcIjpcIjIxODE0MjAzNDM4Njk3MjVcIixcIm9pZFwiOlwiMDAwN2JmZmQtODBiMy1jMTF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NTMwNjcyMCwibmJmIjoxNTE1MzA2MTIwfQ.b8DeuTlTe_CKJeDFN1nJJPX3sJSgRASJu2pBKOb7gZUf0sziL1bu8NeNmpsWb6YDThxAVBiUi-QNbWgS5b8cpyIfduzEnEwp36UUBULCUhWRon8H7_h2qVj6g4uGTnD76aHQRDzg8fqlKK7fFyerIbgcdQg3HMzJ_J7UzzU6ADwFnnNe0CzXJ0IGj5CcHhFd5MDQUvhy0qPnbq-JosYPinALr3Pql4jBr89Ig_2R82zbdNS6aWTYtGi8lWWc08ddTDAJympfEoZTSwmbEM4iSskDqXkzFpEppGqdKJdNOYodlHaodC0LtLRRTPSA_fH-zBtm1s67sysfuPM-qdy47A&amp;owa=outlook.live.com&amp;isc=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ttachment.outlook.office.net/owa/DTWERNER@msn.com/service.svc/s/GetAttachmentThumbnail?id=AQMkADAwATdiZmYAZC04MGIzLWMxMQBkLTAwAi0wMAoARgAAA4FWIwiadMFCgwfHjD1ZSp8HAFfapiobOXZKiPzPqBTeJNAAAAIBDAAAAFfapiobOXZKiPzPqBTeJNAAAfVXmn8AAAABEgAQADQEs5VDeSBLrYTBmPExOg8%3D&amp;thumbnailType=2&amp;X-OWA-CANARY=YmPeojXgiEqV6jNNERcZwmDBgrOMVdUYjctDB5SgMlewLB-0o65qTdWXwzKoVDCIR9mBz5UbIX0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NTA3OTAxLTIxNTkyNjQwMjlcIixcInB1aWRcIjpcIjIxODE0MjAzNDM4Njk3MjVcIixcIm9pZFwiOlwiMDAwN2JmZmQtODBiMy1jMTF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NTMwMjIxOSwibmJmIjoxNTE1MzAxNjE5fQ.tK2GImZRDJR-ovOS5jpFEz-fg6TxGvZhcwWN_Sqe8R3t_sJrVnT1DOTHkvNKneg8Yyp2AkR2R0a7Y3f_1UnbeKGiQeMknyA7LQdRJ2UMImJFgcFX2L-GU1Hx4dZeYoCPZ-mb3arCEHXrKuwzvqWcyDbMK5oIIRiVhvP9860wq_R7G_tUgEsqpEsTy_N-We-E7Us_PPMS4yPNA9zTZF9SnwWDEB_nN3LbW8_Yy2RtGs30K2p99NsPpXLMlXtGDvY-oK8ibi0uzguL7z1cilWBitCvyQa2FcJbPvvQKKWNViaWQn-L4eaE9lwl5g_5kL3bJRR-wtTv4UIklMnWmE_LLg&amp;owa=outlook.live.com&amp;isc=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7710"/>
            <a:ext cx="1330038" cy="12453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786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exasconflictcoach.com/wp-content/uploads/2015/09/angrymumteenagerdaugh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392" y="785379"/>
            <a:ext cx="7943215" cy="5287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ttachment.outlook.office.net/owa/DTWERNER@msn.com/service.svc/s/GetAttachmentThumbnail?id=AQMkADAwATdiZmYAZC04MGIzLWMxMQBkLTAwAi0wMAoARgAAA4FWIwiadMFCgwfHjD1ZSp8HAFfapiobOXZKiPzPqBTeJNAAAAIBDAAAAFfapiobOXZKiPzPqBTeJNAAAfVXmn8AAAABEgAQADQEs5VDeSBLrYTBmPExOg8%3D&amp;thumbnailType=2&amp;X-OWA-CANARY=YmPeojXgiEqV6jNNERcZwmDBgrOMVdUYjctDB5SgMlewLB-0o65qTdWXwzKoVDCIR9mBz5UbIX0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NTA3OTAxLTIxNTkyNjQwMjlcIixcInB1aWRcIjpcIjIxODE0MjAzNDM4Njk3MjVcIixcIm9pZFwiOlwiMDAwN2JmZmQtODBiMy1jMTF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NTMwMjIxOSwibmJmIjoxNTE1MzAxNjE5fQ.tK2GImZRDJR-ovOS5jpFEz-fg6TxGvZhcwWN_Sqe8R3t_sJrVnT1DOTHkvNKneg8Yyp2AkR2R0a7Y3f_1UnbeKGiQeMknyA7LQdRJ2UMImJFgcFX2L-GU1Hx4dZeYoCPZ-mb3arCEHXrKuwzvqWcyDbMK5oIIRiVhvP9860wq_R7G_tUgEsqpEsTy_N-We-E7Us_PPMS4yPNA9zTZF9SnwWDEB_nN3LbW8_Yy2RtGs30K2p99NsPpXLMlXtGDvY-oK8ibi0uzguL7z1cilWBitCvyQa2FcJbPvvQKKWNViaWQn-L4eaE9lwl5g_5kL3bJRR-wtTv4UIklMnWmE_LLg&amp;owa=outlook.live.com&amp;isc=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7710"/>
            <a:ext cx="1330038" cy="12453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507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https://seekingalpha.com/article/4101268 facebook snap tale teen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093" y="1183269"/>
            <a:ext cx="8938778" cy="4469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ttachment.outlook.office.net/owa/DTWERNER@msn.com/service.svc/s/GetAttachmentThumbnail?id=AQMkADAwATdiZmYAZC04MGIzLWMxMQBkLTAwAi0wMAoARgAAA4FWIwiadMFCgwfHjD1ZSp8HAFfapiobOXZKiPzPqBTeJNAAAAIBDAAAAFfapiobOXZKiPzPqBTeJNAAAfVXmn8AAAABEgAQADQEs5VDeSBLrYTBmPExOg8%3D&amp;thumbnailType=2&amp;X-OWA-CANARY=YmPeojXgiEqV6jNNERcZwmDBgrOMVdUYjctDB5SgMlewLB-0o65qTdWXwzKoVDCIR9mBz5UbIX0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NTA3OTAxLTIxNTkyNjQwMjlcIixcInB1aWRcIjpcIjIxODE0MjAzNDM4Njk3MjVcIixcIm9pZFwiOlwiMDAwN2JmZmQtODBiMy1jMTF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NTMwMjIxOSwibmJmIjoxNTE1MzAxNjE5fQ.tK2GImZRDJR-ovOS5jpFEz-fg6TxGvZhcwWN_Sqe8R3t_sJrVnT1DOTHkvNKneg8Yyp2AkR2R0a7Y3f_1UnbeKGiQeMknyA7LQdRJ2UMImJFgcFX2L-GU1Hx4dZeYoCPZ-mb3arCEHXrKuwzvqWcyDbMK5oIIRiVhvP9860wq_R7G_tUgEsqpEsTy_N-We-E7Us_PPMS4yPNA9zTZF9SnwWDEB_nN3LbW8_Yy2RtGs30K2p99NsPpXLMlXtGDvY-oK8ibi0uzguL7z1cilWBitCvyQa2FcJbPvvQKKWNViaWQn-L4eaE9lwl5g_5kL3bJRR-wtTv4UIklMnWmE_LLg&amp;owa=outlook.live.com&amp;isc=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7710"/>
            <a:ext cx="1330038" cy="12453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505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mom hugging t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902" y="1011795"/>
            <a:ext cx="8500196" cy="4834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ttachment.outlook.office.net/owa/DTWERNER@msn.com/service.svc/s/GetAttachmentThumbnail?id=AQMkADAwATdiZmYAZC04MGIzLWMxMQBkLTAwAi0wMAoARgAAA4FWIwiadMFCgwfHjD1ZSp8HAFfapiobOXZKiPzPqBTeJNAAAAIBDAAAAFfapiobOXZKiPzPqBTeJNAAAfVXmn8AAAABEgAQADQEs5VDeSBLrYTBmPExOg8%3D&amp;thumbnailType=2&amp;X-OWA-CANARY=YmPeojXgiEqV6jNNERcZwmDBgrOMVdUYjctDB5SgMlewLB-0o65qTdWXwzKoVDCIR9mBz5UbIX0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NTA3OTAxLTIxNTkyNjQwMjlcIixcInB1aWRcIjpcIjIxODE0MjAzNDM4Njk3MjVcIixcIm9pZFwiOlwiMDAwN2JmZmQtODBiMy1jMTF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NTMwMjIxOSwibmJmIjoxNTE1MzAxNjE5fQ.tK2GImZRDJR-ovOS5jpFEz-fg6TxGvZhcwWN_Sqe8R3t_sJrVnT1DOTHkvNKneg8Yyp2AkR2R0a7Y3f_1UnbeKGiQeMknyA7LQdRJ2UMImJFgcFX2L-GU1Hx4dZeYoCPZ-mb3arCEHXrKuwzvqWcyDbMK5oIIRiVhvP9860wq_R7G_tUgEsqpEsTy_N-We-E7Us_PPMS4yPNA9zTZF9SnwWDEB_nN3LbW8_Yy2RtGs30K2p99NsPpXLMlXtGDvY-oK8ibi0uzguL7z1cilWBitCvyQa2FcJbPvvQKKWNViaWQn-L4eaE9lwl5g_5kL3bJRR-wtTv4UIklMnWmE_LLg&amp;owa=outlook.live.com&amp;isc=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7710"/>
            <a:ext cx="1330038" cy="12453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762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109" y="420512"/>
            <a:ext cx="632460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ttachment.outlook.office.net/owa/DTWERNER@msn.com/service.svc/s/GetAttachmentThumbnail?id=AQMkADAwATdiZmYAZC04MGIzLWMxMQBkLTAwAi0wMAoARgAAA4FWIwiadMFCgwfHjD1ZSp8HAFfapiobOXZKiPzPqBTeJNAAAAIBDAAAAFfapiobOXZKiPzPqBTeJNAAAfVXmn8AAAABEgAQADQEs5VDeSBLrYTBmPExOg8%3D&amp;thumbnailType=2&amp;X-OWA-CANARY=YmPeojXgiEqV6jNNERcZwmDBgrOMVdUYjctDB5SgMlewLB-0o65qTdWXwzKoVDCIR9mBz5UbIX0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NTA3OTAxLTIxNTkyNjQwMjlcIixcInB1aWRcIjpcIjIxODE0MjAzNDM4Njk3MjVcIixcIm9pZFwiOlwiMDAwN2JmZmQtODBiMy1jMTF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NTMwMjIxOSwibmJmIjoxNTE1MzAxNjE5fQ.tK2GImZRDJR-ovOS5jpFEz-fg6TxGvZhcwWN_Sqe8R3t_sJrVnT1DOTHkvNKneg8Yyp2AkR2R0a7Y3f_1UnbeKGiQeMknyA7LQdRJ2UMImJFgcFX2L-GU1Hx4dZeYoCPZ-mb3arCEHXrKuwzvqWcyDbMK5oIIRiVhvP9860wq_R7G_tUgEsqpEsTy_N-We-E7Us_PPMS4yPNA9zTZF9SnwWDEB_nN3LbW8_Yy2RtGs30K2p99NsPpXLMlXtGDvY-oK8ibi0uzguL7z1cilWBitCvyQa2FcJbPvvQKKWNViaWQn-L4eaE9lwl5g_5kL3bJRR-wtTv4UIklMnWmE_LLg&amp;owa=outlook.live.com&amp;isc=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7710"/>
            <a:ext cx="1330038" cy="12453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3107748"/>
            <a:ext cx="38100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lated imag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050" y="3031548"/>
            <a:ext cx="3790950" cy="374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walking away from Jesus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19007" y="272329"/>
            <a:ext cx="220287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75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ttachment.outlook.office.net/owa/DTWERNER@msn.com/service.svc/s/GetAttachmentThumbnail?id=AQMkADAwATdiZmYAZC04MGIzLWMxMQBkLTAwAi0wMAoARgAAA4FWIwiadMFCgwfHjD1ZSp8HAFfapiobOXZKiPzPqBTeJNAAAAIBDAAAAFfapiobOXZKiPzPqBTeJNAAAfVXmn8AAAABEgAQADQEs5VDeSBLrYTBmPExOg8%3D&amp;thumbnailType=2&amp;X-OWA-CANARY=YmPeojXgiEqV6jNNERcZwmDBgrOMVdUYjctDB5SgMlewLB-0o65qTdWXwzKoVDCIR9mBz5UbIX0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NTA3OTAxLTIxNTkyNjQwMjlcIixcInB1aWRcIjpcIjIxODE0MjAzNDM4Njk3MjVcIixcIm9pZFwiOlwiMDAwN2JmZmQtODBiMy1jMTF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NTMwMjIxOSwibmJmIjoxNTE1MzAxNjE5fQ.tK2GImZRDJR-ovOS5jpFEz-fg6TxGvZhcwWN_Sqe8R3t_sJrVnT1DOTHkvNKneg8Yyp2AkR2R0a7Y3f_1UnbeKGiQeMknyA7LQdRJ2UMImJFgcFX2L-GU1Hx4dZeYoCPZ-mb3arCEHXrKuwzvqWcyDbMK5oIIRiVhvP9860wq_R7G_tUgEsqpEsTy_N-We-E7Us_PPMS4yPNA9zTZF9SnwWDEB_nN3LbW8_Yy2RtGs30K2p99NsPpXLMlXtGDvY-oK8ibi0uzguL7z1cilWBitCvyQa2FcJbPvvQKKWNViaWQn-L4eaE9lwl5g_5kL3bJRR-wtTv4UIklMnWmE_LLg&amp;owa=outlook.live.com&amp;isc=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7710"/>
            <a:ext cx="1330038" cy="12453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0038" y="234910"/>
            <a:ext cx="70180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John 6:60-69 (CEB)</a:t>
            </a:r>
            <a:endParaRPr lang="en-US" sz="4800" b="1" dirty="0"/>
          </a:p>
        </p:txBody>
      </p:sp>
      <p:sp>
        <p:nvSpPr>
          <p:cNvPr id="3" name="Rectangle 2"/>
          <p:cNvSpPr/>
          <p:nvPr/>
        </p:nvSpPr>
        <p:spPr>
          <a:xfrm>
            <a:off x="267053" y="1480309"/>
            <a:ext cx="85903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6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60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Many of His disciples who heard this said, “This message is harsh. Who can hear it?”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36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61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Jesus knew that the disciples were grumbling about this and He said to them, “Does this offend you?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106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ttachment.outlook.office.net/owa/DTWERNER@msn.com/service.svc/s/GetAttachmentThumbnail?id=AQMkADAwATdiZmYAZC04MGIzLWMxMQBkLTAwAi0wMAoARgAAA4FWIwiadMFCgwfHjD1ZSp8HAFfapiobOXZKiPzPqBTeJNAAAAIBDAAAAFfapiobOXZKiPzPqBTeJNAAAfVXmn8AAAABEgAQADQEs5VDeSBLrYTBmPExOg8%3D&amp;thumbnailType=2&amp;X-OWA-CANARY=YmPeojXgiEqV6jNNERcZwmDBgrOMVdUYjctDB5SgMlewLB-0o65qTdWXwzKoVDCIR9mBz5UbIX0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NTA3OTAxLTIxNTkyNjQwMjlcIixcInB1aWRcIjpcIjIxODE0MjAzNDM4Njk3MjVcIixcIm9pZFwiOlwiMDAwN2JmZmQtODBiMy1jMTF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NTMwMjIxOSwibmJmIjoxNTE1MzAxNjE5fQ.tK2GImZRDJR-ovOS5jpFEz-fg6TxGvZhcwWN_Sqe8R3t_sJrVnT1DOTHkvNKneg8Yyp2AkR2R0a7Y3f_1UnbeKGiQeMknyA7LQdRJ2UMImJFgcFX2L-GU1Hx4dZeYoCPZ-mb3arCEHXrKuwzvqWcyDbMK5oIIRiVhvP9860wq_R7G_tUgEsqpEsTy_N-We-E7Us_PPMS4yPNA9zTZF9SnwWDEB_nN3LbW8_Yy2RtGs30K2p99NsPpXLMlXtGDvY-oK8ibi0uzguL7z1cilWBitCvyQa2FcJbPvvQKKWNViaWQn-L4eaE9lwl5g_5kL3bJRR-wtTv4UIklMnWmE_LLg&amp;owa=outlook.live.com&amp;isc=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7710"/>
            <a:ext cx="1330038" cy="12453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69118702"/>
              </p:ext>
            </p:extLst>
          </p:nvPr>
        </p:nvGraphicFramePr>
        <p:xfrm>
          <a:off x="429492" y="27710"/>
          <a:ext cx="9144000" cy="6705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2224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ttachment.outlook.office.net/owa/DTWERNER@msn.com/service.svc/s/GetAttachmentThumbnail?id=AQMkADAwATdiZmYAZC04MGIzLWMxMQBkLTAwAi0wMAoARgAAA4FWIwiadMFCgwfHjD1ZSp8HAFfapiobOXZKiPzPqBTeJNAAAAIBDAAAAFfapiobOXZKiPzPqBTeJNAAAfVXmn8AAAABEgAQADQEs5VDeSBLrYTBmPExOg8%3D&amp;thumbnailType=2&amp;X-OWA-CANARY=YmPeojXgiEqV6jNNERcZwmDBgrOMVdUYjctDB5SgMlewLB-0o65qTdWXwzKoVDCIR9mBz5UbIX0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NTA3OTAxLTIxNTkyNjQwMjlcIixcInB1aWRcIjpcIjIxODE0MjAzNDM4Njk3MjVcIixcIm9pZFwiOlwiMDAwN2JmZmQtODBiMy1jMTF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NTMwMjIxOSwibmJmIjoxNTE1MzAxNjE5fQ.tK2GImZRDJR-ovOS5jpFEz-fg6TxGvZhcwWN_Sqe8R3t_sJrVnT1DOTHkvNKneg8Yyp2AkR2R0a7Y3f_1UnbeKGiQeMknyA7LQdRJ2UMImJFgcFX2L-GU1Hx4dZeYoCPZ-mb3arCEHXrKuwzvqWcyDbMK5oIIRiVhvP9860wq_R7G_tUgEsqpEsTy_N-We-E7Us_PPMS4yPNA9zTZF9SnwWDEB_nN3LbW8_Yy2RtGs30K2p99NsPpXLMlXtGDvY-oK8ibi0uzguL7z1cilWBitCvyQa2FcJbPvvQKKWNViaWQn-L4eaE9lwl5g_5kL3bJRR-wtTv4UIklMnWmE_LLg&amp;owa=outlook.live.com&amp;isc=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7710"/>
            <a:ext cx="1330038" cy="12453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0038" y="234910"/>
            <a:ext cx="70180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John 6:60-69 (CEB)</a:t>
            </a:r>
            <a:endParaRPr lang="en-US" sz="4800" b="1" dirty="0"/>
          </a:p>
        </p:txBody>
      </p:sp>
      <p:sp>
        <p:nvSpPr>
          <p:cNvPr id="3" name="Rectangle 2"/>
          <p:cNvSpPr/>
          <p:nvPr/>
        </p:nvSpPr>
        <p:spPr>
          <a:xfrm>
            <a:off x="166255" y="1348800"/>
            <a:ext cx="87976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6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3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62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What if you were to see the Human One going up where He was before? </a:t>
            </a:r>
            <a:r>
              <a:rPr lang="en-US" sz="3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63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Spirit is the one who gives life and the flesh doesn’t help at all. The words I have spoken to you are spirit and life. </a:t>
            </a:r>
            <a:r>
              <a:rPr lang="en-US" sz="3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64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Yet some of you don’t believe.” Jesus knew from the begin-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who wouldn’t believe and the one who would betray Him. </a:t>
            </a:r>
            <a:r>
              <a:rPr lang="en-US" sz="3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65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 said, “For this reason I said to you that none can come to me unless the Father enables them to do so.” </a:t>
            </a:r>
            <a:r>
              <a:rPr lang="en-US" sz="3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66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At this, many of His disciples turned away and no longer accompanied Him.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175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ttachment.outlook.office.net/owa/DTWERNER@msn.com/service.svc/s/GetAttachmentThumbnail?id=AQMkADAwATdiZmYAZC04MGIzLWMxMQBkLTAwAi0wMAoARgAAA4FWIwiadMFCgwfHjD1ZSp8HAFfapiobOXZKiPzPqBTeJNAAAAIBDAAAAFfapiobOXZKiPzPqBTeJNAAAfVXmn8AAAABEgAQADQEs5VDeSBLrYTBmPExOg8%3D&amp;thumbnailType=2&amp;X-OWA-CANARY=YmPeojXgiEqV6jNNERcZwmDBgrOMVdUYjctDB5SgMlewLB-0o65qTdWXwzKoVDCIR9mBz5UbIX0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NTA3OTAxLTIxNTkyNjQwMjlcIixcInB1aWRcIjpcIjIxODE0MjAzNDM4Njk3MjVcIixcIm9pZFwiOlwiMDAwN2JmZmQtODBiMy1jMTF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NTMwMjIxOSwibmJmIjoxNTE1MzAxNjE5fQ.tK2GImZRDJR-ovOS5jpFEz-fg6TxGvZhcwWN_Sqe8R3t_sJrVnT1DOTHkvNKneg8Yyp2AkR2R0a7Y3f_1UnbeKGiQeMknyA7LQdRJ2UMImJFgcFX2L-GU1Hx4dZeYoCPZ-mb3arCEHXrKuwzvqWcyDbMK5oIIRiVhvP9860wq_R7G_tUgEsqpEsTy_N-We-E7Us_PPMS4yPNA9zTZF9SnwWDEB_nN3LbW8_Yy2RtGs30K2p99NsPpXLMlXtGDvY-oK8ibi0uzguL7z1cilWBitCvyQa2FcJbPvvQKKWNViaWQn-L4eaE9lwl5g_5kL3bJRR-wtTv4UIklMnWmE_LLg&amp;owa=outlook.live.com&amp;isc=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7710"/>
            <a:ext cx="1330038" cy="12453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/>
        </p:nvGraphicFramePr>
        <p:xfrm>
          <a:off x="429492" y="27710"/>
          <a:ext cx="9144000" cy="6705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0907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</TotalTime>
  <Words>125</Words>
  <Application>Microsoft Office PowerPoint</Application>
  <PresentationFormat>On-screen Show (4:3)</PresentationFormat>
  <Paragraphs>32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Werner, Teresa A</dc:creator>
  <cp:lastModifiedBy>Rebecca Stenlund</cp:lastModifiedBy>
  <cp:revision>30</cp:revision>
  <dcterms:created xsi:type="dcterms:W3CDTF">2018-01-07T05:09:12Z</dcterms:created>
  <dcterms:modified xsi:type="dcterms:W3CDTF">2018-01-24T18:31:24Z</dcterms:modified>
</cp:coreProperties>
</file>