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1" r:id="rId4"/>
    <p:sldId id="267" r:id="rId5"/>
    <p:sldId id="268" r:id="rId6"/>
    <p:sldId id="258" r:id="rId7"/>
    <p:sldId id="271" r:id="rId8"/>
    <p:sldId id="272" r:id="rId9"/>
    <p:sldId id="264" r:id="rId10"/>
    <p:sldId id="273" r:id="rId11"/>
    <p:sldId id="270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03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171D8D-C610-408D-B244-1547F6657755}" type="doc">
      <dgm:prSet loTypeId="urn:microsoft.com/office/officeart/2005/8/layout/arrow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5B9D53C-2E3D-4466-A293-E9843AE5C914}">
      <dgm:prSet phldrT="[Text]"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What won’t I let Jesus do for me?</a:t>
          </a:r>
        </a:p>
      </dgm:t>
    </dgm:pt>
    <dgm:pt modelId="{4A68702E-C139-45B9-AC9A-0E79149685E5}" type="parTrans" cxnId="{9F59218E-A3E4-4156-8BCE-E26FC514BBE1}">
      <dgm:prSet/>
      <dgm:spPr/>
      <dgm:t>
        <a:bodyPr/>
        <a:lstStyle/>
        <a:p>
          <a:endParaRPr lang="en-US"/>
        </a:p>
      </dgm:t>
    </dgm:pt>
    <dgm:pt modelId="{C0E1B139-1D77-4E57-9F1D-1A679C37A520}" type="sibTrans" cxnId="{9F59218E-A3E4-4156-8BCE-E26FC514BBE1}">
      <dgm:prSet/>
      <dgm:spPr/>
      <dgm:t>
        <a:bodyPr/>
        <a:lstStyle/>
        <a:p>
          <a:endParaRPr lang="en-US"/>
        </a:p>
      </dgm:t>
    </dgm:pt>
    <dgm:pt modelId="{82E5A950-76A9-422D-B6DA-2085BAFE9833}">
      <dgm:prSet phldrT="[Text]"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1CC500A4-FD74-4AA9-A622-1A358E228541}" type="sibTrans" cxnId="{E352183B-793A-48B9-8691-526FC216D24E}">
      <dgm:prSet/>
      <dgm:spPr/>
      <dgm:t>
        <a:bodyPr/>
        <a:lstStyle/>
        <a:p>
          <a:endParaRPr lang="en-US"/>
        </a:p>
      </dgm:t>
    </dgm:pt>
    <dgm:pt modelId="{057F4834-AD6B-4853-B220-F6234860A81E}" type="parTrans" cxnId="{E352183B-793A-48B9-8691-526FC216D24E}">
      <dgm:prSet/>
      <dgm:spPr/>
      <dgm:t>
        <a:bodyPr/>
        <a:lstStyle/>
        <a:p>
          <a:endParaRPr lang="en-US"/>
        </a:p>
      </dgm:t>
    </dgm:pt>
    <dgm:pt modelId="{6D652A3D-9DEF-443A-A0AC-00980593CE9E}" type="pres">
      <dgm:prSet presAssocID="{FE171D8D-C610-408D-B244-1547F6657755}" presName="cycle" presStyleCnt="0">
        <dgm:presLayoutVars>
          <dgm:dir/>
          <dgm:resizeHandles val="exact"/>
        </dgm:presLayoutVars>
      </dgm:prSet>
      <dgm:spPr/>
    </dgm:pt>
    <dgm:pt modelId="{F264E837-3A92-4B3E-B54E-C3D7C0A544E1}" type="pres">
      <dgm:prSet presAssocID="{65B9D53C-2E3D-4466-A293-E9843AE5C914}" presName="arrow" presStyleLbl="node1" presStyleIdx="0" presStyleCnt="2">
        <dgm:presLayoutVars>
          <dgm:bulletEnabled val="1"/>
        </dgm:presLayoutVars>
      </dgm:prSet>
      <dgm:spPr/>
    </dgm:pt>
    <dgm:pt modelId="{821205EA-B6FF-41C7-A21A-3765D56E8CB8}" type="pres">
      <dgm:prSet presAssocID="{82E5A950-76A9-422D-B6DA-2085BAFE9833}" presName="arrow" presStyleLbl="node1" presStyleIdx="1" presStyleCnt="2">
        <dgm:presLayoutVars>
          <dgm:bulletEnabled val="1"/>
        </dgm:presLayoutVars>
      </dgm:prSet>
      <dgm:spPr/>
    </dgm:pt>
  </dgm:ptLst>
  <dgm:cxnLst>
    <dgm:cxn modelId="{E352183B-793A-48B9-8691-526FC216D24E}" srcId="{FE171D8D-C610-408D-B244-1547F6657755}" destId="{82E5A950-76A9-422D-B6DA-2085BAFE9833}" srcOrd="1" destOrd="0" parTransId="{057F4834-AD6B-4853-B220-F6234860A81E}" sibTransId="{1CC500A4-FD74-4AA9-A622-1A358E228541}"/>
    <dgm:cxn modelId="{7CEF9850-96C4-413E-B1BF-DB7BD9F9132E}" type="presOf" srcId="{FE171D8D-C610-408D-B244-1547F6657755}" destId="{6D652A3D-9DEF-443A-A0AC-00980593CE9E}" srcOrd="0" destOrd="0" presId="urn:microsoft.com/office/officeart/2005/8/layout/arrow1"/>
    <dgm:cxn modelId="{5DC69577-CA1A-49E3-AB10-BE6168286312}" type="presOf" srcId="{65B9D53C-2E3D-4466-A293-E9843AE5C914}" destId="{F264E837-3A92-4B3E-B54E-C3D7C0A544E1}" srcOrd="0" destOrd="0" presId="urn:microsoft.com/office/officeart/2005/8/layout/arrow1"/>
    <dgm:cxn modelId="{9F59218E-A3E4-4156-8BCE-E26FC514BBE1}" srcId="{FE171D8D-C610-408D-B244-1547F6657755}" destId="{65B9D53C-2E3D-4466-A293-E9843AE5C914}" srcOrd="0" destOrd="0" parTransId="{4A68702E-C139-45B9-AC9A-0E79149685E5}" sibTransId="{C0E1B139-1D77-4E57-9F1D-1A679C37A520}"/>
    <dgm:cxn modelId="{9885B19B-0846-4427-B05A-252101C33D7D}" type="presOf" srcId="{82E5A950-76A9-422D-B6DA-2085BAFE9833}" destId="{821205EA-B6FF-41C7-A21A-3765D56E8CB8}" srcOrd="0" destOrd="0" presId="urn:microsoft.com/office/officeart/2005/8/layout/arrow1"/>
    <dgm:cxn modelId="{CD475F3C-9B5A-47EF-9195-02DEC891BA72}" type="presParOf" srcId="{6D652A3D-9DEF-443A-A0AC-00980593CE9E}" destId="{F264E837-3A92-4B3E-B54E-C3D7C0A544E1}" srcOrd="0" destOrd="0" presId="urn:microsoft.com/office/officeart/2005/8/layout/arrow1"/>
    <dgm:cxn modelId="{A0577134-65C9-45F4-8A61-7F986F36B850}" type="presParOf" srcId="{6D652A3D-9DEF-443A-A0AC-00980593CE9E}" destId="{821205EA-B6FF-41C7-A21A-3765D56E8CB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171D8D-C610-408D-B244-1547F6657755}" type="doc">
      <dgm:prSet loTypeId="urn:microsoft.com/office/officeart/2005/8/layout/arrow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5B9D53C-2E3D-4466-A293-E9843AE5C914}">
      <dgm:prSet phldrT="[Text]" custT="1"/>
      <dgm:spPr/>
      <dgm:t>
        <a:bodyPr/>
        <a:lstStyle/>
        <a:p>
          <a:r>
            <a:rPr lang="en-US" sz="3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What won’t I let Jesus do for me?</a:t>
          </a:r>
        </a:p>
      </dgm:t>
    </dgm:pt>
    <dgm:pt modelId="{4A68702E-C139-45B9-AC9A-0E79149685E5}" type="parTrans" cxnId="{9F59218E-A3E4-4156-8BCE-E26FC514BBE1}">
      <dgm:prSet/>
      <dgm:spPr/>
      <dgm:t>
        <a:bodyPr/>
        <a:lstStyle/>
        <a:p>
          <a:endParaRPr lang="en-US"/>
        </a:p>
      </dgm:t>
    </dgm:pt>
    <dgm:pt modelId="{C0E1B139-1D77-4E57-9F1D-1A679C37A520}" type="sibTrans" cxnId="{9F59218E-A3E4-4156-8BCE-E26FC514BBE1}">
      <dgm:prSet/>
      <dgm:spPr/>
      <dgm:t>
        <a:bodyPr/>
        <a:lstStyle/>
        <a:p>
          <a:endParaRPr lang="en-US"/>
        </a:p>
      </dgm:t>
    </dgm:pt>
    <dgm:pt modelId="{82E5A950-76A9-422D-B6DA-2085BAFE9833}">
      <dgm:prSet phldrT="[Text]"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What will my response be?</a:t>
          </a:r>
        </a:p>
      </dgm:t>
    </dgm:pt>
    <dgm:pt modelId="{057F4834-AD6B-4853-B220-F6234860A81E}" type="parTrans" cxnId="{E352183B-793A-48B9-8691-526FC216D24E}">
      <dgm:prSet/>
      <dgm:spPr/>
      <dgm:t>
        <a:bodyPr/>
        <a:lstStyle/>
        <a:p>
          <a:endParaRPr lang="en-US"/>
        </a:p>
      </dgm:t>
    </dgm:pt>
    <dgm:pt modelId="{1CC500A4-FD74-4AA9-A622-1A358E228541}" type="sibTrans" cxnId="{E352183B-793A-48B9-8691-526FC216D24E}">
      <dgm:prSet/>
      <dgm:spPr/>
      <dgm:t>
        <a:bodyPr/>
        <a:lstStyle/>
        <a:p>
          <a:endParaRPr lang="en-US"/>
        </a:p>
      </dgm:t>
    </dgm:pt>
    <dgm:pt modelId="{6D652A3D-9DEF-443A-A0AC-00980593CE9E}" type="pres">
      <dgm:prSet presAssocID="{FE171D8D-C610-408D-B244-1547F6657755}" presName="cycle" presStyleCnt="0">
        <dgm:presLayoutVars>
          <dgm:dir/>
          <dgm:resizeHandles val="exact"/>
        </dgm:presLayoutVars>
      </dgm:prSet>
      <dgm:spPr/>
    </dgm:pt>
    <dgm:pt modelId="{F264E837-3A92-4B3E-B54E-C3D7C0A544E1}" type="pres">
      <dgm:prSet presAssocID="{65B9D53C-2E3D-4466-A293-E9843AE5C914}" presName="arrow" presStyleLbl="node1" presStyleIdx="0" presStyleCnt="2">
        <dgm:presLayoutVars>
          <dgm:bulletEnabled val="1"/>
        </dgm:presLayoutVars>
      </dgm:prSet>
      <dgm:spPr/>
    </dgm:pt>
    <dgm:pt modelId="{821205EA-B6FF-41C7-A21A-3765D56E8CB8}" type="pres">
      <dgm:prSet presAssocID="{82E5A950-76A9-422D-B6DA-2085BAFE9833}" presName="arrow" presStyleLbl="node1" presStyleIdx="1" presStyleCnt="2">
        <dgm:presLayoutVars>
          <dgm:bulletEnabled val="1"/>
        </dgm:presLayoutVars>
      </dgm:prSet>
      <dgm:spPr/>
    </dgm:pt>
  </dgm:ptLst>
  <dgm:cxnLst>
    <dgm:cxn modelId="{E352183B-793A-48B9-8691-526FC216D24E}" srcId="{FE171D8D-C610-408D-B244-1547F6657755}" destId="{82E5A950-76A9-422D-B6DA-2085BAFE9833}" srcOrd="1" destOrd="0" parTransId="{057F4834-AD6B-4853-B220-F6234860A81E}" sibTransId="{1CC500A4-FD74-4AA9-A622-1A358E228541}"/>
    <dgm:cxn modelId="{7CEF9850-96C4-413E-B1BF-DB7BD9F9132E}" type="presOf" srcId="{FE171D8D-C610-408D-B244-1547F6657755}" destId="{6D652A3D-9DEF-443A-A0AC-00980593CE9E}" srcOrd="0" destOrd="0" presId="urn:microsoft.com/office/officeart/2005/8/layout/arrow1"/>
    <dgm:cxn modelId="{5DC69577-CA1A-49E3-AB10-BE6168286312}" type="presOf" srcId="{65B9D53C-2E3D-4466-A293-E9843AE5C914}" destId="{F264E837-3A92-4B3E-B54E-C3D7C0A544E1}" srcOrd="0" destOrd="0" presId="urn:microsoft.com/office/officeart/2005/8/layout/arrow1"/>
    <dgm:cxn modelId="{9F59218E-A3E4-4156-8BCE-E26FC514BBE1}" srcId="{FE171D8D-C610-408D-B244-1547F6657755}" destId="{65B9D53C-2E3D-4466-A293-E9843AE5C914}" srcOrd="0" destOrd="0" parTransId="{4A68702E-C139-45B9-AC9A-0E79149685E5}" sibTransId="{C0E1B139-1D77-4E57-9F1D-1A679C37A520}"/>
    <dgm:cxn modelId="{9885B19B-0846-4427-B05A-252101C33D7D}" type="presOf" srcId="{82E5A950-76A9-422D-B6DA-2085BAFE9833}" destId="{821205EA-B6FF-41C7-A21A-3765D56E8CB8}" srcOrd="0" destOrd="0" presId="urn:microsoft.com/office/officeart/2005/8/layout/arrow1"/>
    <dgm:cxn modelId="{CD475F3C-9B5A-47EF-9195-02DEC891BA72}" type="presParOf" srcId="{6D652A3D-9DEF-443A-A0AC-00980593CE9E}" destId="{F264E837-3A92-4B3E-B54E-C3D7C0A544E1}" srcOrd="0" destOrd="0" presId="urn:microsoft.com/office/officeart/2005/8/layout/arrow1"/>
    <dgm:cxn modelId="{A0577134-65C9-45F4-8A61-7F986F36B850}" type="presParOf" srcId="{6D652A3D-9DEF-443A-A0AC-00980593CE9E}" destId="{821205EA-B6FF-41C7-A21A-3765D56E8CB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4E837-3A92-4B3E-B54E-C3D7C0A544E1}">
      <dsp:nvSpPr>
        <dsp:cNvPr id="0" name=""/>
        <dsp:cNvSpPr/>
      </dsp:nvSpPr>
      <dsp:spPr>
        <a:xfrm rot="16200000">
          <a:off x="370" y="377964"/>
          <a:ext cx="4247689" cy="4247689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What won’t I let Jesus do for me?</a:t>
          </a:r>
        </a:p>
      </dsp:txBody>
      <dsp:txXfrm rot="5400000">
        <a:off x="743716" y="1439886"/>
        <a:ext cx="3504343" cy="2123845"/>
      </dsp:txXfrm>
    </dsp:sp>
    <dsp:sp modelId="{821205EA-B6FF-41C7-A21A-3765D56E8CB8}">
      <dsp:nvSpPr>
        <dsp:cNvPr id="0" name=""/>
        <dsp:cNvSpPr/>
      </dsp:nvSpPr>
      <dsp:spPr>
        <a:xfrm rot="5400000">
          <a:off x="4674266" y="377964"/>
          <a:ext cx="4247689" cy="4247689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 rot="-5400000">
        <a:off x="4674266" y="1439886"/>
        <a:ext cx="3504343" cy="21238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4E837-3A92-4B3E-B54E-C3D7C0A544E1}">
      <dsp:nvSpPr>
        <dsp:cNvPr id="0" name=""/>
        <dsp:cNvSpPr/>
      </dsp:nvSpPr>
      <dsp:spPr>
        <a:xfrm rot="16200000">
          <a:off x="370" y="377964"/>
          <a:ext cx="4247689" cy="4247689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What won’t I let Jesus do for me?</a:t>
          </a:r>
        </a:p>
      </dsp:txBody>
      <dsp:txXfrm rot="5400000">
        <a:off x="743716" y="1439886"/>
        <a:ext cx="3504343" cy="2123845"/>
      </dsp:txXfrm>
    </dsp:sp>
    <dsp:sp modelId="{821205EA-B6FF-41C7-A21A-3765D56E8CB8}">
      <dsp:nvSpPr>
        <dsp:cNvPr id="0" name=""/>
        <dsp:cNvSpPr/>
      </dsp:nvSpPr>
      <dsp:spPr>
        <a:xfrm rot="5400000">
          <a:off x="4674266" y="377964"/>
          <a:ext cx="4247689" cy="4247689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What will my response be?</a:t>
          </a:r>
        </a:p>
      </dsp:txBody>
      <dsp:txXfrm rot="-5400000">
        <a:off x="4674266" y="1439886"/>
        <a:ext cx="3504343" cy="2123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9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6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5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3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1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69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3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8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4A29E-785C-4A9D-9C29-A35D57247113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4CE0E-5EB5-4FB5-85BA-604318DD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4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2770496" cy="259419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24691" y="5155135"/>
            <a:ext cx="3020292" cy="1331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800"/>
              </a:lnSpc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UMW Sunday</a:t>
            </a:r>
          </a:p>
        </p:txBody>
      </p:sp>
    </p:spTree>
    <p:extLst>
      <p:ext uri="{BB962C8B-B14F-4D97-AF65-F5344CB8AC3E}">
        <p14:creationId xmlns:p14="http://schemas.microsoft.com/office/powerpoint/2010/main" val="3781175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30038" y="234910"/>
            <a:ext cx="61791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</a:rPr>
              <a:t>  “All In”</a:t>
            </a:r>
            <a:endParaRPr lang="en-US" sz="48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09971706"/>
              </p:ext>
            </p:extLst>
          </p:nvPr>
        </p:nvGraphicFramePr>
        <p:xfrm>
          <a:off x="124690" y="1480308"/>
          <a:ext cx="8922327" cy="5003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62" y="1889847"/>
            <a:ext cx="22764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967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0038" y="234910"/>
            <a:ext cx="701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</a:rPr>
              <a:t>  “Mr. All In”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276828" y="1674273"/>
            <a:ext cx="85903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indent="-571500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Fishing Nets: Obedience</a:t>
            </a:r>
          </a:p>
          <a:p>
            <a:pPr marL="571500" marR="0" indent="-571500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Walking on Water: Faith</a:t>
            </a:r>
          </a:p>
          <a:p>
            <a:pPr marL="571500" marR="0" indent="-571500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Retreat, No Surrender: Future</a:t>
            </a:r>
          </a:p>
          <a:p>
            <a:pPr marL="571500" marR="0" indent="-571500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“You are the Messiah”: Truth</a:t>
            </a:r>
          </a:p>
          <a:p>
            <a:pPr marL="571500" marR="0" indent="-571500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Feet, Head and Hands: ALL IN</a:t>
            </a:r>
          </a:p>
        </p:txBody>
      </p:sp>
    </p:spTree>
    <p:extLst>
      <p:ext uri="{BB962C8B-B14F-4D97-AF65-F5344CB8AC3E}">
        <p14:creationId xmlns:p14="http://schemas.microsoft.com/office/powerpoint/2010/main" val="3069099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" y="858227"/>
            <a:ext cx="9144887" cy="5141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0" y="4558146"/>
            <a:ext cx="3588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Cave Point County Park, Door County, WI</a:t>
            </a:r>
          </a:p>
        </p:txBody>
      </p:sp>
    </p:spTree>
    <p:extLst>
      <p:ext uri="{BB962C8B-B14F-4D97-AF65-F5344CB8AC3E}">
        <p14:creationId xmlns:p14="http://schemas.microsoft.com/office/powerpoint/2010/main" val="256250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14109" y="2578190"/>
            <a:ext cx="30202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“All In!”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185062" y="5107746"/>
            <a:ext cx="8773876" cy="1101745"/>
          </a:xfrm>
          <a:prstGeom prst="roundRect">
            <a:avLst>
              <a:gd name="adj" fmla="val 23476"/>
            </a:avLst>
          </a:prstGeom>
          <a:solidFill>
            <a:srgbClr val="DBDDD1"/>
          </a:solidFill>
        </p:spPr>
        <p:txBody>
          <a:bodyPr wrap="square">
            <a:sp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“Then, Lord,” Simon Peter replied, “not just my feet but my hands and my head as well!”        ~John 13:9</a:t>
            </a:r>
          </a:p>
        </p:txBody>
      </p:sp>
      <p:pic>
        <p:nvPicPr>
          <p:cNvPr id="9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2770496" cy="259419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1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0038" y="234910"/>
            <a:ext cx="701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</a:rPr>
              <a:t>  “Mr. All In”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543881" y="2186891"/>
            <a:ext cx="85903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indent="-5715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Fishing Nets</a:t>
            </a:r>
          </a:p>
          <a:p>
            <a:pPr marL="571500" marR="0" indent="-5715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Walking on Water</a:t>
            </a:r>
          </a:p>
          <a:p>
            <a:pPr marL="571500" marR="0" indent="-5715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Retreat, No Surrender</a:t>
            </a:r>
            <a:endParaRPr lang="en-US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10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0038" y="234910"/>
            <a:ext cx="701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Matthew 16:13-18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138545" y="1397802"/>
            <a:ext cx="87699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13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When Jesus came to the region of Caesarea Philippi, he asked his disciples, “Who do people say the Son of Man is?”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14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They replied, “Some say John the Baptist; others say Elijah; and still others, Jeremiah or one of the prophets.”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15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“But what about you?” he asked. “Who do you say I am?”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Simon Peter answered, “You are the Messiah, the Son of the living God.”</a:t>
            </a:r>
          </a:p>
        </p:txBody>
      </p:sp>
    </p:spTree>
    <p:extLst>
      <p:ext uri="{BB962C8B-B14F-4D97-AF65-F5344CB8AC3E}">
        <p14:creationId xmlns:p14="http://schemas.microsoft.com/office/powerpoint/2010/main" val="181514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0038" y="234910"/>
            <a:ext cx="701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Matthew 16:13-18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138545" y="1397802"/>
            <a:ext cx="87699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Jesus replied, “Blessed are you, Simon, son of Jonah, for this was not revealed to you by flesh and blood, but by my Father in heaven.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I tell you that you are Peter, and on this rock I will build my church, and the gates of Hades will not overcome it.”</a:t>
            </a:r>
          </a:p>
        </p:txBody>
      </p:sp>
    </p:spTree>
    <p:extLst>
      <p:ext uri="{BB962C8B-B14F-4D97-AF65-F5344CB8AC3E}">
        <p14:creationId xmlns:p14="http://schemas.microsoft.com/office/powerpoint/2010/main" val="108389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hrist clipart name jesus #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3" y="87907"/>
            <a:ext cx="8603673" cy="668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50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0038" y="234910"/>
            <a:ext cx="701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John 13:4-9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207818" y="1425512"/>
            <a:ext cx="86452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[Jesus] got up from the meal, took off his outer clothing, and wrapped a towel around his waist. 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After that, he poured water into a basin and began to wash his disciples’ feet, drying them with the towel that was wrapped around him.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6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 came to Simon Peter, who said to him, “Lord, are you going to wash my feet?”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7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Jesus replied, “You do not realize now what I am doing, but later you will understand.”</a:t>
            </a:r>
          </a:p>
        </p:txBody>
      </p:sp>
    </p:spTree>
    <p:extLst>
      <p:ext uri="{BB962C8B-B14F-4D97-AF65-F5344CB8AC3E}">
        <p14:creationId xmlns:p14="http://schemas.microsoft.com/office/powerpoint/2010/main" val="380934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30038" y="234910"/>
            <a:ext cx="70180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John 13:4-9</a:t>
            </a:r>
            <a:endParaRPr lang="en-US" sz="4800" b="1" dirty="0"/>
          </a:p>
        </p:txBody>
      </p:sp>
      <p:sp>
        <p:nvSpPr>
          <p:cNvPr id="3" name="Rectangle 2"/>
          <p:cNvSpPr/>
          <p:nvPr/>
        </p:nvSpPr>
        <p:spPr>
          <a:xfrm>
            <a:off x="207818" y="1425512"/>
            <a:ext cx="86452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“No,” said Peter, “you shall never wash my feet.”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Jesus answered, “Unless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 wash you, you have no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part with me.”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9 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“Then, Lord,” Simon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Peter replied, “not just my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feet but my hands and my 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head as well!”</a:t>
            </a: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091" y="2230582"/>
            <a:ext cx="4197927" cy="41979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0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attachment.outlook.office.net/owa/DTWERNER@msn.com/service.svc/s/GetAttachmentThumbnail?id=AQMkADAwATdiZmYAZC04MGIzLWMxMQBkLTAwAi0wMAoARgAAA4FWIwiadMFCgwfHjD1ZSp8HAFfapiobOXZKiPzPqBTeJNAAAAIBDAAAAFfapiobOXZKiPzPqBTeJNAAAfVXmn8AAAABEgAQADQEs5VDeSBLrYTBmPExOg8%3D&amp;thumbnailType=2&amp;X-OWA-CANARY=YmPeojXgiEqV6jNNERcZwmDBgrOMVdUYjctDB5SgMlewLB-0o65qTdWXwzKoVDCIR9mBz5UbIX0.&amp;token=eyJ0eXAiOiJKV1QiLCJhbGciOiJSUzI1NiIsIng1dCI6ImVuaDlCSnJWUFU1aWpWMXFqWmpWLWZMMmJjbyJ9.eyJ2ZXIiOiJFeGNoYW5nZS5DYWxsYmFjay5WMSIsImFwcGN0eHNlbmRlciI6Ik93YURvd25sb2FkQDg0ZGY5ZTdmLWU5ZjYtNDBhZi1iNDM1LWFhYWFhYWFhYWFhYSIsImFwcGN0eCI6IntcIm1zZXhjaHByb3RcIjpcIm93YVwiLFwicHJpbWFyeXNpZFwiOlwiUy0xLTI4MjctNTA3OTAxLTIxNTkyNjQwMjlcIixcInB1aWRcIjpcIjIxODE0MjAzNDM4Njk3MjVcIixcIm9pZFwiOlwiMDAwN2JmZmQtODBiMy1jMTFkLTAwMDAtMDAwMDAwMDAwMDAwXCIsXCJzY29wZVwiOlwiT3dhRG93bmxvYWRcIn0iLCJpc3MiOiIwMDAwMDAwMi0wMDAwLTBmZjEtY2UwMC0wMDAwMDAwMDAwMDBAODRkZjllN2YtZTlmNi00MGFmLWI0MzUtYWFhYWFhYWFhYWFhIiwiYXVkIjoiMDAwMDAwMDItMDAwMC0wZmYxLWNlMDAtMDAwMDAwMDAwMDAwL2F0dGFjaG1lbnQub3V0bG9vay5vZmZpY2UubmV0QDg0ZGY5ZTdmLWU5ZjYtNDBhZi1iNDM1LWFhYWFhYWFhYWFhYSIsImV4cCI6MTUxNTMwMjIxOSwibmJmIjoxNTE1MzAxNjE5fQ.tK2GImZRDJR-ovOS5jpFEz-fg6TxGvZhcwWN_Sqe8R3t_sJrVnT1DOTHkvNKneg8Yyp2AkR2R0a7Y3f_1UnbeKGiQeMknyA7LQdRJ2UMImJFgcFX2L-GU1Hx4dZeYoCPZ-mb3arCEHXrKuwzvqWcyDbMK5oIIRiVhvP9860wq_R7G_tUgEsqpEsTy_N-We-E7Us_PPMS4yPNA9zTZF9SnwWDEB_nN3LbW8_Yy2RtGs30K2p99NsPpXLMlXtGDvY-oK8ibi0uzguL7z1cilWBitCvyQa2FcJbPvvQKKWNViaWQn-L4eaE9lwl5g_5kL3bJRR-wtTv4UIklMnWmE_LLg&amp;owa=outlook.live.com&amp;isc=1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27710"/>
            <a:ext cx="1330038" cy="12453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30038" y="234910"/>
            <a:ext cx="61791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</a:rPr>
              <a:t>  “All In”</a:t>
            </a:r>
            <a:endParaRPr lang="en-US" sz="48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03116919"/>
              </p:ext>
            </p:extLst>
          </p:nvPr>
        </p:nvGraphicFramePr>
        <p:xfrm>
          <a:off x="124690" y="1480308"/>
          <a:ext cx="8922327" cy="5003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62" y="1889847"/>
            <a:ext cx="22764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762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</TotalTime>
  <Words>143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Bradley Hand ITC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Werner, Teresa A</dc:creator>
  <cp:lastModifiedBy>Rebecca Stenlund</cp:lastModifiedBy>
  <cp:revision>51</cp:revision>
  <dcterms:created xsi:type="dcterms:W3CDTF">2018-01-07T05:09:12Z</dcterms:created>
  <dcterms:modified xsi:type="dcterms:W3CDTF">2018-02-01T17:51:32Z</dcterms:modified>
</cp:coreProperties>
</file>