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0" r:id="rId5"/>
    <p:sldId id="262" r:id="rId6"/>
    <p:sldId id="263" r:id="rId7"/>
    <p:sldId id="261" r:id="rId8"/>
    <p:sldId id="266" r:id="rId9"/>
    <p:sldId id="267" r:id="rId10"/>
    <p:sldId id="265" r:id="rId11"/>
    <p:sldId id="270" r:id="rId12"/>
    <p:sldId id="259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9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A29E-785C-4A9D-9C29-A35D5724711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7820" y="566678"/>
            <a:ext cx="2683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If You Say So,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Will!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62" y="5304469"/>
            <a:ext cx="877387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“Simon replied, ‘Master, we’ve worked hard all night and caught nothing. But because you say so, I’ll drop the nets.’” ~Luke 5:5</a:t>
            </a:r>
          </a:p>
        </p:txBody>
      </p:sp>
      <p:pic>
        <p:nvPicPr>
          <p:cNvPr id="9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2770496" cy="25941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489" y="457717"/>
            <a:ext cx="8407021" cy="594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6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0473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016" y="214745"/>
            <a:ext cx="78693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Rail: “But if you say so, I will!”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9" y="1850241"/>
            <a:ext cx="80317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are frustrated and defeated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are empty and tired</a:t>
            </a:r>
          </a:p>
        </p:txBody>
      </p:sp>
    </p:spTree>
    <p:extLst>
      <p:ext uri="{BB962C8B-B14F-4D97-AF65-F5344CB8AC3E}">
        <p14:creationId xmlns:p14="http://schemas.microsoft.com/office/powerpoint/2010/main" val="83888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0473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016" y="214745"/>
            <a:ext cx="78693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Rail: “But if you say so, I will!”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9" y="1850241"/>
            <a:ext cx="80317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are frustrated and defeated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are empty and tired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Jesus speaks words of life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our hope begins again</a:t>
            </a:r>
          </a:p>
        </p:txBody>
      </p:sp>
    </p:spTree>
    <p:extLst>
      <p:ext uri="{BB962C8B-B14F-4D97-AF65-F5344CB8AC3E}">
        <p14:creationId xmlns:p14="http://schemas.microsoft.com/office/powerpoint/2010/main" val="20820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0473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016" y="214745"/>
            <a:ext cx="78693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Rail: “But if you say so, I will!”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9" y="1850241"/>
            <a:ext cx="80317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are frustrated and defeated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are empty and tired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Jesus speaks words of life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our hope begins again</a:t>
            </a:r>
          </a:p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open our hearts to Jesus!</a:t>
            </a:r>
          </a:p>
        </p:txBody>
      </p:sp>
    </p:spTree>
    <p:extLst>
      <p:ext uri="{BB962C8B-B14F-4D97-AF65-F5344CB8AC3E}">
        <p14:creationId xmlns:p14="http://schemas.microsoft.com/office/powerpoint/2010/main" val="254263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ttachment.outlook.office.net/owa/DTWERNER@msn.com/service.svc/s/GetAttachmentThumbnail?id=AQMkADAwATdiZmYAZC04MGIzLWMxMQBkLTAwAi0wMAoARgAAA4FWIwiadMFCgwfHjD1ZSp8HAFfapiobOXZKiPzPqBTeJNAAAAIBDAAAAFfapiobOXZKiPzPqBTeJNAAAhAJtH0AAAABEgAQAAP%2FKgHzxORAk%2F7r4%2FYerX4%3D&amp;thumbnailType=2&amp;X-OWA-CANARY=rrcRodIWiUKfVev60vg1UeDVKBeXVdUYlGJuxqg6sIH6mL9bKKdgu8QlVNrUeR5AuFPSA9f02B8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NjcyMCwibmJmIjoxNTE1MzA2MTIwfQ.b8DeuTlTe_CKJeDFN1nJJPX3sJSgRASJu2pBKOb7gZUf0sziL1bu8NeNmpsWb6YDThxAVBiUi-QNbWgS5b8cpyIfduzEnEwp36UUBULCUhWRon8H7_h2qVj6g4uGTnD76aHQRDzg8fqlKK7fFyerIbgcdQg3HMzJ_J7UzzU6ADwFnnNe0CzXJ0IGj5CcHhFd5MDQUvhy0qPnbq-JosYPinALr3Pql4jBr89Ig_2R82zbdNS6aWTYtGi8lWWc08ddTDAJympfEoZTSwmbEM4iSskDqXkzFpEppGqdKJdNOYodlHaodC0LtLRRTPSA_fH-zBtm1s67sysfuPM-qdy47A&amp;owa=outlook.live.com&amp;isc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8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attachment.outlook.office.net/owa/DTWERNER@msn.com/service.svc/s/GetAttachmentThumbnail?id=AQMkADAwATdiZmYAZC04MGIzLWMxMQBkLTAwAi0wMAoARgAAA4FWIwiadMFCgwfHjD1ZSp8HAFfapiobOXZKiPzPqBTeJNAAAAIBDAAAAFfapiobOXZKiPzPqBTeJNAAAhAJtHoAAAABEgAQAClUHC%2BhrUdLjUJNUatEvIA%3D&amp;thumbnailType=2&amp;X-OWA-CANARY=z5yTcBwzcUijWAzhd2YK6dBAhnCVVdUY0uxeYbzaI5XhqTpH_1JcfS5xyZHCaSLQjv5KlDdQnys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NTgyMCwibmJmIjoxNTE1MzA1MjIwfQ.hU_UgseF_IXORAT72nRgx8qvNac1KCJo5jE4eIN-zY3LEaIJ4pwNUJQ8hEMasQR3wYkr53alF__lz3wNMC3ZLCmBwO0-DyCNCDDFEq0TVM4sCLZOw1m49kg7XekzaWpdt2IKkLf3UW9103dt-wYehFw4qWpX5qiCTkkI3KQ8HZ4YR_zTp1_wB4uJ7MjJyp7OqTAkdIBNbNwU0UnzSuEMcD30-NLXF0PVj0VnQ6Uza-O5G3JNf0GXEnfqOJwAYf0H40jbJdNM_HFQIDNFsxocPI82ZyGtfPFr1WdlYURb3R0kH640FXQPZuUFNG-JTPNNFJxj3nuzu7MGnkkvX67Htw&amp;owa=outlook.live.com&amp;isc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85" y="27710"/>
            <a:ext cx="8623429" cy="668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ttachment.outlook.office.net/owa/DTWERNER@msn.com/service.svc/s/GetAttachmentThumbnail?id=AQMkADAwATdiZmYAZC04MGIzLWMxMQBkLTAwAi0wMAoARgAAA4FWIwiadMFCgwfHjD1ZSp8HAFfapiobOXZKiPzPqBTeJNAAAAIBDAAAAFfapiobOXZKiPzPqBTeJNAAAhAJtH4AAAABEgAQAJY9n0gdSTZLu5iwEdDv%2Fbk%3D&amp;thumbnailType=2&amp;X-OWA-CANARY=wjaaO_b67U6L0-aWQ4ctGbAPXviVVdUYhZ37D0pHvD7svkW4Tle6i9jtecJzk7c84q_-ZE0jrx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NjEyMCwibmJmIjoxNTE1MzA1NTIwfQ.qZR8KTSAEhnVcJ1ycjmZKGdk-BYkbpmlIpUCFlpady7O-rIv5ZR3fYk2YP8HjuIrTrHUCwZIgrhgH_lbVzoQKGW3YoKUqpN_c0-_ssMf6g5tNILQ4cO4b-8pBO8to3CQOXSjnHbohPEXIalYxo-0-z0TWxAY2hkJvfkMr1OZQAv_M0F_GI1TciArRDflu5dOXYN8amdi6TJWa1SJo8-AohP42nCr9MNY7w0KZsVlEpPhAuVHSkbiVtGCo2grtD2Ls8fFpQaxQSqoO6i6WEZpbM5BvzQXmOmFOR2yPi8wd9sY5vYzhuGnAolYKXZAnRlmx1gUYJmAj-hir7uTGm2Juw&amp;owa=outlook.live.com&amp;isc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6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ohn Street UMC, ny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57" y="684100"/>
            <a:ext cx="8241685" cy="548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6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41" y="832514"/>
            <a:ext cx="8416563" cy="521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0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eter and Andrew fishing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0533"/>
            <a:ext cx="9144000" cy="52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5:1-11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67053" y="1480309"/>
            <a:ext cx="8590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1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One day Jesus was standing beside Lake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Gennesaret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 the crowd pressed in around Him to hear God’s word.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saw two boats sitting by the lake. The fishermen had gone ashore and were washing their nets.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boarded one of the boats, the one that belonged to Simon, then asked him to row out a little distance from the shore. Jesus sat down and taught the crowds from the boat.</a:t>
            </a:r>
          </a:p>
        </p:txBody>
      </p:sp>
    </p:spTree>
    <p:extLst>
      <p:ext uri="{BB962C8B-B14F-4D97-AF65-F5344CB8AC3E}">
        <p14:creationId xmlns:p14="http://schemas.microsoft.com/office/powerpoint/2010/main" val="259410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5:1-11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76828" y="1343829"/>
            <a:ext cx="85903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4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Jesus finished speaking to the crowds, He said to Simon, “Row out farther, into the deep water, and drop your nets for a catch.”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5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Simon replied, “Master, we’ve worked hard all night and caught nothing. But because you say so, I’ll drop the nets.”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 they dropped the nets and their catch was so huge that their nets were splitting.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They signaled for their partners in the other boat to come and help them. They filled both boats so full that they were about to sink.</a:t>
            </a:r>
          </a:p>
        </p:txBody>
      </p:sp>
    </p:spTree>
    <p:extLst>
      <p:ext uri="{BB962C8B-B14F-4D97-AF65-F5344CB8AC3E}">
        <p14:creationId xmlns:p14="http://schemas.microsoft.com/office/powerpoint/2010/main" val="202584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5:1-11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67053" y="1480309"/>
            <a:ext cx="8590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8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Simon Peter saw the catch, he fell at Jesus’ knees and said, “Leave me, Lord, for I’m a sinner!”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Peter and those with him were overcome with amazement because of the number of fish they caught.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James and John, Zebedee’s sons, were Simon’s partners and they were amazed too.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Jesus said to Simon, “Don’t be afraid. From now on, you will be fishing for people.”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soon as they brought the boats to the shore, they left everything and followed Jesus.</a:t>
            </a:r>
          </a:p>
        </p:txBody>
      </p:sp>
    </p:spTree>
    <p:extLst>
      <p:ext uri="{BB962C8B-B14F-4D97-AF65-F5344CB8AC3E}">
        <p14:creationId xmlns:p14="http://schemas.microsoft.com/office/powerpoint/2010/main" val="301407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154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David Werner</cp:lastModifiedBy>
  <cp:revision>20</cp:revision>
  <dcterms:created xsi:type="dcterms:W3CDTF">2018-01-07T05:09:12Z</dcterms:created>
  <dcterms:modified xsi:type="dcterms:W3CDTF">2018-01-09T17:26:05Z</dcterms:modified>
</cp:coreProperties>
</file>