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2" r:id="rId3"/>
    <p:sldId id="274" r:id="rId4"/>
    <p:sldId id="281" r:id="rId5"/>
    <p:sldId id="280" r:id="rId6"/>
    <p:sldId id="275" r:id="rId7"/>
    <p:sldId id="282" r:id="rId8"/>
    <p:sldId id="284" r:id="rId9"/>
    <p:sldId id="283" r:id="rId10"/>
    <p:sldId id="285" r:id="rId11"/>
    <p:sldId id="267" r:id="rId12"/>
    <p:sldId id="286" r:id="rId13"/>
    <p:sldId id="288" r:id="rId14"/>
    <p:sldId id="289" r:id="rId15"/>
    <p:sldId id="279" r:id="rId16"/>
    <p:sldId id="28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66" autoAdjust="0"/>
    <p:restoredTop sz="94660"/>
  </p:normalViewPr>
  <p:slideViewPr>
    <p:cSldViewPr snapToGrid="0" showGuides="1">
      <p:cViewPr varScale="1">
        <p:scale>
          <a:sx n="58" d="100"/>
          <a:sy n="58" d="100"/>
        </p:scale>
        <p:origin x="888"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138559-93CF-44BC-A855-9875221F9460}" type="doc">
      <dgm:prSet loTypeId="urn:microsoft.com/office/officeart/2005/8/layout/pyramid1" loCatId="pyramid" qsTypeId="urn:microsoft.com/office/officeart/2005/8/quickstyle/3d2" qsCatId="3D" csTypeId="urn:microsoft.com/office/officeart/2005/8/colors/colorful5" csCatId="colorful" phldr="1"/>
      <dgm:spPr/>
    </dgm:pt>
    <dgm:pt modelId="{0E33AB14-D716-456B-8AC4-71AB6EE8F5F6}">
      <dgm:prSet phldrT="[Text]" custT="1"/>
      <dgm:spPr/>
      <dgm:t>
        <a:bodyPr anchor="b"/>
        <a:lstStyle/>
        <a:p>
          <a:pPr>
            <a:lnSpc>
              <a:spcPct val="90000"/>
            </a:lnSpc>
            <a:spcAft>
              <a:spcPts val="0"/>
            </a:spcAft>
          </a:pPr>
          <a:r>
            <a:rPr lang="en-US" sz="7200" b="1" dirty="0">
              <a:latin typeface="Times New Roman" panose="02020603050405020304" pitchFamily="18" charset="0"/>
              <a:cs typeface="Times New Roman" panose="02020603050405020304" pitchFamily="18" charset="0"/>
            </a:rPr>
            <a:t>Jesus seeks</a:t>
          </a:r>
        </a:p>
        <a:p>
          <a:pPr>
            <a:lnSpc>
              <a:spcPct val="90000"/>
            </a:lnSpc>
            <a:spcAft>
              <a:spcPts val="0"/>
            </a:spcAft>
          </a:pPr>
          <a:r>
            <a:rPr lang="en-US" sz="7200" b="1" dirty="0">
              <a:latin typeface="Times New Roman" panose="02020603050405020304" pitchFamily="18" charset="0"/>
              <a:cs typeface="Times New Roman" panose="02020603050405020304" pitchFamily="18" charset="0"/>
            </a:rPr>
            <a:t>Peter out</a:t>
          </a:r>
          <a:endParaRPr lang="en-US" sz="4800" b="1" dirty="0">
            <a:latin typeface="Times New Roman" panose="02020603050405020304" pitchFamily="18" charset="0"/>
            <a:cs typeface="Times New Roman" panose="02020603050405020304" pitchFamily="18" charset="0"/>
          </a:endParaRPr>
        </a:p>
      </dgm:t>
    </dgm:pt>
    <dgm:pt modelId="{4E009E14-0F06-47E7-AE88-EB368633B333}" type="parTrans" cxnId="{1C569C70-C76D-4520-8C0C-398A8E6491F6}">
      <dgm:prSet/>
      <dgm:spPr/>
      <dgm:t>
        <a:bodyPr/>
        <a:lstStyle/>
        <a:p>
          <a:endParaRPr lang="en-US"/>
        </a:p>
      </dgm:t>
    </dgm:pt>
    <dgm:pt modelId="{D8342503-C81E-4182-9644-CF48BC2A52F9}" type="sibTrans" cxnId="{1C569C70-C76D-4520-8C0C-398A8E6491F6}">
      <dgm:prSet/>
      <dgm:spPr/>
      <dgm:t>
        <a:bodyPr/>
        <a:lstStyle/>
        <a:p>
          <a:endParaRPr lang="en-US"/>
        </a:p>
      </dgm:t>
    </dgm:pt>
    <dgm:pt modelId="{55AEC844-014D-4A69-A14B-983F325F7027}" type="pres">
      <dgm:prSet presAssocID="{28138559-93CF-44BC-A855-9875221F9460}" presName="Name0" presStyleCnt="0">
        <dgm:presLayoutVars>
          <dgm:dir/>
          <dgm:animLvl val="lvl"/>
          <dgm:resizeHandles val="exact"/>
        </dgm:presLayoutVars>
      </dgm:prSet>
      <dgm:spPr/>
    </dgm:pt>
    <dgm:pt modelId="{6ED3CD35-002D-4560-BE0E-C8B7E365098B}" type="pres">
      <dgm:prSet presAssocID="{0E33AB14-D716-456B-8AC4-71AB6EE8F5F6}" presName="Name8" presStyleCnt="0"/>
      <dgm:spPr/>
    </dgm:pt>
    <dgm:pt modelId="{4D05550F-5EE6-4428-BA39-7CFE1604A7F8}" type="pres">
      <dgm:prSet presAssocID="{0E33AB14-D716-456B-8AC4-71AB6EE8F5F6}" presName="level" presStyleLbl="node1" presStyleIdx="0" presStyleCnt="1">
        <dgm:presLayoutVars>
          <dgm:chMax val="1"/>
          <dgm:bulletEnabled val="1"/>
        </dgm:presLayoutVars>
      </dgm:prSet>
      <dgm:spPr/>
    </dgm:pt>
    <dgm:pt modelId="{0B10E695-68A9-4456-B5D6-C75E89E176B6}" type="pres">
      <dgm:prSet presAssocID="{0E33AB14-D716-456B-8AC4-71AB6EE8F5F6}" presName="levelTx" presStyleLbl="revTx" presStyleIdx="0" presStyleCnt="0">
        <dgm:presLayoutVars>
          <dgm:chMax val="1"/>
          <dgm:bulletEnabled val="1"/>
        </dgm:presLayoutVars>
      </dgm:prSet>
      <dgm:spPr/>
    </dgm:pt>
  </dgm:ptLst>
  <dgm:cxnLst>
    <dgm:cxn modelId="{8DA36C0D-C547-4E6F-B99B-12938FC0EDB3}" type="presOf" srcId="{0E33AB14-D716-456B-8AC4-71AB6EE8F5F6}" destId="{4D05550F-5EE6-4428-BA39-7CFE1604A7F8}" srcOrd="0" destOrd="0" presId="urn:microsoft.com/office/officeart/2005/8/layout/pyramid1"/>
    <dgm:cxn modelId="{99222B65-BF68-4596-8139-C686AE9F6A66}" type="presOf" srcId="{28138559-93CF-44BC-A855-9875221F9460}" destId="{55AEC844-014D-4A69-A14B-983F325F7027}" srcOrd="0" destOrd="0" presId="urn:microsoft.com/office/officeart/2005/8/layout/pyramid1"/>
    <dgm:cxn modelId="{1C569C70-C76D-4520-8C0C-398A8E6491F6}" srcId="{28138559-93CF-44BC-A855-9875221F9460}" destId="{0E33AB14-D716-456B-8AC4-71AB6EE8F5F6}" srcOrd="0" destOrd="0" parTransId="{4E009E14-0F06-47E7-AE88-EB368633B333}" sibTransId="{D8342503-C81E-4182-9644-CF48BC2A52F9}"/>
    <dgm:cxn modelId="{19660A77-0BBA-44C8-A4CA-E810114BDED8}" type="presOf" srcId="{0E33AB14-D716-456B-8AC4-71AB6EE8F5F6}" destId="{0B10E695-68A9-4456-B5D6-C75E89E176B6}" srcOrd="1" destOrd="0" presId="urn:microsoft.com/office/officeart/2005/8/layout/pyramid1"/>
    <dgm:cxn modelId="{FC42DBF2-BEAE-455F-8493-9E8B35966409}" type="presParOf" srcId="{55AEC844-014D-4A69-A14B-983F325F7027}" destId="{6ED3CD35-002D-4560-BE0E-C8B7E365098B}" srcOrd="0" destOrd="0" presId="urn:microsoft.com/office/officeart/2005/8/layout/pyramid1"/>
    <dgm:cxn modelId="{0A670816-70F7-4019-9DDD-759BBD326214}" type="presParOf" srcId="{6ED3CD35-002D-4560-BE0E-C8B7E365098B}" destId="{4D05550F-5EE6-4428-BA39-7CFE1604A7F8}" srcOrd="0" destOrd="0" presId="urn:microsoft.com/office/officeart/2005/8/layout/pyramid1"/>
    <dgm:cxn modelId="{E6173A89-C638-4158-8B13-ADEC1270CC20}" type="presParOf" srcId="{6ED3CD35-002D-4560-BE0E-C8B7E365098B}" destId="{0B10E695-68A9-4456-B5D6-C75E89E176B6}"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138559-93CF-44BC-A855-9875221F9460}" type="doc">
      <dgm:prSet loTypeId="urn:microsoft.com/office/officeart/2005/8/layout/pyramid1" loCatId="pyramid" qsTypeId="urn:microsoft.com/office/officeart/2005/8/quickstyle/3d2" qsCatId="3D" csTypeId="urn:microsoft.com/office/officeart/2005/8/colors/colorful5" csCatId="colorful" phldr="1"/>
      <dgm:spPr/>
    </dgm:pt>
    <dgm:pt modelId="{0E33AB14-D716-456B-8AC4-71AB6EE8F5F6}">
      <dgm:prSet phldrT="[Text]" custT="1"/>
      <dgm:spPr/>
      <dgm:t>
        <a:bodyPr anchor="b"/>
        <a:lstStyle/>
        <a:p>
          <a:pPr>
            <a:lnSpc>
              <a:spcPct val="90000"/>
            </a:lnSpc>
            <a:spcAft>
              <a:spcPts val="0"/>
            </a:spcAft>
          </a:pPr>
          <a:r>
            <a:rPr lang="en-US" sz="3200">
              <a:latin typeface="Times New Roman" panose="02020603050405020304" pitchFamily="18" charset="0"/>
              <a:cs typeface="Times New Roman" panose="02020603050405020304" pitchFamily="18" charset="0"/>
            </a:rPr>
            <a:t>Jesus seeks</a:t>
          </a:r>
        </a:p>
        <a:p>
          <a:pPr>
            <a:lnSpc>
              <a:spcPct val="90000"/>
            </a:lnSpc>
            <a:spcAft>
              <a:spcPts val="0"/>
            </a:spcAft>
          </a:pPr>
          <a:r>
            <a:rPr lang="en-US" sz="3200">
              <a:latin typeface="Times New Roman" panose="02020603050405020304" pitchFamily="18" charset="0"/>
              <a:cs typeface="Times New Roman" panose="02020603050405020304" pitchFamily="18" charset="0"/>
            </a:rPr>
            <a:t>Peter out</a:t>
          </a:r>
          <a:endParaRPr lang="en-US" sz="3200" dirty="0">
            <a:latin typeface="Times New Roman" panose="02020603050405020304" pitchFamily="18" charset="0"/>
            <a:cs typeface="Times New Roman" panose="02020603050405020304" pitchFamily="18" charset="0"/>
          </a:endParaRPr>
        </a:p>
      </dgm:t>
    </dgm:pt>
    <dgm:pt modelId="{4E009E14-0F06-47E7-AE88-EB368633B333}" type="parTrans" cxnId="{1C569C70-C76D-4520-8C0C-398A8E6491F6}">
      <dgm:prSet/>
      <dgm:spPr/>
      <dgm:t>
        <a:bodyPr/>
        <a:lstStyle/>
        <a:p>
          <a:endParaRPr lang="en-US"/>
        </a:p>
      </dgm:t>
    </dgm:pt>
    <dgm:pt modelId="{D8342503-C81E-4182-9644-CF48BC2A52F9}" type="sibTrans" cxnId="{1C569C70-C76D-4520-8C0C-398A8E6491F6}">
      <dgm:prSet/>
      <dgm:spPr/>
      <dgm:t>
        <a:bodyPr/>
        <a:lstStyle/>
        <a:p>
          <a:endParaRPr lang="en-US"/>
        </a:p>
      </dgm:t>
    </dgm:pt>
    <dgm:pt modelId="{BA4C16D2-F84C-4EBE-B884-5A21B5187F4B}">
      <dgm:prSet phldrT="[Text]" custT="1"/>
      <dgm:spPr/>
      <dgm:t>
        <a:bodyPr/>
        <a:lstStyle/>
        <a:p>
          <a:r>
            <a:rPr lang="en-US" sz="4800" b="1" dirty="0">
              <a:latin typeface="Times New Roman" panose="02020603050405020304" pitchFamily="18" charset="0"/>
              <a:cs typeface="Times New Roman" panose="02020603050405020304" pitchFamily="18" charset="0"/>
            </a:rPr>
            <a:t>Jesus gives Peter a second chance</a:t>
          </a:r>
        </a:p>
      </dgm:t>
    </dgm:pt>
    <dgm:pt modelId="{150AB969-88D7-44E1-A2BA-848D4DD8212C}" type="parTrans" cxnId="{C9B6137A-77D5-4EF9-B720-2FCDE3E303BD}">
      <dgm:prSet/>
      <dgm:spPr/>
      <dgm:t>
        <a:bodyPr/>
        <a:lstStyle/>
        <a:p>
          <a:endParaRPr lang="en-US"/>
        </a:p>
      </dgm:t>
    </dgm:pt>
    <dgm:pt modelId="{836B592A-7665-4D5A-BE42-EA4F07CE6E38}" type="sibTrans" cxnId="{C9B6137A-77D5-4EF9-B720-2FCDE3E303BD}">
      <dgm:prSet/>
      <dgm:spPr/>
      <dgm:t>
        <a:bodyPr/>
        <a:lstStyle/>
        <a:p>
          <a:endParaRPr lang="en-US"/>
        </a:p>
      </dgm:t>
    </dgm:pt>
    <dgm:pt modelId="{55AEC844-014D-4A69-A14B-983F325F7027}" type="pres">
      <dgm:prSet presAssocID="{28138559-93CF-44BC-A855-9875221F9460}" presName="Name0" presStyleCnt="0">
        <dgm:presLayoutVars>
          <dgm:dir/>
          <dgm:animLvl val="lvl"/>
          <dgm:resizeHandles val="exact"/>
        </dgm:presLayoutVars>
      </dgm:prSet>
      <dgm:spPr/>
    </dgm:pt>
    <dgm:pt modelId="{6ED3CD35-002D-4560-BE0E-C8B7E365098B}" type="pres">
      <dgm:prSet presAssocID="{0E33AB14-D716-456B-8AC4-71AB6EE8F5F6}" presName="Name8" presStyleCnt="0"/>
      <dgm:spPr/>
    </dgm:pt>
    <dgm:pt modelId="{4D05550F-5EE6-4428-BA39-7CFE1604A7F8}" type="pres">
      <dgm:prSet presAssocID="{0E33AB14-D716-456B-8AC4-71AB6EE8F5F6}" presName="level" presStyleLbl="node1" presStyleIdx="0" presStyleCnt="2">
        <dgm:presLayoutVars>
          <dgm:chMax val="1"/>
          <dgm:bulletEnabled val="1"/>
        </dgm:presLayoutVars>
      </dgm:prSet>
      <dgm:spPr/>
    </dgm:pt>
    <dgm:pt modelId="{0B10E695-68A9-4456-B5D6-C75E89E176B6}" type="pres">
      <dgm:prSet presAssocID="{0E33AB14-D716-456B-8AC4-71AB6EE8F5F6}" presName="levelTx" presStyleLbl="revTx" presStyleIdx="0" presStyleCnt="0">
        <dgm:presLayoutVars>
          <dgm:chMax val="1"/>
          <dgm:bulletEnabled val="1"/>
        </dgm:presLayoutVars>
      </dgm:prSet>
      <dgm:spPr/>
    </dgm:pt>
    <dgm:pt modelId="{1084264F-9238-4BC4-8CE2-3C948D7122BC}" type="pres">
      <dgm:prSet presAssocID="{BA4C16D2-F84C-4EBE-B884-5A21B5187F4B}" presName="Name8" presStyleCnt="0"/>
      <dgm:spPr/>
    </dgm:pt>
    <dgm:pt modelId="{6FF94D6A-E8DB-4CE9-95BD-5B729A6CFF62}" type="pres">
      <dgm:prSet presAssocID="{BA4C16D2-F84C-4EBE-B884-5A21B5187F4B}" presName="level" presStyleLbl="node1" presStyleIdx="1" presStyleCnt="2">
        <dgm:presLayoutVars>
          <dgm:chMax val="1"/>
          <dgm:bulletEnabled val="1"/>
        </dgm:presLayoutVars>
      </dgm:prSet>
      <dgm:spPr/>
    </dgm:pt>
    <dgm:pt modelId="{4E83A407-EF85-463B-B649-4A2B34C9AFB3}" type="pres">
      <dgm:prSet presAssocID="{BA4C16D2-F84C-4EBE-B884-5A21B5187F4B}" presName="levelTx" presStyleLbl="revTx" presStyleIdx="0" presStyleCnt="0">
        <dgm:presLayoutVars>
          <dgm:chMax val="1"/>
          <dgm:bulletEnabled val="1"/>
        </dgm:presLayoutVars>
      </dgm:prSet>
      <dgm:spPr/>
    </dgm:pt>
  </dgm:ptLst>
  <dgm:cxnLst>
    <dgm:cxn modelId="{8DA36C0D-C547-4E6F-B99B-12938FC0EDB3}" type="presOf" srcId="{0E33AB14-D716-456B-8AC4-71AB6EE8F5F6}" destId="{4D05550F-5EE6-4428-BA39-7CFE1604A7F8}" srcOrd="0" destOrd="0" presId="urn:microsoft.com/office/officeart/2005/8/layout/pyramid1"/>
    <dgm:cxn modelId="{99222B65-BF68-4596-8139-C686AE9F6A66}" type="presOf" srcId="{28138559-93CF-44BC-A855-9875221F9460}" destId="{55AEC844-014D-4A69-A14B-983F325F7027}" srcOrd="0" destOrd="0" presId="urn:microsoft.com/office/officeart/2005/8/layout/pyramid1"/>
    <dgm:cxn modelId="{A4DBD365-DC9F-485D-9D97-E3E765513758}" type="presOf" srcId="{BA4C16D2-F84C-4EBE-B884-5A21B5187F4B}" destId="{6FF94D6A-E8DB-4CE9-95BD-5B729A6CFF62}" srcOrd="0" destOrd="0" presId="urn:microsoft.com/office/officeart/2005/8/layout/pyramid1"/>
    <dgm:cxn modelId="{1C569C70-C76D-4520-8C0C-398A8E6491F6}" srcId="{28138559-93CF-44BC-A855-9875221F9460}" destId="{0E33AB14-D716-456B-8AC4-71AB6EE8F5F6}" srcOrd="0" destOrd="0" parTransId="{4E009E14-0F06-47E7-AE88-EB368633B333}" sibTransId="{D8342503-C81E-4182-9644-CF48BC2A52F9}"/>
    <dgm:cxn modelId="{19660A77-0BBA-44C8-A4CA-E810114BDED8}" type="presOf" srcId="{0E33AB14-D716-456B-8AC4-71AB6EE8F5F6}" destId="{0B10E695-68A9-4456-B5D6-C75E89E176B6}" srcOrd="1" destOrd="0" presId="urn:microsoft.com/office/officeart/2005/8/layout/pyramid1"/>
    <dgm:cxn modelId="{24781257-C9E5-478C-870A-F05661D4C330}" type="presOf" srcId="{BA4C16D2-F84C-4EBE-B884-5A21B5187F4B}" destId="{4E83A407-EF85-463B-B649-4A2B34C9AFB3}" srcOrd="1" destOrd="0" presId="urn:microsoft.com/office/officeart/2005/8/layout/pyramid1"/>
    <dgm:cxn modelId="{C9B6137A-77D5-4EF9-B720-2FCDE3E303BD}" srcId="{28138559-93CF-44BC-A855-9875221F9460}" destId="{BA4C16D2-F84C-4EBE-B884-5A21B5187F4B}" srcOrd="1" destOrd="0" parTransId="{150AB969-88D7-44E1-A2BA-848D4DD8212C}" sibTransId="{836B592A-7665-4D5A-BE42-EA4F07CE6E38}"/>
    <dgm:cxn modelId="{FC42DBF2-BEAE-455F-8493-9E8B35966409}" type="presParOf" srcId="{55AEC844-014D-4A69-A14B-983F325F7027}" destId="{6ED3CD35-002D-4560-BE0E-C8B7E365098B}" srcOrd="0" destOrd="0" presId="urn:microsoft.com/office/officeart/2005/8/layout/pyramid1"/>
    <dgm:cxn modelId="{0A670816-70F7-4019-9DDD-759BBD326214}" type="presParOf" srcId="{6ED3CD35-002D-4560-BE0E-C8B7E365098B}" destId="{4D05550F-5EE6-4428-BA39-7CFE1604A7F8}" srcOrd="0" destOrd="0" presId="urn:microsoft.com/office/officeart/2005/8/layout/pyramid1"/>
    <dgm:cxn modelId="{E6173A89-C638-4158-8B13-ADEC1270CC20}" type="presParOf" srcId="{6ED3CD35-002D-4560-BE0E-C8B7E365098B}" destId="{0B10E695-68A9-4456-B5D6-C75E89E176B6}" srcOrd="1" destOrd="0" presId="urn:microsoft.com/office/officeart/2005/8/layout/pyramid1"/>
    <dgm:cxn modelId="{D4A60216-89FE-4D49-87E8-3BC86FC2ADDA}" type="presParOf" srcId="{55AEC844-014D-4A69-A14B-983F325F7027}" destId="{1084264F-9238-4BC4-8CE2-3C948D7122BC}" srcOrd="1" destOrd="0" presId="urn:microsoft.com/office/officeart/2005/8/layout/pyramid1"/>
    <dgm:cxn modelId="{69B554B0-6CFA-4676-BABA-CDF2808B2675}" type="presParOf" srcId="{1084264F-9238-4BC4-8CE2-3C948D7122BC}" destId="{6FF94D6A-E8DB-4CE9-95BD-5B729A6CFF62}" srcOrd="0" destOrd="0" presId="urn:microsoft.com/office/officeart/2005/8/layout/pyramid1"/>
    <dgm:cxn modelId="{059658A2-F797-40E3-B355-968984FFA302}" type="presParOf" srcId="{1084264F-9238-4BC4-8CE2-3C948D7122BC}" destId="{4E83A407-EF85-463B-B649-4A2B34C9AFB3}"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5550F-5EE6-4428-BA39-7CFE1604A7F8}">
      <dsp:nvSpPr>
        <dsp:cNvPr id="0" name=""/>
        <dsp:cNvSpPr/>
      </dsp:nvSpPr>
      <dsp:spPr>
        <a:xfrm>
          <a:off x="0" y="0"/>
          <a:ext cx="8893742" cy="4860758"/>
        </a:xfrm>
        <a:prstGeom prst="trapezoid">
          <a:avLst>
            <a:gd name="adj" fmla="val 91485"/>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b" anchorCtr="0">
          <a:noAutofit/>
        </a:bodyPr>
        <a:lstStyle/>
        <a:p>
          <a:pPr marL="0" lvl="0" indent="0" algn="ctr" defTabSz="3200400">
            <a:lnSpc>
              <a:spcPct val="90000"/>
            </a:lnSpc>
            <a:spcBef>
              <a:spcPct val="0"/>
            </a:spcBef>
            <a:spcAft>
              <a:spcPts val="0"/>
            </a:spcAft>
            <a:buNone/>
          </a:pPr>
          <a:r>
            <a:rPr lang="en-US" sz="7200" b="1" kern="1200" dirty="0">
              <a:latin typeface="Times New Roman" panose="02020603050405020304" pitchFamily="18" charset="0"/>
              <a:cs typeface="Times New Roman" panose="02020603050405020304" pitchFamily="18" charset="0"/>
            </a:rPr>
            <a:t>Jesus seeks</a:t>
          </a:r>
        </a:p>
        <a:p>
          <a:pPr marL="0" lvl="0" indent="0" algn="ctr" defTabSz="3200400">
            <a:lnSpc>
              <a:spcPct val="90000"/>
            </a:lnSpc>
            <a:spcBef>
              <a:spcPct val="0"/>
            </a:spcBef>
            <a:spcAft>
              <a:spcPts val="0"/>
            </a:spcAft>
            <a:buNone/>
          </a:pPr>
          <a:r>
            <a:rPr lang="en-US" sz="7200" b="1" kern="1200" dirty="0">
              <a:latin typeface="Times New Roman" panose="02020603050405020304" pitchFamily="18" charset="0"/>
              <a:cs typeface="Times New Roman" panose="02020603050405020304" pitchFamily="18" charset="0"/>
            </a:rPr>
            <a:t>Peter out</a:t>
          </a:r>
          <a:endParaRPr lang="en-US" sz="4800" b="1" kern="1200" dirty="0">
            <a:latin typeface="Times New Roman" panose="02020603050405020304" pitchFamily="18" charset="0"/>
            <a:cs typeface="Times New Roman" panose="02020603050405020304" pitchFamily="18" charset="0"/>
          </a:endParaRPr>
        </a:p>
      </dsp:txBody>
      <dsp:txXfrm>
        <a:off x="0" y="0"/>
        <a:ext cx="8893742" cy="4860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5550F-5EE6-4428-BA39-7CFE1604A7F8}">
      <dsp:nvSpPr>
        <dsp:cNvPr id="0" name=""/>
        <dsp:cNvSpPr/>
      </dsp:nvSpPr>
      <dsp:spPr>
        <a:xfrm>
          <a:off x="2223435" y="0"/>
          <a:ext cx="4446871" cy="2430379"/>
        </a:xfrm>
        <a:prstGeom prst="trapezoid">
          <a:avLst>
            <a:gd name="adj" fmla="val 91485"/>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b" anchorCtr="0">
          <a:noAutofit/>
        </a:bodyPr>
        <a:lstStyle/>
        <a:p>
          <a:pPr marL="0" lvl="0" indent="0" algn="ctr" defTabSz="1422400">
            <a:lnSpc>
              <a:spcPct val="90000"/>
            </a:lnSpc>
            <a:spcBef>
              <a:spcPct val="0"/>
            </a:spcBef>
            <a:spcAft>
              <a:spcPts val="0"/>
            </a:spcAft>
            <a:buNone/>
          </a:pPr>
          <a:r>
            <a:rPr lang="en-US" sz="3200" kern="1200">
              <a:latin typeface="Times New Roman" panose="02020603050405020304" pitchFamily="18" charset="0"/>
              <a:cs typeface="Times New Roman" panose="02020603050405020304" pitchFamily="18" charset="0"/>
            </a:rPr>
            <a:t>Jesus seeks</a:t>
          </a:r>
        </a:p>
        <a:p>
          <a:pPr marL="0" lvl="0" indent="0" algn="ctr" defTabSz="1422400">
            <a:lnSpc>
              <a:spcPct val="90000"/>
            </a:lnSpc>
            <a:spcBef>
              <a:spcPct val="0"/>
            </a:spcBef>
            <a:spcAft>
              <a:spcPts val="0"/>
            </a:spcAft>
            <a:buNone/>
          </a:pPr>
          <a:r>
            <a:rPr lang="en-US" sz="3200" kern="1200">
              <a:latin typeface="Times New Roman" panose="02020603050405020304" pitchFamily="18" charset="0"/>
              <a:cs typeface="Times New Roman" panose="02020603050405020304" pitchFamily="18" charset="0"/>
            </a:rPr>
            <a:t>Peter out</a:t>
          </a:r>
          <a:endParaRPr lang="en-US" sz="3200" kern="1200" dirty="0">
            <a:latin typeface="Times New Roman" panose="02020603050405020304" pitchFamily="18" charset="0"/>
            <a:cs typeface="Times New Roman" panose="02020603050405020304" pitchFamily="18" charset="0"/>
          </a:endParaRPr>
        </a:p>
      </dsp:txBody>
      <dsp:txXfrm>
        <a:off x="2223435" y="0"/>
        <a:ext cx="4446871" cy="2430379"/>
      </dsp:txXfrm>
    </dsp:sp>
    <dsp:sp modelId="{6FF94D6A-E8DB-4CE9-95BD-5B729A6CFF62}">
      <dsp:nvSpPr>
        <dsp:cNvPr id="0" name=""/>
        <dsp:cNvSpPr/>
      </dsp:nvSpPr>
      <dsp:spPr>
        <a:xfrm>
          <a:off x="0" y="2430379"/>
          <a:ext cx="8893742" cy="2430379"/>
        </a:xfrm>
        <a:prstGeom prst="trapezoid">
          <a:avLst>
            <a:gd name="adj" fmla="val 91485"/>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2133600">
            <a:lnSpc>
              <a:spcPct val="90000"/>
            </a:lnSpc>
            <a:spcBef>
              <a:spcPct val="0"/>
            </a:spcBef>
            <a:spcAft>
              <a:spcPct val="35000"/>
            </a:spcAft>
            <a:buNone/>
          </a:pPr>
          <a:r>
            <a:rPr lang="en-US" sz="4800" b="1" kern="1200" dirty="0">
              <a:latin typeface="Times New Roman" panose="02020603050405020304" pitchFamily="18" charset="0"/>
              <a:cs typeface="Times New Roman" panose="02020603050405020304" pitchFamily="18" charset="0"/>
            </a:rPr>
            <a:t>Jesus gives Peter a second chance</a:t>
          </a:r>
        </a:p>
      </dsp:txBody>
      <dsp:txXfrm>
        <a:off x="1556404" y="2430379"/>
        <a:ext cx="5780932" cy="24303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24A29E-785C-4A9D-9C29-A35D5724711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2019354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4A29E-785C-4A9D-9C29-A35D5724711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174489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4A29E-785C-4A9D-9C29-A35D5724711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284826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24A29E-785C-4A9D-9C29-A35D5724711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3857768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24A29E-785C-4A9D-9C29-A35D57247113}" type="datetimeFigureOut">
              <a:rPr lang="en-US" smtClean="0"/>
              <a:t>2/13/2018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324335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24A29E-785C-4A9D-9C29-A35D57247113}"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2730239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24A29E-785C-4A9D-9C29-A35D57247113}" type="datetimeFigureOut">
              <a:rPr lang="en-US" smtClean="0"/>
              <a:t>2/13/2018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376811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24A29E-785C-4A9D-9C29-A35D57247113}" type="datetimeFigureOut">
              <a:rPr lang="en-US" smtClean="0"/>
              <a:t>2/13/2018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2817690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4A29E-785C-4A9D-9C29-A35D57247113}" type="datetimeFigureOut">
              <a:rPr lang="en-US" smtClean="0"/>
              <a:t>2/13/2018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376653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4A29E-785C-4A9D-9C29-A35D57247113}"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30448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24A29E-785C-4A9D-9C29-A35D57247113}" type="datetimeFigureOut">
              <a:rPr lang="en-US" smtClean="0"/>
              <a:t>2/13/2018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4CE0E-5EB5-4FB5-85BA-604318DD2044}" type="slidenum">
              <a:rPr lang="en-US" smtClean="0"/>
              <a:t>‹#›</a:t>
            </a:fld>
            <a:endParaRPr lang="en-US"/>
          </a:p>
        </p:txBody>
      </p:sp>
    </p:spTree>
    <p:extLst>
      <p:ext uri="{BB962C8B-B14F-4D97-AF65-F5344CB8AC3E}">
        <p14:creationId xmlns:p14="http://schemas.microsoft.com/office/powerpoint/2010/main" val="379348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4A29E-785C-4A9D-9C29-A35D57247113}" type="datetimeFigureOut">
              <a:rPr lang="en-US" smtClean="0"/>
              <a:t>2/13/2018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4CE0E-5EB5-4FB5-85BA-604318DD2044}" type="slidenum">
              <a:rPr lang="en-US" smtClean="0"/>
              <a:t>‹#›</a:t>
            </a:fld>
            <a:endParaRPr lang="en-US"/>
          </a:p>
        </p:txBody>
      </p:sp>
    </p:spTree>
    <p:extLst>
      <p:ext uri="{BB962C8B-B14F-4D97-AF65-F5344CB8AC3E}">
        <p14:creationId xmlns:p14="http://schemas.microsoft.com/office/powerpoint/2010/main" val="34185499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11978" y="1873914"/>
            <a:ext cx="3020292" cy="2585323"/>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“You Know I Do!”</a:t>
            </a:r>
          </a:p>
        </p:txBody>
      </p:sp>
      <p:sp>
        <p:nvSpPr>
          <p:cNvPr id="5" name="Rectangle: Rounded Corners 4"/>
          <p:cNvSpPr/>
          <p:nvPr/>
        </p:nvSpPr>
        <p:spPr>
          <a:xfrm>
            <a:off x="185062" y="5107746"/>
            <a:ext cx="8773876" cy="1101745"/>
          </a:xfrm>
          <a:prstGeom prst="roundRect">
            <a:avLst>
              <a:gd name="adj" fmla="val 23476"/>
            </a:avLst>
          </a:prstGeom>
          <a:solidFill>
            <a:srgbClr val="DBDDD1"/>
          </a:solidFill>
        </p:spPr>
        <p:txBody>
          <a:bodyPr wrap="square">
            <a:spAutoFit/>
          </a:bodyPr>
          <a:lstStyle/>
          <a:p>
            <a:pPr marR="0" algn="ctr">
              <a:spcBef>
                <a:spcPts val="0"/>
              </a:spcBef>
              <a:spcAft>
                <a:spcPts val="0"/>
              </a:spcAft>
            </a:pPr>
            <a:r>
              <a:rPr lang="en-US" sz="2800" b="1" i="1" dirty="0">
                <a:latin typeface="Times New Roman" panose="02020603050405020304" pitchFamily="18" charset="0"/>
                <a:ea typeface="Times New Roman" panose="02020603050405020304" pitchFamily="18" charset="0"/>
              </a:rPr>
              <a:t>“‘Yes Lord,’ Peter said, ‘you know that I love you.’”</a:t>
            </a:r>
          </a:p>
          <a:p>
            <a:pPr marR="0" algn="r">
              <a:spcBef>
                <a:spcPts val="0"/>
              </a:spcBef>
              <a:spcAft>
                <a:spcPts val="0"/>
              </a:spcAft>
            </a:pPr>
            <a:r>
              <a:rPr lang="en-US" sz="2800" b="1" i="1" dirty="0">
                <a:latin typeface="Times New Roman" panose="02020603050405020304" pitchFamily="18" charset="0"/>
                <a:ea typeface="Times New Roman" panose="02020603050405020304" pitchFamily="18" charset="0"/>
              </a:rPr>
              <a:t>~John 21:15b, 16b, &amp; 17b </a:t>
            </a:r>
          </a:p>
        </p:txBody>
      </p:sp>
      <p:pic>
        <p:nvPicPr>
          <p:cNvPr id="9"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bwMode="auto">
          <a:xfrm>
            <a:off x="0" y="27710"/>
            <a:ext cx="2770496" cy="259419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019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Image of the disciples eating fish breakfast with the risen Jes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9" y="757012"/>
            <a:ext cx="7845990" cy="5343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78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30037" y="234910"/>
            <a:ext cx="7409701"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  John 21:15-19 (CEB)</a:t>
            </a:r>
            <a:endParaRPr lang="en-US" sz="4800" b="1" dirty="0"/>
          </a:p>
        </p:txBody>
      </p:sp>
      <p:sp>
        <p:nvSpPr>
          <p:cNvPr id="3" name="Rectangle 2"/>
          <p:cNvSpPr/>
          <p:nvPr/>
        </p:nvSpPr>
        <p:spPr>
          <a:xfrm>
            <a:off x="196295" y="1330426"/>
            <a:ext cx="8769927" cy="5570756"/>
          </a:xfrm>
          <a:prstGeom prst="rect">
            <a:avLst/>
          </a:prstGeom>
        </p:spPr>
        <p:txBody>
          <a:bodyPr wrap="square">
            <a:spAutoFit/>
          </a:bodyPr>
          <a:lstStyle/>
          <a:p>
            <a:pPr marR="0">
              <a:spcBef>
                <a:spcPts val="0"/>
              </a:spcBef>
              <a:spcAft>
                <a:spcPts val="0"/>
              </a:spcAft>
            </a:pPr>
            <a:r>
              <a:rPr lang="en-US" sz="3600" baseline="30000" dirty="0">
                <a:latin typeface="Times New Roman" panose="02020603050405020304" pitchFamily="18" charset="0"/>
                <a:ea typeface="Times New Roman" panose="02020603050405020304" pitchFamily="18" charset="0"/>
              </a:rPr>
              <a:t>	</a:t>
            </a:r>
            <a:r>
              <a:rPr lang="en-US" sz="3200" baseline="30000" dirty="0">
                <a:latin typeface="Times New Roman" panose="02020603050405020304" pitchFamily="18" charset="0"/>
                <a:ea typeface="Times New Roman" panose="02020603050405020304" pitchFamily="18" charset="0"/>
              </a:rPr>
              <a:t>15 </a:t>
            </a:r>
            <a:r>
              <a:rPr lang="en-US" sz="3200" dirty="0">
                <a:latin typeface="Times New Roman" panose="02020603050405020304" pitchFamily="18" charset="0"/>
                <a:ea typeface="Times New Roman" panose="02020603050405020304" pitchFamily="18" charset="0"/>
              </a:rPr>
              <a:t>When they finished eating, Jesus asked Simon Peter, “Simon son of John, do you love me more than these?”</a:t>
            </a:r>
          </a:p>
          <a:p>
            <a:pPr marR="0">
              <a:spcBef>
                <a:spcPts val="0"/>
              </a:spcBef>
              <a:spcAft>
                <a:spcPts val="0"/>
              </a:spcAft>
            </a:pPr>
            <a:r>
              <a:rPr lang="en-US" sz="3200" dirty="0">
                <a:latin typeface="Times New Roman" panose="02020603050405020304" pitchFamily="18" charset="0"/>
                <a:ea typeface="Times New Roman" panose="02020603050405020304" pitchFamily="18" charset="0"/>
              </a:rPr>
              <a:t>	Simon replied, “Yes, Lord, you know I love you.”</a:t>
            </a:r>
          </a:p>
          <a:p>
            <a:pPr marR="0">
              <a:spcBef>
                <a:spcPts val="0"/>
              </a:spcBef>
              <a:spcAft>
                <a:spcPts val="0"/>
              </a:spcAft>
            </a:pPr>
            <a:r>
              <a:rPr lang="en-US" sz="3200" dirty="0">
                <a:latin typeface="Times New Roman" panose="02020603050405020304" pitchFamily="18" charset="0"/>
                <a:ea typeface="Times New Roman" panose="02020603050405020304" pitchFamily="18" charset="0"/>
              </a:rPr>
              <a:t>	Jesus said to him, “Feed my lambs.” </a:t>
            </a:r>
            <a:r>
              <a:rPr lang="en-US" sz="3200" baseline="30000" dirty="0">
                <a:latin typeface="Times New Roman" panose="02020603050405020304" pitchFamily="18" charset="0"/>
                <a:ea typeface="Times New Roman" panose="02020603050405020304" pitchFamily="18" charset="0"/>
              </a:rPr>
              <a:t>16 </a:t>
            </a:r>
            <a:r>
              <a:rPr lang="en-US" sz="3200" dirty="0">
                <a:latin typeface="Times New Roman" panose="02020603050405020304" pitchFamily="18" charset="0"/>
                <a:ea typeface="Times New Roman" panose="02020603050405020304" pitchFamily="18" charset="0"/>
              </a:rPr>
              <a:t>Jesus asked a second time, “Simon son of John, do you love me?”</a:t>
            </a:r>
          </a:p>
          <a:p>
            <a:pPr marR="0">
              <a:spcBef>
                <a:spcPts val="0"/>
              </a:spcBef>
              <a:spcAft>
                <a:spcPts val="0"/>
              </a:spcAft>
            </a:pPr>
            <a:r>
              <a:rPr lang="en-US" sz="3200" dirty="0">
                <a:latin typeface="Times New Roman" panose="02020603050405020304" pitchFamily="18" charset="0"/>
                <a:ea typeface="Times New Roman" panose="02020603050405020304" pitchFamily="18" charset="0"/>
              </a:rPr>
              <a:t>	Simon replied, “Yes, Lord, you know I love you.”</a:t>
            </a:r>
          </a:p>
          <a:p>
            <a:pPr marR="0">
              <a:spcBef>
                <a:spcPts val="0"/>
              </a:spcBef>
              <a:spcAft>
                <a:spcPts val="0"/>
              </a:spcAft>
            </a:pPr>
            <a:r>
              <a:rPr lang="en-US" sz="3200" dirty="0">
                <a:latin typeface="Times New Roman" panose="02020603050405020304" pitchFamily="18" charset="0"/>
                <a:ea typeface="Times New Roman" panose="02020603050405020304" pitchFamily="18" charset="0"/>
              </a:rPr>
              <a:t>	Jesus said to him, “Take care of my sheep.” </a:t>
            </a:r>
            <a:r>
              <a:rPr lang="en-US" sz="3200" baseline="30000" dirty="0">
                <a:latin typeface="Times New Roman" panose="02020603050405020304" pitchFamily="18" charset="0"/>
                <a:ea typeface="Times New Roman" panose="02020603050405020304" pitchFamily="18" charset="0"/>
              </a:rPr>
              <a:t>17</a:t>
            </a:r>
            <a:r>
              <a:rPr lang="en-US" sz="3200" dirty="0">
                <a:latin typeface="Times New Roman" panose="02020603050405020304" pitchFamily="18" charset="0"/>
                <a:ea typeface="Times New Roman" panose="02020603050405020304" pitchFamily="18" charset="0"/>
              </a:rPr>
              <a:t> He asked a third time, “Simon son of John, do you love me?”</a:t>
            </a:r>
          </a:p>
        </p:txBody>
      </p:sp>
    </p:spTree>
    <p:extLst>
      <p:ext uri="{BB962C8B-B14F-4D97-AF65-F5344CB8AC3E}">
        <p14:creationId xmlns:p14="http://schemas.microsoft.com/office/powerpoint/2010/main" val="1815148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30037" y="234910"/>
            <a:ext cx="7409701" cy="830997"/>
          </a:xfrm>
          <a:prstGeom prst="rect">
            <a:avLst/>
          </a:prstGeom>
        </p:spPr>
        <p:txBody>
          <a:bodyPr wrap="square">
            <a:spAutoFit/>
          </a:bodyPr>
          <a:lstStyle/>
          <a:p>
            <a:r>
              <a:rPr lang="en-US" sz="4800" b="1" dirty="0">
                <a:latin typeface="Times New Roman" panose="02020603050405020304" pitchFamily="18" charset="0"/>
                <a:ea typeface="Times New Roman" panose="02020603050405020304" pitchFamily="18" charset="0"/>
              </a:rPr>
              <a:t>  John 21:15-19 (CEB)</a:t>
            </a:r>
            <a:endParaRPr lang="en-US" sz="4800" b="1" dirty="0"/>
          </a:p>
        </p:txBody>
      </p:sp>
      <p:sp>
        <p:nvSpPr>
          <p:cNvPr id="3" name="Rectangle 2"/>
          <p:cNvSpPr/>
          <p:nvPr/>
        </p:nvSpPr>
        <p:spPr>
          <a:xfrm>
            <a:off x="196295" y="1330426"/>
            <a:ext cx="8769927" cy="5339923"/>
          </a:xfrm>
          <a:prstGeom prst="rect">
            <a:avLst/>
          </a:prstGeom>
        </p:spPr>
        <p:txBody>
          <a:bodyPr wrap="square">
            <a:spAutoFit/>
          </a:bodyPr>
          <a:lstStyle/>
          <a:p>
            <a:pPr marR="0">
              <a:spcBef>
                <a:spcPts val="0"/>
              </a:spcBef>
              <a:spcAft>
                <a:spcPts val="0"/>
              </a:spcAft>
            </a:pPr>
            <a:r>
              <a:rPr lang="en-US" sz="3600" baseline="30000" dirty="0">
                <a:latin typeface="Times New Roman" panose="02020603050405020304" pitchFamily="18" charset="0"/>
                <a:ea typeface="Times New Roman" panose="02020603050405020304" pitchFamily="18" charset="0"/>
              </a:rPr>
              <a:t>	</a:t>
            </a:r>
            <a:r>
              <a:rPr lang="en-US" sz="3100" dirty="0">
                <a:latin typeface="Times New Roman" panose="02020603050405020304" pitchFamily="18" charset="0"/>
                <a:ea typeface="Times New Roman" panose="02020603050405020304" pitchFamily="18" charset="0"/>
              </a:rPr>
              <a:t>Peter was sad that Jesus asked him a third time, “Do you love me?” He replied, “Lord, you know everything; you know I love you.”</a:t>
            </a:r>
          </a:p>
          <a:p>
            <a:pPr marR="0">
              <a:spcBef>
                <a:spcPts val="0"/>
              </a:spcBef>
              <a:spcAft>
                <a:spcPts val="0"/>
              </a:spcAft>
            </a:pPr>
            <a:r>
              <a:rPr lang="en-US" sz="3100" dirty="0">
                <a:latin typeface="Times New Roman" panose="02020603050405020304" pitchFamily="18" charset="0"/>
                <a:ea typeface="Times New Roman" panose="02020603050405020304" pitchFamily="18" charset="0"/>
              </a:rPr>
              <a:t>	Jesus said to him, “Feed my sheep. </a:t>
            </a:r>
            <a:r>
              <a:rPr lang="en-US" sz="3100" baseline="30000" dirty="0">
                <a:latin typeface="Times New Roman" panose="02020603050405020304" pitchFamily="18" charset="0"/>
                <a:ea typeface="Times New Roman" panose="02020603050405020304" pitchFamily="18" charset="0"/>
              </a:rPr>
              <a:t>18 </a:t>
            </a:r>
            <a:r>
              <a:rPr lang="en-US" sz="3100" dirty="0">
                <a:latin typeface="Times New Roman" panose="02020603050405020304" pitchFamily="18" charset="0"/>
                <a:ea typeface="Times New Roman" panose="02020603050405020304" pitchFamily="18" charset="0"/>
              </a:rPr>
              <a:t>I assure you that when you were younger you tied your own belt and walked around wherever you wanted. When you grow old, you will stretch out your hands and another will tie your belt and lead you where you don’t want to go.”</a:t>
            </a:r>
            <a:r>
              <a:rPr lang="en-US" sz="3100" baseline="30000" dirty="0">
                <a:latin typeface="Times New Roman" panose="02020603050405020304" pitchFamily="18" charset="0"/>
                <a:ea typeface="Times New Roman" panose="02020603050405020304" pitchFamily="18" charset="0"/>
              </a:rPr>
              <a:t> 19 </a:t>
            </a:r>
            <a:r>
              <a:rPr lang="en-US" sz="3100" dirty="0">
                <a:latin typeface="Times New Roman" panose="02020603050405020304" pitchFamily="18" charset="0"/>
                <a:ea typeface="Times New Roman" panose="02020603050405020304" pitchFamily="18" charset="0"/>
              </a:rPr>
              <a:t>He said this to show the kind of death by which Peter would glorify God. After saying this, Jesus said to Peter, “Follow me.”</a:t>
            </a:r>
          </a:p>
        </p:txBody>
      </p:sp>
    </p:spTree>
    <p:extLst>
      <p:ext uri="{BB962C8B-B14F-4D97-AF65-F5344CB8AC3E}">
        <p14:creationId xmlns:p14="http://schemas.microsoft.com/office/powerpoint/2010/main" val="211144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60473" cy="1371600"/>
          </a:xfrm>
          <a:prstGeom prst="rect">
            <a:avLst/>
          </a:prstGeom>
        </p:spPr>
      </p:pic>
      <p:sp>
        <p:nvSpPr>
          <p:cNvPr id="3" name="TextBox 2"/>
          <p:cNvSpPr txBox="1"/>
          <p:nvPr/>
        </p:nvSpPr>
        <p:spPr>
          <a:xfrm>
            <a:off x="665016" y="214745"/>
            <a:ext cx="7869382" cy="646331"/>
          </a:xfrm>
          <a:prstGeom prst="rect">
            <a:avLst/>
          </a:prstGeom>
          <a:solidFill>
            <a:schemeClr val="bg2"/>
          </a:solid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“You Know I Do” - Forgiveness!</a:t>
            </a:r>
            <a:endParaRPr lang="en-US"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nvGraphicFramePr>
        <p:xfrm>
          <a:off x="105879" y="1463040"/>
          <a:ext cx="8893742" cy="4860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8889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60473" cy="1371600"/>
          </a:xfrm>
          <a:prstGeom prst="rect">
            <a:avLst/>
          </a:prstGeom>
        </p:spPr>
      </p:pic>
      <p:sp>
        <p:nvSpPr>
          <p:cNvPr id="3" name="TextBox 2"/>
          <p:cNvSpPr txBox="1"/>
          <p:nvPr/>
        </p:nvSpPr>
        <p:spPr>
          <a:xfrm>
            <a:off x="665016" y="214745"/>
            <a:ext cx="7869382" cy="646331"/>
          </a:xfrm>
          <a:prstGeom prst="rect">
            <a:avLst/>
          </a:prstGeom>
          <a:solidFill>
            <a:schemeClr val="bg2"/>
          </a:solid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“You Know I Do” - Forgiveness!</a:t>
            </a:r>
            <a:endParaRPr lang="en-US" b="1" dirty="0">
              <a:latin typeface="Times New Roman" panose="02020603050405020304" pitchFamily="18" charset="0"/>
              <a:cs typeface="Times New Roman" panose="02020603050405020304" pitchFamily="18" charset="0"/>
            </a:endParaRPr>
          </a:p>
        </p:txBody>
      </p:sp>
      <p:graphicFrame>
        <p:nvGraphicFramePr>
          <p:cNvPr id="5" name="Diagram 4"/>
          <p:cNvGraphicFramePr/>
          <p:nvPr/>
        </p:nvGraphicFramePr>
        <p:xfrm>
          <a:off x="105879" y="1463040"/>
          <a:ext cx="8893742" cy="4860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158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116268">
            <a:off x="2170497" y="1540041"/>
            <a:ext cx="4803006" cy="402336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strike="sngStrike" dirty="0">
                <a:solidFill>
                  <a:schemeClr val="tx1"/>
                </a:solidFill>
                <a:latin typeface="Times New Roman" panose="02020603050405020304" pitchFamily="18" charset="0"/>
                <a:cs typeface="Times New Roman" panose="02020603050405020304" pitchFamily="18" charset="0"/>
              </a:rPr>
              <a:t>I am</a:t>
            </a:r>
          </a:p>
          <a:p>
            <a:pPr algn="ctr"/>
            <a:r>
              <a:rPr lang="en-US" sz="6000" strike="sngStrike" dirty="0">
                <a:solidFill>
                  <a:schemeClr val="tx1"/>
                </a:solidFill>
                <a:latin typeface="Times New Roman" panose="02020603050405020304" pitchFamily="18" charset="0"/>
                <a:cs typeface="Times New Roman" panose="02020603050405020304" pitchFamily="18" charset="0"/>
              </a:rPr>
              <a:t>committed</a:t>
            </a:r>
          </a:p>
          <a:p>
            <a:pPr algn="ctr"/>
            <a:r>
              <a:rPr lang="en-US" sz="6000" strike="sngStrike" dirty="0">
                <a:solidFill>
                  <a:schemeClr val="tx1"/>
                </a:solidFill>
                <a:latin typeface="Times New Roman" panose="02020603050405020304" pitchFamily="18" charset="0"/>
                <a:cs typeface="Times New Roman" panose="02020603050405020304" pitchFamily="18" charset="0"/>
              </a:rPr>
              <a:t>to</a:t>
            </a:r>
          </a:p>
          <a:p>
            <a:pPr algn="ctr"/>
            <a:r>
              <a:rPr lang="en-US" sz="6000" strike="sngStrike" dirty="0">
                <a:solidFill>
                  <a:schemeClr val="tx1"/>
                </a:solidFill>
                <a:latin typeface="Times New Roman" panose="02020603050405020304" pitchFamily="18" charset="0"/>
                <a:cs typeface="Times New Roman" panose="02020603050405020304" pitchFamily="18" charset="0"/>
              </a:rPr>
              <a:t>Jesus</a:t>
            </a:r>
          </a:p>
        </p:txBody>
      </p:sp>
      <p:pic>
        <p:nvPicPr>
          <p:cNvPr id="5122" name="Picture 2" descr="Render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137711">
            <a:off x="-189550" y="2013426"/>
            <a:ext cx="4550002" cy="1242436"/>
          </a:xfrm>
          <a:prstGeom prst="round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6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rot="21116268">
            <a:off x="2170497" y="1540041"/>
            <a:ext cx="4803006" cy="4023360"/>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tx1"/>
                </a:solidFill>
                <a:latin typeface="Times New Roman" panose="02020603050405020304" pitchFamily="18" charset="0"/>
                <a:cs typeface="Times New Roman" panose="02020603050405020304" pitchFamily="18" charset="0"/>
              </a:rPr>
              <a:t>I am</a:t>
            </a:r>
          </a:p>
          <a:p>
            <a:pPr algn="ctr"/>
            <a:r>
              <a:rPr lang="en-US" sz="6000" dirty="0">
                <a:solidFill>
                  <a:schemeClr val="tx1"/>
                </a:solidFill>
                <a:latin typeface="Times New Roman" panose="02020603050405020304" pitchFamily="18" charset="0"/>
                <a:cs typeface="Times New Roman" panose="02020603050405020304" pitchFamily="18" charset="0"/>
              </a:rPr>
              <a:t>committed</a:t>
            </a:r>
          </a:p>
          <a:p>
            <a:pPr algn="ctr"/>
            <a:r>
              <a:rPr lang="en-US" sz="6000" dirty="0">
                <a:solidFill>
                  <a:schemeClr val="tx1"/>
                </a:solidFill>
                <a:latin typeface="Times New Roman" panose="02020603050405020304" pitchFamily="18" charset="0"/>
                <a:cs typeface="Times New Roman" panose="02020603050405020304" pitchFamily="18" charset="0"/>
              </a:rPr>
              <a:t>to</a:t>
            </a:r>
          </a:p>
          <a:p>
            <a:pPr algn="ctr"/>
            <a:r>
              <a:rPr lang="en-US" sz="6000" dirty="0">
                <a:solidFill>
                  <a:schemeClr val="tx1"/>
                </a:solidFill>
                <a:latin typeface="Times New Roman" panose="02020603050405020304" pitchFamily="18" charset="0"/>
                <a:cs typeface="Times New Roman" panose="02020603050405020304" pitchFamily="18" charset="0"/>
              </a:rPr>
              <a:t>Jesus</a:t>
            </a:r>
          </a:p>
        </p:txBody>
      </p:sp>
    </p:spTree>
    <p:extLst>
      <p:ext uri="{BB962C8B-B14F-4D97-AF65-F5344CB8AC3E}">
        <p14:creationId xmlns:p14="http://schemas.microsoft.com/office/powerpoint/2010/main" val="1592715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2" descr="Image result for no. 2 pe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9408" y="152801"/>
            <a:ext cx="6552398" cy="655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50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ttp://graficaszar.com/26229 thickbox/bic crist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564" y="62564"/>
            <a:ext cx="6732872" cy="673287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944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pic>
        <p:nvPicPr>
          <p:cNvPr id="4098" name="Picture 2" descr="&amp;rcy;&amp;ucy;&amp;chcy;&amp;kcy;&amp;icy; Parker Jotter 125th Annivers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466" y="1360855"/>
            <a:ext cx="8384370" cy="413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77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pic>
        <p:nvPicPr>
          <p:cNvPr id="5122" name="Picture 2" descr="Image result for http://www.erasersticks.com/ebrerhard faber comet 1087 disc eraser with brush 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25" y="650409"/>
            <a:ext cx="5446149" cy="5446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26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pic>
        <p:nvPicPr>
          <p:cNvPr id="6146" name="Picture 2" descr="Image result for https://images.theexecutiveadvertising.com/productimages/manf/norwood/large/550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6059" y="403059"/>
            <a:ext cx="6051882" cy="6051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910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pic>
        <p:nvPicPr>
          <p:cNvPr id="7170" name="Picture 2" descr="Image result for http://www.bizrate.com/pens/1079106046.ht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050" y="1491916"/>
            <a:ext cx="4666326" cy="3888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9347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p:cNvSpPr/>
          <p:nvPr/>
        </p:nvSpPr>
        <p:spPr>
          <a:xfrm>
            <a:off x="185062" y="5107746"/>
            <a:ext cx="8773876" cy="1101745"/>
          </a:xfrm>
          <a:prstGeom prst="roundRect">
            <a:avLst>
              <a:gd name="adj" fmla="val 23476"/>
            </a:avLst>
          </a:prstGeom>
          <a:solidFill>
            <a:srgbClr val="DBDDD1"/>
          </a:solidFill>
        </p:spPr>
        <p:txBody>
          <a:bodyPr wrap="square">
            <a:spAutoFit/>
          </a:bodyPr>
          <a:lstStyle/>
          <a:p>
            <a:pPr marR="0" algn="ctr">
              <a:spcBef>
                <a:spcPts val="0"/>
              </a:spcBef>
              <a:spcAft>
                <a:spcPts val="0"/>
              </a:spcAft>
            </a:pPr>
            <a:r>
              <a:rPr lang="en-US" sz="2800" b="1" i="1" dirty="0">
                <a:latin typeface="Times New Roman" panose="02020603050405020304" pitchFamily="18" charset="0"/>
                <a:ea typeface="Times New Roman" panose="02020603050405020304" pitchFamily="18" charset="0"/>
              </a:rPr>
              <a:t>“Let your yes mean yes, and your no mean no. Anything more than this comes from the evil one.” ~Matt. 5:37</a:t>
            </a:r>
          </a:p>
        </p:txBody>
      </p:sp>
      <p:pic>
        <p:nvPicPr>
          <p:cNvPr id="9"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bwMode="auto">
          <a:xfrm>
            <a:off x="0" y="27710"/>
            <a:ext cx="2770496" cy="259419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530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Peter denies Jesus by the f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3" y="360948"/>
            <a:ext cx="8181474" cy="61361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https://attachment.outlook.office.net/owa/DTWERNER@msn.com/service.svc/s/GetAttachmentThumbnail?id=AQMkADAwATdiZmYAZC04MGIzLWMxMQBkLTAwAi0wMAoARgAAA4FWIwiadMFCgwfHjD1ZSp8HAFfapiobOXZKiPzPqBTeJNAAAAIBDAAAAFfapiobOXZKiPzPqBTeJNAAAfVXmn8AAAABEgAQADQEs5VDeSBLrYTBmPExOg8%3D&amp;thumbnailType=2&amp;X-OWA-CANARY=YmPeojXgiEqV6jNNERcZwmDBgrOMVdUYjctDB5SgMlewLB-0o65qTdWXwzKoVDCIR9mBz5UbIX0.&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xNTMwMjIxOSwibmJmIjoxNTE1MzAxNjE5fQ.tK2GImZRDJR-ovOS5jpFEz-fg6TxGvZhcwWN_Sqe8R3t_sJrVnT1DOTHkvNKneg8Yyp2AkR2R0a7Y3f_1UnbeKGiQeMknyA7LQdRJ2UMImJFgcFX2L-GU1Hx4dZeYoCPZ-mb3arCEHXrKuwzvqWcyDbMK5oIIRiVhvP9860wq_R7G_tUgEsqpEsTy_N-We-E7Us_PPMS4yPNA9zTZF9SnwWDEB_nN3LbW8_Yy2RtGs30K2p99NsPpXLMlXtGDvY-oK8ibi0uzguL7z1cilWBitCvyQa2FcJbPvvQKKWNViaWQn-L4eaE9lwl5g_5kL3bJRR-wtTv4UIklMnWmE_LLg&amp;owa=outlook.live.com&amp;isc=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27710"/>
            <a:ext cx="1330038" cy="124539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938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876</TotalTime>
  <Words>110</Words>
  <Application>Microsoft Office PowerPoint</Application>
  <PresentationFormat>On-screen Show (4:3)</PresentationFormat>
  <Paragraphs>28</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67</cp:revision>
  <dcterms:created xsi:type="dcterms:W3CDTF">2018-01-07T05:09:12Z</dcterms:created>
  <dcterms:modified xsi:type="dcterms:W3CDTF">2018-02-13T16:20:09Z</dcterms:modified>
</cp:coreProperties>
</file>