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91" r:id="rId3"/>
    <p:sldId id="289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D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6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138559-93CF-44BC-A855-9875221F9460}" type="doc">
      <dgm:prSet loTypeId="urn:microsoft.com/office/officeart/2005/8/layout/pyramid1" loCatId="pyramid" qsTypeId="urn:microsoft.com/office/officeart/2005/8/quickstyle/3d2" qsCatId="3D" csTypeId="urn:microsoft.com/office/officeart/2005/8/colors/colorful5" csCatId="colorful" phldr="1"/>
      <dgm:spPr/>
    </dgm:pt>
    <dgm:pt modelId="{0E33AB14-D716-456B-8AC4-71AB6EE8F5F6}">
      <dgm:prSet phldrT="[Text]" custT="1"/>
      <dgm:spPr/>
      <dgm:t>
        <a:bodyPr anchor="b"/>
        <a:lstStyle/>
        <a:p>
          <a:pPr>
            <a:lnSpc>
              <a:spcPct val="75000"/>
            </a:lnSpc>
            <a:spcAft>
              <a:spcPts val="0"/>
            </a:spcAft>
          </a:pPr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Jesus </a:t>
          </a:r>
        </a:p>
        <a:p>
          <a:pPr>
            <a:lnSpc>
              <a:spcPct val="75000"/>
            </a:lnSpc>
            <a:spcAft>
              <a:spcPts val="0"/>
            </a:spcAft>
          </a:pPr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seeks</a:t>
          </a:r>
        </a:p>
        <a:p>
          <a:pPr>
            <a:lnSpc>
              <a:spcPct val="75000"/>
            </a:lnSpc>
            <a:spcAft>
              <a:spcPts val="0"/>
            </a:spcAft>
          </a:pPr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 Peter out</a:t>
          </a:r>
        </a:p>
      </dgm:t>
    </dgm:pt>
    <dgm:pt modelId="{4E009E14-0F06-47E7-AE88-EB368633B333}" type="parTrans" cxnId="{1C569C70-C76D-4520-8C0C-398A8E6491F6}">
      <dgm:prSet/>
      <dgm:spPr/>
      <dgm:t>
        <a:bodyPr/>
        <a:lstStyle/>
        <a:p>
          <a:endParaRPr lang="en-US"/>
        </a:p>
      </dgm:t>
    </dgm:pt>
    <dgm:pt modelId="{D8342503-C81E-4182-9644-CF48BC2A52F9}" type="sibTrans" cxnId="{1C569C70-C76D-4520-8C0C-398A8E6491F6}">
      <dgm:prSet/>
      <dgm:spPr/>
      <dgm:t>
        <a:bodyPr/>
        <a:lstStyle/>
        <a:p>
          <a:endParaRPr lang="en-US"/>
        </a:p>
      </dgm:t>
    </dgm:pt>
    <dgm:pt modelId="{BA4C16D2-F84C-4EBE-B884-5A21B5187F4B}">
      <dgm:prSet phldrT="[Text]" custT="1"/>
      <dgm:spPr/>
      <dgm:t>
        <a:bodyPr/>
        <a:lstStyle/>
        <a:p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Jesus gives Peter a second chance</a:t>
          </a:r>
        </a:p>
      </dgm:t>
    </dgm:pt>
    <dgm:pt modelId="{150AB969-88D7-44E1-A2BA-848D4DD8212C}" type="parTrans" cxnId="{C9B6137A-77D5-4EF9-B720-2FCDE3E303BD}">
      <dgm:prSet/>
      <dgm:spPr/>
      <dgm:t>
        <a:bodyPr/>
        <a:lstStyle/>
        <a:p>
          <a:endParaRPr lang="en-US"/>
        </a:p>
      </dgm:t>
    </dgm:pt>
    <dgm:pt modelId="{836B592A-7665-4D5A-BE42-EA4F07CE6E38}" type="sibTrans" cxnId="{C9B6137A-77D5-4EF9-B720-2FCDE3E303BD}">
      <dgm:prSet/>
      <dgm:spPr/>
      <dgm:t>
        <a:bodyPr/>
        <a:lstStyle/>
        <a:p>
          <a:endParaRPr lang="en-US"/>
        </a:p>
      </dgm:t>
    </dgm:pt>
    <dgm:pt modelId="{411BAD3F-688A-4659-B5DE-AF4A6C08DF37}">
      <dgm:prSet phldrT="[Text]" custT="1"/>
      <dgm:spPr/>
      <dgm:t>
        <a:bodyPr/>
        <a:lstStyle/>
        <a:p>
          <a:r>
            <a:rPr lang="en-US" sz="4800" b="1" dirty="0">
              <a:latin typeface="Times New Roman" panose="02020603050405020304" pitchFamily="18" charset="0"/>
              <a:cs typeface="Times New Roman" panose="02020603050405020304" pitchFamily="18" charset="0"/>
            </a:rPr>
            <a:t>Jesus gives Peter more work to do</a:t>
          </a:r>
        </a:p>
      </dgm:t>
    </dgm:pt>
    <dgm:pt modelId="{C0B5BE9C-C2FD-40F1-A999-745570E51B1B}" type="parTrans" cxnId="{82841195-BC20-4890-B97D-FB5811B4F6E8}">
      <dgm:prSet/>
      <dgm:spPr/>
      <dgm:t>
        <a:bodyPr/>
        <a:lstStyle/>
        <a:p>
          <a:endParaRPr lang="en-US"/>
        </a:p>
      </dgm:t>
    </dgm:pt>
    <dgm:pt modelId="{F590DE3B-B3DE-493F-8655-26A17A6EEB06}" type="sibTrans" cxnId="{82841195-BC20-4890-B97D-FB5811B4F6E8}">
      <dgm:prSet/>
      <dgm:spPr/>
      <dgm:t>
        <a:bodyPr/>
        <a:lstStyle/>
        <a:p>
          <a:endParaRPr lang="en-US"/>
        </a:p>
      </dgm:t>
    </dgm:pt>
    <dgm:pt modelId="{55AEC844-014D-4A69-A14B-983F325F7027}" type="pres">
      <dgm:prSet presAssocID="{28138559-93CF-44BC-A855-9875221F9460}" presName="Name0" presStyleCnt="0">
        <dgm:presLayoutVars>
          <dgm:dir/>
          <dgm:animLvl val="lvl"/>
          <dgm:resizeHandles val="exact"/>
        </dgm:presLayoutVars>
      </dgm:prSet>
      <dgm:spPr/>
    </dgm:pt>
    <dgm:pt modelId="{6ED3CD35-002D-4560-BE0E-C8B7E365098B}" type="pres">
      <dgm:prSet presAssocID="{0E33AB14-D716-456B-8AC4-71AB6EE8F5F6}" presName="Name8" presStyleCnt="0"/>
      <dgm:spPr/>
    </dgm:pt>
    <dgm:pt modelId="{4D05550F-5EE6-4428-BA39-7CFE1604A7F8}" type="pres">
      <dgm:prSet presAssocID="{0E33AB14-D716-456B-8AC4-71AB6EE8F5F6}" presName="level" presStyleLbl="node1" presStyleIdx="0" presStyleCnt="3">
        <dgm:presLayoutVars>
          <dgm:chMax val="1"/>
          <dgm:bulletEnabled val="1"/>
        </dgm:presLayoutVars>
      </dgm:prSet>
      <dgm:spPr/>
    </dgm:pt>
    <dgm:pt modelId="{0B10E695-68A9-4456-B5D6-C75E89E176B6}" type="pres">
      <dgm:prSet presAssocID="{0E33AB14-D716-456B-8AC4-71AB6EE8F5F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084264F-9238-4BC4-8CE2-3C948D7122BC}" type="pres">
      <dgm:prSet presAssocID="{BA4C16D2-F84C-4EBE-B884-5A21B5187F4B}" presName="Name8" presStyleCnt="0"/>
      <dgm:spPr/>
    </dgm:pt>
    <dgm:pt modelId="{6FF94D6A-E8DB-4CE9-95BD-5B729A6CFF62}" type="pres">
      <dgm:prSet presAssocID="{BA4C16D2-F84C-4EBE-B884-5A21B5187F4B}" presName="level" presStyleLbl="node1" presStyleIdx="1" presStyleCnt="3">
        <dgm:presLayoutVars>
          <dgm:chMax val="1"/>
          <dgm:bulletEnabled val="1"/>
        </dgm:presLayoutVars>
      </dgm:prSet>
      <dgm:spPr/>
    </dgm:pt>
    <dgm:pt modelId="{4E83A407-EF85-463B-B649-4A2B34C9AFB3}" type="pres">
      <dgm:prSet presAssocID="{BA4C16D2-F84C-4EBE-B884-5A21B5187F4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54C7D25-9090-4233-9E04-3873D9A8B076}" type="pres">
      <dgm:prSet presAssocID="{411BAD3F-688A-4659-B5DE-AF4A6C08DF37}" presName="Name8" presStyleCnt="0"/>
      <dgm:spPr/>
    </dgm:pt>
    <dgm:pt modelId="{F5EE06A3-3C11-47A7-AC6B-77B683FA6C77}" type="pres">
      <dgm:prSet presAssocID="{411BAD3F-688A-4659-B5DE-AF4A6C08DF37}" presName="level" presStyleLbl="node1" presStyleIdx="2" presStyleCnt="3">
        <dgm:presLayoutVars>
          <dgm:chMax val="1"/>
          <dgm:bulletEnabled val="1"/>
        </dgm:presLayoutVars>
      </dgm:prSet>
      <dgm:spPr/>
    </dgm:pt>
    <dgm:pt modelId="{F5490D87-82DA-40A9-B0EB-D8C6D4409C88}" type="pres">
      <dgm:prSet presAssocID="{411BAD3F-688A-4659-B5DE-AF4A6C08DF3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DA36C0D-C547-4E6F-B99B-12938FC0EDB3}" type="presOf" srcId="{0E33AB14-D716-456B-8AC4-71AB6EE8F5F6}" destId="{4D05550F-5EE6-4428-BA39-7CFE1604A7F8}" srcOrd="0" destOrd="0" presId="urn:microsoft.com/office/officeart/2005/8/layout/pyramid1"/>
    <dgm:cxn modelId="{99222B65-BF68-4596-8139-C686AE9F6A66}" type="presOf" srcId="{28138559-93CF-44BC-A855-9875221F9460}" destId="{55AEC844-014D-4A69-A14B-983F325F7027}" srcOrd="0" destOrd="0" presId="urn:microsoft.com/office/officeart/2005/8/layout/pyramid1"/>
    <dgm:cxn modelId="{A4DBD365-DC9F-485D-9D97-E3E765513758}" type="presOf" srcId="{BA4C16D2-F84C-4EBE-B884-5A21B5187F4B}" destId="{6FF94D6A-E8DB-4CE9-95BD-5B729A6CFF62}" srcOrd="0" destOrd="0" presId="urn:microsoft.com/office/officeart/2005/8/layout/pyramid1"/>
    <dgm:cxn modelId="{1C569C70-C76D-4520-8C0C-398A8E6491F6}" srcId="{28138559-93CF-44BC-A855-9875221F9460}" destId="{0E33AB14-D716-456B-8AC4-71AB6EE8F5F6}" srcOrd="0" destOrd="0" parTransId="{4E009E14-0F06-47E7-AE88-EB368633B333}" sibTransId="{D8342503-C81E-4182-9644-CF48BC2A52F9}"/>
    <dgm:cxn modelId="{19660A77-0BBA-44C8-A4CA-E810114BDED8}" type="presOf" srcId="{0E33AB14-D716-456B-8AC4-71AB6EE8F5F6}" destId="{0B10E695-68A9-4456-B5D6-C75E89E176B6}" srcOrd="1" destOrd="0" presId="urn:microsoft.com/office/officeart/2005/8/layout/pyramid1"/>
    <dgm:cxn modelId="{24781257-C9E5-478C-870A-F05661D4C330}" type="presOf" srcId="{BA4C16D2-F84C-4EBE-B884-5A21B5187F4B}" destId="{4E83A407-EF85-463B-B649-4A2B34C9AFB3}" srcOrd="1" destOrd="0" presId="urn:microsoft.com/office/officeart/2005/8/layout/pyramid1"/>
    <dgm:cxn modelId="{C9B6137A-77D5-4EF9-B720-2FCDE3E303BD}" srcId="{28138559-93CF-44BC-A855-9875221F9460}" destId="{BA4C16D2-F84C-4EBE-B884-5A21B5187F4B}" srcOrd="1" destOrd="0" parTransId="{150AB969-88D7-44E1-A2BA-848D4DD8212C}" sibTransId="{836B592A-7665-4D5A-BE42-EA4F07CE6E38}"/>
    <dgm:cxn modelId="{4DAD4C86-C68F-477C-88C6-9DDE6B219E3C}" type="presOf" srcId="{411BAD3F-688A-4659-B5DE-AF4A6C08DF37}" destId="{F5490D87-82DA-40A9-B0EB-D8C6D4409C88}" srcOrd="1" destOrd="0" presId="urn:microsoft.com/office/officeart/2005/8/layout/pyramid1"/>
    <dgm:cxn modelId="{82841195-BC20-4890-B97D-FB5811B4F6E8}" srcId="{28138559-93CF-44BC-A855-9875221F9460}" destId="{411BAD3F-688A-4659-B5DE-AF4A6C08DF37}" srcOrd="2" destOrd="0" parTransId="{C0B5BE9C-C2FD-40F1-A999-745570E51B1B}" sibTransId="{F590DE3B-B3DE-493F-8655-26A17A6EEB06}"/>
    <dgm:cxn modelId="{8F1208F4-2C47-454A-9386-7B4D54E5486E}" type="presOf" srcId="{411BAD3F-688A-4659-B5DE-AF4A6C08DF37}" destId="{F5EE06A3-3C11-47A7-AC6B-77B683FA6C77}" srcOrd="0" destOrd="0" presId="urn:microsoft.com/office/officeart/2005/8/layout/pyramid1"/>
    <dgm:cxn modelId="{FC42DBF2-BEAE-455F-8493-9E8B35966409}" type="presParOf" srcId="{55AEC844-014D-4A69-A14B-983F325F7027}" destId="{6ED3CD35-002D-4560-BE0E-C8B7E365098B}" srcOrd="0" destOrd="0" presId="urn:microsoft.com/office/officeart/2005/8/layout/pyramid1"/>
    <dgm:cxn modelId="{0A670816-70F7-4019-9DDD-759BBD326214}" type="presParOf" srcId="{6ED3CD35-002D-4560-BE0E-C8B7E365098B}" destId="{4D05550F-5EE6-4428-BA39-7CFE1604A7F8}" srcOrd="0" destOrd="0" presId="urn:microsoft.com/office/officeart/2005/8/layout/pyramid1"/>
    <dgm:cxn modelId="{E6173A89-C638-4158-8B13-ADEC1270CC20}" type="presParOf" srcId="{6ED3CD35-002D-4560-BE0E-C8B7E365098B}" destId="{0B10E695-68A9-4456-B5D6-C75E89E176B6}" srcOrd="1" destOrd="0" presId="urn:microsoft.com/office/officeart/2005/8/layout/pyramid1"/>
    <dgm:cxn modelId="{D4A60216-89FE-4D49-87E8-3BC86FC2ADDA}" type="presParOf" srcId="{55AEC844-014D-4A69-A14B-983F325F7027}" destId="{1084264F-9238-4BC4-8CE2-3C948D7122BC}" srcOrd="1" destOrd="0" presId="urn:microsoft.com/office/officeart/2005/8/layout/pyramid1"/>
    <dgm:cxn modelId="{69B554B0-6CFA-4676-BABA-CDF2808B2675}" type="presParOf" srcId="{1084264F-9238-4BC4-8CE2-3C948D7122BC}" destId="{6FF94D6A-E8DB-4CE9-95BD-5B729A6CFF62}" srcOrd="0" destOrd="0" presId="urn:microsoft.com/office/officeart/2005/8/layout/pyramid1"/>
    <dgm:cxn modelId="{059658A2-F797-40E3-B355-968984FFA302}" type="presParOf" srcId="{1084264F-9238-4BC4-8CE2-3C948D7122BC}" destId="{4E83A407-EF85-463B-B649-4A2B34C9AFB3}" srcOrd="1" destOrd="0" presId="urn:microsoft.com/office/officeart/2005/8/layout/pyramid1"/>
    <dgm:cxn modelId="{F23315A9-94EB-416D-89DA-3B10A9C19106}" type="presParOf" srcId="{55AEC844-014D-4A69-A14B-983F325F7027}" destId="{254C7D25-9090-4233-9E04-3873D9A8B076}" srcOrd="2" destOrd="0" presId="urn:microsoft.com/office/officeart/2005/8/layout/pyramid1"/>
    <dgm:cxn modelId="{92AA7C23-2BC7-4733-9E13-690232FCD169}" type="presParOf" srcId="{254C7D25-9090-4233-9E04-3873D9A8B076}" destId="{F5EE06A3-3C11-47A7-AC6B-77B683FA6C77}" srcOrd="0" destOrd="0" presId="urn:microsoft.com/office/officeart/2005/8/layout/pyramid1"/>
    <dgm:cxn modelId="{A43D6E2A-848B-4DEB-ADF7-BBE5633421DF}" type="presParOf" srcId="{254C7D25-9090-4233-9E04-3873D9A8B076}" destId="{F5490D87-82DA-40A9-B0EB-D8C6D4409C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5550F-5EE6-4428-BA39-7CFE1604A7F8}">
      <dsp:nvSpPr>
        <dsp:cNvPr id="0" name=""/>
        <dsp:cNvSpPr/>
      </dsp:nvSpPr>
      <dsp:spPr>
        <a:xfrm>
          <a:off x="2964580" y="0"/>
          <a:ext cx="2964580" cy="1620252"/>
        </a:xfrm>
        <a:prstGeom prst="trapezoid">
          <a:avLst>
            <a:gd name="adj" fmla="val 91485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marL="0" lvl="0" indent="0" algn="ctr" defTabSz="1422400">
            <a:lnSpc>
              <a:spcPct val="75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Jesus </a:t>
          </a:r>
        </a:p>
        <a:p>
          <a:pPr marL="0" lvl="0" indent="0" algn="ctr" defTabSz="1422400">
            <a:lnSpc>
              <a:spcPct val="75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seeks</a:t>
          </a:r>
        </a:p>
        <a:p>
          <a:pPr marL="0" lvl="0" indent="0" algn="ctr" defTabSz="1422400">
            <a:lnSpc>
              <a:spcPct val="75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Peter out</a:t>
          </a:r>
        </a:p>
      </dsp:txBody>
      <dsp:txXfrm>
        <a:off x="2964580" y="0"/>
        <a:ext cx="2964580" cy="1620252"/>
      </dsp:txXfrm>
    </dsp:sp>
    <dsp:sp modelId="{6FF94D6A-E8DB-4CE9-95BD-5B729A6CFF62}">
      <dsp:nvSpPr>
        <dsp:cNvPr id="0" name=""/>
        <dsp:cNvSpPr/>
      </dsp:nvSpPr>
      <dsp:spPr>
        <a:xfrm>
          <a:off x="1482290" y="1620252"/>
          <a:ext cx="5929161" cy="1620252"/>
        </a:xfrm>
        <a:prstGeom prst="trapezoid">
          <a:avLst>
            <a:gd name="adj" fmla="val 91485"/>
          </a:avLst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Jesus gives Peter a second chance</a:t>
          </a:r>
        </a:p>
      </dsp:txBody>
      <dsp:txXfrm>
        <a:off x="2519893" y="1620252"/>
        <a:ext cx="3853954" cy="1620252"/>
      </dsp:txXfrm>
    </dsp:sp>
    <dsp:sp modelId="{F5EE06A3-3C11-47A7-AC6B-77B683FA6C77}">
      <dsp:nvSpPr>
        <dsp:cNvPr id="0" name=""/>
        <dsp:cNvSpPr/>
      </dsp:nvSpPr>
      <dsp:spPr>
        <a:xfrm>
          <a:off x="0" y="3240505"/>
          <a:ext cx="8893742" cy="1620252"/>
        </a:xfrm>
        <a:prstGeom prst="trapezoid">
          <a:avLst>
            <a:gd name="adj" fmla="val 91485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Jesus gives Peter more work to do</a:t>
          </a:r>
        </a:p>
      </dsp:txBody>
      <dsp:txXfrm>
        <a:off x="1556404" y="3240505"/>
        <a:ext cx="5780932" cy="1620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9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6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5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3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1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9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3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8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4A29E-785C-4A9D-9C29-A35D57247113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4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 rot="21116268">
            <a:off x="2170497" y="1540041"/>
            <a:ext cx="4803006" cy="40233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committed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159271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 rot="21116268">
            <a:off x="2170497" y="1540041"/>
            <a:ext cx="4803006" cy="40233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committed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  <a:p>
            <a:pPr algn="ctr"/>
            <a:r>
              <a:rPr lang="en-US" sz="6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</a:t>
            </a:r>
          </a:p>
        </p:txBody>
      </p:sp>
      <p:sp>
        <p:nvSpPr>
          <p:cNvPr id="3" name="Rectangle 2"/>
          <p:cNvSpPr/>
          <p:nvPr/>
        </p:nvSpPr>
        <p:spPr>
          <a:xfrm rot="19886604">
            <a:off x="288298" y="1277945"/>
            <a:ext cx="47966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REINSTATED</a:t>
            </a:r>
          </a:p>
        </p:txBody>
      </p:sp>
    </p:spTree>
    <p:extLst>
      <p:ext uri="{BB962C8B-B14F-4D97-AF65-F5344CB8AC3E}">
        <p14:creationId xmlns:p14="http://schemas.microsoft.com/office/powerpoint/2010/main" val="1079617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60473" cy="1371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5016" y="214745"/>
            <a:ext cx="7869382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“You Know I Do” - Forgiveness!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91893704"/>
              </p:ext>
            </p:extLst>
          </p:nvPr>
        </p:nvGraphicFramePr>
        <p:xfrm>
          <a:off x="105879" y="1463040"/>
          <a:ext cx="8893742" cy="4860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523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/>
          <p:cNvSpPr/>
          <p:nvPr/>
        </p:nvSpPr>
        <p:spPr>
          <a:xfrm>
            <a:off x="185062" y="5107746"/>
            <a:ext cx="8773876" cy="888504"/>
          </a:xfrm>
          <a:prstGeom prst="roundRect">
            <a:avLst>
              <a:gd name="adj" fmla="val 23476"/>
            </a:avLst>
          </a:prstGeom>
          <a:solidFill>
            <a:srgbClr val="DBDDD1"/>
          </a:solidFill>
        </p:spPr>
        <p:txBody>
          <a:bodyPr wrap="square">
            <a:spAutoFit/>
          </a:bodyPr>
          <a:lstStyle/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4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What work is Jesus calling you to?</a:t>
            </a:r>
          </a:p>
        </p:txBody>
      </p:sp>
      <p:pic>
        <p:nvPicPr>
          <p:cNvPr id="9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2770496" cy="259419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019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878</TotalTime>
  <Words>46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Werner, Teresa A</dc:creator>
  <cp:lastModifiedBy>Rebecca Stenlund</cp:lastModifiedBy>
  <cp:revision>68</cp:revision>
  <dcterms:created xsi:type="dcterms:W3CDTF">2018-01-07T05:09:12Z</dcterms:created>
  <dcterms:modified xsi:type="dcterms:W3CDTF">2018-02-13T16:17:57Z</dcterms:modified>
</cp:coreProperties>
</file>