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8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30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8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2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5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8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2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2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0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AD924-0C75-4D6F-B067-D4DE286E84CA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734D9-6739-412E-8966-1E4293328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attachment.outlook.office.net/owa/DTWERNER@msn.com/service.svc/s/GetAttachmentThumbnail?id=AQMkADAwATdiZmYAZC04MGIzLWMxMQBkLTAwAi0wMAoARgAAA4FWIwiadMFCgwfHjD1ZSp8HAFfapiobOXZKiPzPqBTeJNAAAAIBDAAAAFfapiobOXZKiPzPqBTeJNAAAihInF8AAAABEgAQABOyZ04p9VBJiQBd%2BG6JHVE%3D&amp;thumbnailType=2&amp;X-OWA-CANARY=VOf9gBGyd0y5Ouk7ZX0jbMD3epUIcdUYK3Zcia8uwADC1NGZ-JF3iUiv0CEVSD1qV-hMgTuAq5A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ODMyNDE4MSwibmJmIjoxNTE4MzIzNTgxfQ.on_-H1KRvBpL65MTUe9QRrQKvhfu0Wxw4KkE8qfQLedipeS17Ohj7I8aLL71r5LDWQbN6dgjZb26j03jEhrct1IVpZxAoxEsG5nPH-PtKJrSwpJYDADdFZdvWYCJaUkMyj8xafv6jZaV9SS0jLpIxRUmPfEVLX-bnuPaAu4ZisQpTLjeNePT6aRATJc-1_7bYzmkGBgGeniCDKvNVu0IdWfXTUMsx8qlAFyshJ2svfa6agSr8WNe_AUiCwwJLTVij7lYXRLQm-c5FbgsR8uxpHWhOW2mk_5TeWFtMwuBp5cM6k4pAtcvsG-0I_mrTZCTdzs-W3gzQxMmMH-zDM4XvQ&amp;owa=outlook.live.com&amp;is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69" y="882525"/>
            <a:ext cx="8912661" cy="5092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501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Werner, Teresa A</dc:creator>
  <cp:lastModifiedBy>Rebecca Stenlund</cp:lastModifiedBy>
  <cp:revision>1</cp:revision>
  <dcterms:created xsi:type="dcterms:W3CDTF">2018-02-11T06:05:30Z</dcterms:created>
  <dcterms:modified xsi:type="dcterms:W3CDTF">2018-02-13T16:19:14Z</dcterms:modified>
</cp:coreProperties>
</file>