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2" r:id="rId3"/>
    <p:sldId id="274" r:id="rId4"/>
    <p:sldId id="275" r:id="rId5"/>
    <p:sldId id="267" r:id="rId6"/>
    <p:sldId id="277" r:id="rId7"/>
    <p:sldId id="278" r:id="rId8"/>
    <p:sldId id="276" r:id="rId9"/>
    <p:sldId id="27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D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66" autoAdjust="0"/>
    <p:restoredTop sz="94660"/>
  </p:normalViewPr>
  <p:slideViewPr>
    <p:cSldViewPr snapToGrid="0" showGuides="1">
      <p:cViewPr varScale="1">
        <p:scale>
          <a:sx n="58" d="100"/>
          <a:sy n="58" d="100"/>
        </p:scale>
        <p:origin x="88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24A29E-785C-4A9D-9C29-A35D57247113}"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201935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4A29E-785C-4A9D-9C29-A35D57247113}"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174489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4A29E-785C-4A9D-9C29-A35D57247113}"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28482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4A29E-785C-4A9D-9C29-A35D57247113}"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385776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24A29E-785C-4A9D-9C29-A35D57247113}"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3243352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24A29E-785C-4A9D-9C29-A35D57247113}"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273023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24A29E-785C-4A9D-9C29-A35D57247113}"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376811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24A29E-785C-4A9D-9C29-A35D57247113}"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2817690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4A29E-785C-4A9D-9C29-A35D57247113}"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3766530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24A29E-785C-4A9D-9C29-A35D57247113}"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30448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24A29E-785C-4A9D-9C29-A35D57247113}"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4CE0E-5EB5-4FB5-85BA-604318DD2044}" type="slidenum">
              <a:rPr lang="en-US" smtClean="0"/>
              <a:t>‹#›</a:t>
            </a:fld>
            <a:endParaRPr lang="en-US"/>
          </a:p>
        </p:txBody>
      </p:sp>
    </p:spTree>
    <p:extLst>
      <p:ext uri="{BB962C8B-B14F-4D97-AF65-F5344CB8AC3E}">
        <p14:creationId xmlns:p14="http://schemas.microsoft.com/office/powerpoint/2010/main" val="3793489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24A29E-785C-4A9D-9C29-A35D57247113}" type="datetimeFigureOut">
              <a:rPr lang="en-US" smtClean="0"/>
              <a:t>2/6/2018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C4CE0E-5EB5-4FB5-85BA-604318DD2044}" type="slidenum">
              <a:rPr lang="en-US" smtClean="0"/>
              <a:t>‹#›</a:t>
            </a:fld>
            <a:endParaRPr lang="en-US"/>
          </a:p>
        </p:txBody>
      </p:sp>
    </p:spTree>
    <p:extLst>
      <p:ext uri="{BB962C8B-B14F-4D97-AF65-F5344CB8AC3E}">
        <p14:creationId xmlns:p14="http://schemas.microsoft.com/office/powerpoint/2010/main" val="3418549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lated image"/>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514109" y="2578190"/>
            <a:ext cx="3020292" cy="1754326"/>
          </a:xfrm>
          <a:prstGeom prst="rect">
            <a:avLst/>
          </a:prstGeom>
        </p:spPr>
        <p:txBody>
          <a:bodyPr wrap="square">
            <a:spAutoFit/>
          </a:bodyPr>
          <a:lstStyle/>
          <a:p>
            <a:pPr algn="ctr"/>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 Never Will!”</a:t>
            </a:r>
          </a:p>
        </p:txBody>
      </p:sp>
      <p:sp>
        <p:nvSpPr>
          <p:cNvPr id="5" name="Rectangle: Rounded Corners 4"/>
          <p:cNvSpPr/>
          <p:nvPr/>
        </p:nvSpPr>
        <p:spPr>
          <a:xfrm>
            <a:off x="185062" y="5107746"/>
            <a:ext cx="8773876" cy="1101745"/>
          </a:xfrm>
          <a:prstGeom prst="roundRect">
            <a:avLst>
              <a:gd name="adj" fmla="val 23476"/>
            </a:avLst>
          </a:prstGeom>
          <a:solidFill>
            <a:srgbClr val="DBDDD1"/>
          </a:solidFill>
        </p:spPr>
        <p:txBody>
          <a:bodyPr wrap="square">
            <a:spAutoFit/>
          </a:bodyPr>
          <a:lstStyle/>
          <a:p>
            <a:pPr marR="0" algn="ctr">
              <a:spcBef>
                <a:spcPts val="0"/>
              </a:spcBef>
              <a:spcAft>
                <a:spcPts val="0"/>
              </a:spcAft>
            </a:pPr>
            <a:r>
              <a:rPr lang="en-US" sz="2800" b="1" i="1" dirty="0">
                <a:latin typeface="Times New Roman" panose="02020603050405020304" pitchFamily="18" charset="0"/>
                <a:ea typeface="Times New Roman" panose="02020603050405020304" pitchFamily="18" charset="0"/>
              </a:rPr>
              <a:t>“Peter replied, ‘Even if all fall away on account</a:t>
            </a:r>
          </a:p>
          <a:p>
            <a:pPr marR="0" algn="ctr">
              <a:spcBef>
                <a:spcPts val="0"/>
              </a:spcBef>
              <a:spcAft>
                <a:spcPts val="0"/>
              </a:spcAft>
            </a:pPr>
            <a:r>
              <a:rPr lang="en-US" sz="2800" b="1" i="1" dirty="0">
                <a:latin typeface="Times New Roman" panose="02020603050405020304" pitchFamily="18" charset="0"/>
                <a:ea typeface="Times New Roman" panose="02020603050405020304" pitchFamily="18" charset="0"/>
              </a:rPr>
              <a:t> of you, I never will.’”   ~Matthew 26:33</a:t>
            </a:r>
          </a:p>
        </p:txBody>
      </p:sp>
      <p:pic>
        <p:nvPicPr>
          <p:cNvPr id="9"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3" cstate="email">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rcRect/>
          <a:stretch/>
        </p:blipFill>
        <p:spPr bwMode="auto">
          <a:xfrm>
            <a:off x="0" y="27710"/>
            <a:ext cx="2770496" cy="2594191"/>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019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ics4.city-data.com/cpicv/vfiles635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6" y="847098"/>
            <a:ext cx="9139474" cy="516380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507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white knuckle grip"/>
          <p:cNvPicPr>
            <a:picLocks noChangeAspect="1" noChangeArrowheads="1"/>
          </p:cNvPicPr>
          <p:nvPr/>
        </p:nvPicPr>
        <p:blipFill rotWithShape="1">
          <a:blip r:embed="rId3">
            <a:extLst>
              <a:ext uri="{28A0092B-C50C-407E-A947-70E740481C1C}">
                <a14:useLocalDpi xmlns:a14="http://schemas.microsoft.com/office/drawing/2010/main" val="0"/>
              </a:ext>
            </a:extLst>
          </a:blip>
          <a:srcRect t="13401" b="7575"/>
          <a:stretch/>
        </p:blipFill>
        <p:spPr bwMode="auto">
          <a:xfrm>
            <a:off x="0" y="1224984"/>
            <a:ext cx="9144000" cy="4410325"/>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944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273" y="649705"/>
            <a:ext cx="7411453" cy="555859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91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330037" y="234910"/>
            <a:ext cx="7409701" cy="830997"/>
          </a:xfrm>
          <a:prstGeom prst="rect">
            <a:avLst/>
          </a:prstGeom>
        </p:spPr>
        <p:txBody>
          <a:bodyPr wrap="square">
            <a:spAutoFit/>
          </a:bodyPr>
          <a:lstStyle/>
          <a:p>
            <a:r>
              <a:rPr lang="en-US" sz="4800" b="1" dirty="0">
                <a:latin typeface="Times New Roman" panose="02020603050405020304" pitchFamily="18" charset="0"/>
                <a:ea typeface="Times New Roman" panose="02020603050405020304" pitchFamily="18" charset="0"/>
              </a:rPr>
              <a:t>  Matthew 26:31-35 (CEB)</a:t>
            </a:r>
            <a:endParaRPr lang="en-US" sz="4800" b="1" dirty="0"/>
          </a:p>
        </p:txBody>
      </p:sp>
      <p:sp>
        <p:nvSpPr>
          <p:cNvPr id="3" name="Rectangle 2"/>
          <p:cNvSpPr/>
          <p:nvPr/>
        </p:nvSpPr>
        <p:spPr>
          <a:xfrm>
            <a:off x="196295" y="1571057"/>
            <a:ext cx="8769927" cy="4524315"/>
          </a:xfrm>
          <a:prstGeom prst="rect">
            <a:avLst/>
          </a:prstGeom>
        </p:spPr>
        <p:txBody>
          <a:bodyPr wrap="square">
            <a:spAutoFit/>
          </a:bodyPr>
          <a:lstStyle/>
          <a:p>
            <a:pPr marR="0">
              <a:spcBef>
                <a:spcPts val="0"/>
              </a:spcBef>
              <a:spcAft>
                <a:spcPts val="0"/>
              </a:spcAft>
            </a:pPr>
            <a:r>
              <a:rPr lang="en-US" sz="3600" baseline="30000" dirty="0">
                <a:latin typeface="Times New Roman" panose="02020603050405020304" pitchFamily="18" charset="0"/>
                <a:ea typeface="Times New Roman" panose="02020603050405020304" pitchFamily="18" charset="0"/>
              </a:rPr>
              <a:t>	31 </a:t>
            </a:r>
            <a:r>
              <a:rPr lang="en-US" sz="3600" dirty="0">
                <a:latin typeface="Times New Roman" panose="02020603050405020304" pitchFamily="18" charset="0"/>
                <a:ea typeface="Times New Roman" panose="02020603050405020304" pitchFamily="18" charset="0"/>
              </a:rPr>
              <a:t>Then Jesus said to His disciples, “Tonight you will all fall away because of me. This is because it is written, ‘I will hit the shepherd, and the sheep of the flock will go off in all directions.’ [</a:t>
            </a:r>
            <a:r>
              <a:rPr lang="en-US" sz="3600" dirty="0" err="1">
                <a:latin typeface="Times New Roman" panose="02020603050405020304" pitchFamily="18" charset="0"/>
                <a:ea typeface="Times New Roman" panose="02020603050405020304" pitchFamily="18" charset="0"/>
              </a:rPr>
              <a:t>Zech</a:t>
            </a:r>
            <a:r>
              <a:rPr lang="en-US" sz="3600" dirty="0">
                <a:latin typeface="Times New Roman" panose="02020603050405020304" pitchFamily="18" charset="0"/>
                <a:ea typeface="Times New Roman" panose="02020603050405020304" pitchFamily="18" charset="0"/>
              </a:rPr>
              <a:t> 13:7]</a:t>
            </a:r>
            <a:r>
              <a:rPr lang="en-US" sz="3600" baseline="30000" dirty="0">
                <a:latin typeface="Times New Roman" panose="02020603050405020304" pitchFamily="18" charset="0"/>
                <a:ea typeface="Times New Roman" panose="02020603050405020304" pitchFamily="18" charset="0"/>
              </a:rPr>
              <a:t> 32  </a:t>
            </a:r>
            <a:r>
              <a:rPr lang="en-US" sz="3600" dirty="0">
                <a:latin typeface="Times New Roman" panose="02020603050405020304" pitchFamily="18" charset="0"/>
                <a:ea typeface="Times New Roman" panose="02020603050405020304" pitchFamily="18" charset="0"/>
              </a:rPr>
              <a:t>But after I’m raised up, I’ll go before you to Galilee.”</a:t>
            </a:r>
          </a:p>
          <a:p>
            <a:pPr marR="0">
              <a:spcBef>
                <a:spcPts val="0"/>
              </a:spcBef>
              <a:spcAft>
                <a:spcPts val="0"/>
              </a:spcAft>
            </a:pPr>
            <a:r>
              <a:rPr lang="en-US" sz="3600" dirty="0">
                <a:latin typeface="Times New Roman" panose="02020603050405020304" pitchFamily="18" charset="0"/>
                <a:ea typeface="Times New Roman" panose="02020603050405020304" pitchFamily="18" charset="0"/>
              </a:rPr>
              <a:t>	</a:t>
            </a:r>
            <a:r>
              <a:rPr lang="en-US" sz="3600" baseline="30000" dirty="0">
                <a:latin typeface="Times New Roman" panose="02020603050405020304" pitchFamily="18" charset="0"/>
                <a:ea typeface="Times New Roman" panose="02020603050405020304" pitchFamily="18" charset="0"/>
              </a:rPr>
              <a:t>33 </a:t>
            </a:r>
            <a:r>
              <a:rPr lang="en-US" sz="3600" dirty="0">
                <a:latin typeface="Times New Roman" panose="02020603050405020304" pitchFamily="18" charset="0"/>
                <a:ea typeface="Times New Roman" panose="02020603050405020304" pitchFamily="18" charset="0"/>
              </a:rPr>
              <a:t>Peter replied, “If everyone else stumbles because of you, I’ll never stumble.”</a:t>
            </a:r>
          </a:p>
        </p:txBody>
      </p:sp>
    </p:spTree>
    <p:extLst>
      <p:ext uri="{BB962C8B-B14F-4D97-AF65-F5344CB8AC3E}">
        <p14:creationId xmlns:p14="http://schemas.microsoft.com/office/powerpoint/2010/main" val="1815148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330037" y="234910"/>
            <a:ext cx="7409701" cy="830997"/>
          </a:xfrm>
          <a:prstGeom prst="rect">
            <a:avLst/>
          </a:prstGeom>
        </p:spPr>
        <p:txBody>
          <a:bodyPr wrap="square">
            <a:spAutoFit/>
          </a:bodyPr>
          <a:lstStyle/>
          <a:p>
            <a:r>
              <a:rPr lang="en-US" sz="4800" b="1" dirty="0">
                <a:latin typeface="Times New Roman" panose="02020603050405020304" pitchFamily="18" charset="0"/>
                <a:ea typeface="Times New Roman" panose="02020603050405020304" pitchFamily="18" charset="0"/>
              </a:rPr>
              <a:t>  Matthew 26:31-35 (CEB)</a:t>
            </a:r>
            <a:endParaRPr lang="en-US" sz="4800" b="1" dirty="0"/>
          </a:p>
        </p:txBody>
      </p:sp>
      <p:sp>
        <p:nvSpPr>
          <p:cNvPr id="3" name="Rectangle 2"/>
          <p:cNvSpPr/>
          <p:nvPr/>
        </p:nvSpPr>
        <p:spPr>
          <a:xfrm>
            <a:off x="196295" y="1571057"/>
            <a:ext cx="8769927" cy="3416320"/>
          </a:xfrm>
          <a:prstGeom prst="rect">
            <a:avLst/>
          </a:prstGeom>
        </p:spPr>
        <p:txBody>
          <a:bodyPr wrap="square">
            <a:spAutoFit/>
          </a:bodyPr>
          <a:lstStyle/>
          <a:p>
            <a:pPr marR="0">
              <a:spcBef>
                <a:spcPts val="0"/>
              </a:spcBef>
              <a:spcAft>
                <a:spcPts val="0"/>
              </a:spcAft>
            </a:pPr>
            <a:r>
              <a:rPr lang="en-US" sz="3600" baseline="30000" dirty="0">
                <a:latin typeface="Times New Roman" panose="02020603050405020304" pitchFamily="18" charset="0"/>
                <a:ea typeface="Times New Roman" panose="02020603050405020304" pitchFamily="18" charset="0"/>
              </a:rPr>
              <a:t>	34 </a:t>
            </a:r>
            <a:r>
              <a:rPr lang="en-US" sz="3600" dirty="0">
                <a:latin typeface="Times New Roman" panose="02020603050405020304" pitchFamily="18" charset="0"/>
                <a:ea typeface="Times New Roman" panose="02020603050405020304" pitchFamily="18" charset="0"/>
              </a:rPr>
              <a:t>Jesus said to Peter, “I assure you that, before the rooster crows, tonight you will deny me three times.”</a:t>
            </a:r>
          </a:p>
          <a:p>
            <a:pPr marR="0">
              <a:spcBef>
                <a:spcPts val="0"/>
              </a:spcBef>
              <a:spcAft>
                <a:spcPts val="0"/>
              </a:spcAft>
            </a:pPr>
            <a:r>
              <a:rPr lang="en-US" sz="3600" dirty="0">
                <a:latin typeface="Times New Roman" panose="02020603050405020304" pitchFamily="18" charset="0"/>
                <a:ea typeface="Times New Roman" panose="02020603050405020304" pitchFamily="18" charset="0"/>
              </a:rPr>
              <a:t>	</a:t>
            </a:r>
            <a:r>
              <a:rPr lang="en-US" sz="3600" baseline="30000" dirty="0">
                <a:latin typeface="Times New Roman" panose="02020603050405020304" pitchFamily="18" charset="0"/>
                <a:ea typeface="Times New Roman" panose="02020603050405020304" pitchFamily="18" charset="0"/>
              </a:rPr>
              <a:t>35 </a:t>
            </a:r>
            <a:r>
              <a:rPr lang="en-US" sz="3600" dirty="0">
                <a:latin typeface="Times New Roman" panose="02020603050405020304" pitchFamily="18" charset="0"/>
                <a:ea typeface="Times New Roman" panose="02020603050405020304" pitchFamily="18" charset="0"/>
              </a:rPr>
              <a:t>Peter said, “Even if I must die alongside you, I won’t deny you.” All the disciples said the same thing.</a:t>
            </a:r>
          </a:p>
        </p:txBody>
      </p:sp>
    </p:spTree>
    <p:extLst>
      <p:ext uri="{BB962C8B-B14F-4D97-AF65-F5344CB8AC3E}">
        <p14:creationId xmlns:p14="http://schemas.microsoft.com/office/powerpoint/2010/main" val="1377916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Peter denying Jesus at the f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019" y="512873"/>
            <a:ext cx="7776337" cy="583225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34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rot="21116268">
            <a:off x="2170497" y="1540041"/>
            <a:ext cx="4803006" cy="4023360"/>
          </a:xfrm>
          <a:prstGeom prst="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Times New Roman" panose="02020603050405020304" pitchFamily="18" charset="0"/>
                <a:cs typeface="Times New Roman" panose="02020603050405020304" pitchFamily="18" charset="0"/>
              </a:rPr>
              <a:t>I am</a:t>
            </a:r>
          </a:p>
          <a:p>
            <a:pPr algn="ctr"/>
            <a:r>
              <a:rPr lang="en-US" sz="6000" dirty="0">
                <a:solidFill>
                  <a:schemeClr val="tx1"/>
                </a:solidFill>
                <a:latin typeface="Times New Roman" panose="02020603050405020304" pitchFamily="18" charset="0"/>
                <a:cs typeface="Times New Roman" panose="02020603050405020304" pitchFamily="18" charset="0"/>
              </a:rPr>
              <a:t>committed</a:t>
            </a:r>
          </a:p>
          <a:p>
            <a:pPr algn="ctr"/>
            <a:r>
              <a:rPr lang="en-US" sz="6000" dirty="0">
                <a:solidFill>
                  <a:schemeClr val="tx1"/>
                </a:solidFill>
                <a:latin typeface="Times New Roman" panose="02020603050405020304" pitchFamily="18" charset="0"/>
                <a:cs typeface="Times New Roman" panose="02020603050405020304" pitchFamily="18" charset="0"/>
              </a:rPr>
              <a:t>to</a:t>
            </a:r>
          </a:p>
          <a:p>
            <a:pPr algn="ctr"/>
            <a:r>
              <a:rPr lang="en-US" sz="6000" dirty="0">
                <a:solidFill>
                  <a:schemeClr val="tx1"/>
                </a:solidFill>
                <a:latin typeface="Times New Roman" panose="02020603050405020304" pitchFamily="18" charset="0"/>
                <a:cs typeface="Times New Roman" panose="02020603050405020304" pitchFamily="18" charset="0"/>
              </a:rPr>
              <a:t>Jesus</a:t>
            </a:r>
          </a:p>
        </p:txBody>
      </p:sp>
    </p:spTree>
    <p:extLst>
      <p:ext uri="{BB962C8B-B14F-4D97-AF65-F5344CB8AC3E}">
        <p14:creationId xmlns:p14="http://schemas.microsoft.com/office/powerpoint/2010/main" val="2389127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pic>
        <p:nvPicPr>
          <p:cNvPr id="2050" name="Picture 2" descr="https://attachment.outlook.office.net/owa/DTWERNER@msn.com/service.svc/s/GetAttachmentThumbnail?id=AQMkADAwATdiZmYAZC04MGIzLWMxMQBkLTAwAi0wMAoARgAAA4FWIwiadMFCgwfHjD1ZSp8HAFfapiobOXZKiPzPqBTeJNAAAAIBDAAAAFfapiobOXZKiPzPqBTeJNAAAfVXmn8AAAABEgAQADQEs5VDeSBLrYTBmPExOg8%3D&amp;thumbnailType=2&amp;X-OWA-CANARY=YmPeojXgiEqV6jNNERcZwmDBgrOMVdUYjctDB5SgMlewLB-0o65qTdWXwzKoVDCIR9mBz5UbIX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tK2GImZRDJR-ovOS5jpFEz-fg6TxGvZhcwWN_Sqe8R3t_sJrVnT1DOTHkvNKneg8Yyp2AkR2R0a7Y3f_1UnbeKGiQeMknyA7LQdRJ2UMImJFgcFX2L-GU1Hx4dZeYoCPZ-mb3arCEHXrKuwzvqWcyDbMK5oIIRiVhvP9860wq_R7G_tUgEsqpEsTy_N-We-E7Us_PPMS4yPNA9zTZF9SnwWDEB_nN3LbW8_Yy2RtGs30K2p99NsPpXLMlXtGDvY-oK8ibi0uzguL7z1cilWBitCvyQa2FcJbPvvQKKWNViaWQn-L4eaE9lwl5g_5kL3bJRR-wtTv4UIklMnWmE_LLg&amp;owa=outlook.live.com&amp;isc=1"/>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27710"/>
            <a:ext cx="1330038" cy="1245399"/>
          </a:xfrm>
          <a:prstGeom prst="ellipse">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rot="21116268">
            <a:off x="2170497" y="1540041"/>
            <a:ext cx="4803006" cy="4023360"/>
          </a:xfrm>
          <a:prstGeom prst="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strike="sngStrike" dirty="0">
                <a:solidFill>
                  <a:schemeClr val="tx1"/>
                </a:solidFill>
                <a:latin typeface="Times New Roman" panose="02020603050405020304" pitchFamily="18" charset="0"/>
                <a:cs typeface="Times New Roman" panose="02020603050405020304" pitchFamily="18" charset="0"/>
              </a:rPr>
              <a:t>I am</a:t>
            </a:r>
          </a:p>
          <a:p>
            <a:pPr algn="ctr"/>
            <a:r>
              <a:rPr lang="en-US" sz="6000" strike="sngStrike" dirty="0">
                <a:solidFill>
                  <a:schemeClr val="tx1"/>
                </a:solidFill>
                <a:latin typeface="Times New Roman" panose="02020603050405020304" pitchFamily="18" charset="0"/>
                <a:cs typeface="Times New Roman" panose="02020603050405020304" pitchFamily="18" charset="0"/>
              </a:rPr>
              <a:t>committed</a:t>
            </a:r>
          </a:p>
          <a:p>
            <a:pPr algn="ctr"/>
            <a:r>
              <a:rPr lang="en-US" sz="6000" strike="sngStrike" dirty="0">
                <a:solidFill>
                  <a:schemeClr val="tx1"/>
                </a:solidFill>
                <a:latin typeface="Times New Roman" panose="02020603050405020304" pitchFamily="18" charset="0"/>
                <a:cs typeface="Times New Roman" panose="02020603050405020304" pitchFamily="18" charset="0"/>
              </a:rPr>
              <a:t>to</a:t>
            </a:r>
          </a:p>
          <a:p>
            <a:pPr algn="ctr"/>
            <a:r>
              <a:rPr lang="en-US" sz="6000" strike="sngStrike" dirty="0">
                <a:solidFill>
                  <a:schemeClr val="tx1"/>
                </a:solidFill>
                <a:latin typeface="Times New Roman" panose="02020603050405020304" pitchFamily="18" charset="0"/>
                <a:cs typeface="Times New Roman" panose="02020603050405020304" pitchFamily="18" charset="0"/>
              </a:rPr>
              <a:t>Jesus</a:t>
            </a:r>
          </a:p>
        </p:txBody>
      </p:sp>
      <p:pic>
        <p:nvPicPr>
          <p:cNvPr id="5122" name="Picture 2" descr="Render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137711">
            <a:off x="-189550" y="2013426"/>
            <a:ext cx="4550002" cy="1242436"/>
          </a:xfrm>
          <a:prstGeom prst="round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2648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772</TotalTime>
  <Words>50</Words>
  <Application>Microsoft Office PowerPoint</Application>
  <PresentationFormat>On-screen Show (4:3)</PresentationFormat>
  <Paragraphs>17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Werner, Teresa A</dc:creator>
  <cp:lastModifiedBy>Rebecca Stenlund</cp:lastModifiedBy>
  <cp:revision>57</cp:revision>
  <dcterms:created xsi:type="dcterms:W3CDTF">2018-01-07T05:09:12Z</dcterms:created>
  <dcterms:modified xsi:type="dcterms:W3CDTF">2018-02-06T16:32:30Z</dcterms:modified>
</cp:coreProperties>
</file>