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3" r:id="rId6"/>
    <p:sldId id="259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1"/>
    <a:srgbClr val="F5847E"/>
    <a:srgbClr val="00AC59"/>
    <a:srgbClr val="199AAD"/>
    <a:srgbClr val="416981"/>
    <a:srgbClr val="466374"/>
    <a:srgbClr val="F2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64D0-34CA-4DC2-B0FE-C5BADE55BE3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E2EE-A20A-4D9C-B917-6666270D6A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2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2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2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2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2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9811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small" dirty="0">
                <a:solidFill>
                  <a:srgbClr val="F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Putting the Pieces Together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bg2">
              <a:alpha val="77000"/>
            </a:schemeClr>
          </a:solidFill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LORD Himself goes before you and will be with you; He will never leave you nor forsake you. Do not be afraid; do not be discouraged.” Deut. 31:8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utting together difficult 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" y="647700"/>
            <a:ext cx="8365131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2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Jeremiah 29:11</a:t>
            </a:r>
          </a:p>
          <a:p>
            <a:r>
              <a:rPr lang="en-US" sz="2000" b="1" cap="small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40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the plans I have for you,” declares the Lord, “plans to prosper you and not to harm you, plans to give you hope and a future.”</a:t>
            </a:r>
          </a:p>
        </p:txBody>
      </p:sp>
    </p:spTree>
    <p:extLst>
      <p:ext uri="{BB962C8B-B14F-4D97-AF65-F5344CB8AC3E}">
        <p14:creationId xmlns:p14="http://schemas.microsoft.com/office/powerpoint/2010/main" val="27054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igsaw puzzle, where does this piece go?"/>
          <p:cNvSpPr>
            <a:spLocks noChangeAspect="1" noChangeArrowheads="1"/>
          </p:cNvSpPr>
          <p:nvPr/>
        </p:nvSpPr>
        <p:spPr bwMode="auto">
          <a:xfrm>
            <a:off x="63500" y="-136525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jigsaw puzzle, where does this piece g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9798"/>
            <a:ext cx="4953000" cy="659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go forward</a:t>
            </a:r>
          </a:p>
          <a:p>
            <a:pPr algn="ctr"/>
            <a:r>
              <a:rPr lang="en-US" sz="6600" b="1" i="1" dirty="0">
                <a:solidFill>
                  <a:srgbClr val="7F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boldly</a:t>
            </a:r>
            <a:r>
              <a:rPr lang="en-US" sz="66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you can’t</a:t>
            </a:r>
          </a:p>
          <a:p>
            <a:pPr algn="ctr"/>
            <a:r>
              <a:rPr lang="en-US" sz="66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6600" b="1" i="1" dirty="0">
                <a:solidFill>
                  <a:srgbClr val="F584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en-US" sz="66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hang </a:t>
            </a:r>
          </a:p>
          <a:p>
            <a:pPr algn="ctr"/>
            <a:r>
              <a:rPr lang="en-US" sz="66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to Jesus </a:t>
            </a:r>
            <a:r>
              <a:rPr lang="en-US" sz="6600" b="1" i="1" dirty="0">
                <a:solidFill>
                  <a:srgbClr val="00A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r>
              <a:rPr lang="en-US" sz="6600" b="1" dirty="0">
                <a:solidFill>
                  <a:srgbClr val="4169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4169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-714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1:2-11 (NIV)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 and peace to you from God our Father and the Lord Jesus Christ.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thank my God every time I remember you.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my prayers for all of you, I always pray with joy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your partnership in the gospel from the first day until now,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confident of this, that He who began a good work in you will carry it on to completion until the day of Christ Jesus.</a:t>
            </a:r>
          </a:p>
        </p:txBody>
      </p:sp>
    </p:spTree>
    <p:extLst>
      <p:ext uri="{BB962C8B-B14F-4D97-AF65-F5344CB8AC3E}">
        <p14:creationId xmlns:p14="http://schemas.microsoft.com/office/powerpoint/2010/main" val="15691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915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1:2-11 (NIV)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this is my prayer: that your love may abound more and more in knowledge and depth of insight,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you may be able to discern what is best and may be pure and blameless for the day of Christ,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the fruit of righteousness that comes through Jesus Christ—to the glory and praise of God.</a:t>
            </a:r>
          </a:p>
        </p:txBody>
      </p:sp>
    </p:spTree>
    <p:extLst>
      <p:ext uri="{BB962C8B-B14F-4D97-AF65-F5344CB8AC3E}">
        <p14:creationId xmlns:p14="http://schemas.microsoft.com/office/powerpoint/2010/main" val="130576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igsaw puzzle, where does this piece go?"/>
          <p:cNvSpPr>
            <a:spLocks noChangeAspect="1" noChangeArrowheads="1"/>
          </p:cNvSpPr>
          <p:nvPr/>
        </p:nvSpPr>
        <p:spPr bwMode="auto">
          <a:xfrm>
            <a:off x="63500" y="-136525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doors jigs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22233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2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922"/>
            <a:ext cx="906780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200" b="1" cap="small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Putting the Pieces Together</a:t>
            </a:r>
          </a:p>
          <a:p>
            <a:pPr algn="just"/>
            <a:endParaRPr lang="en-US" sz="1000" b="1" spc="-150" dirty="0">
              <a:solidFill>
                <a:srgbClr val="7F00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3400"/>
              </a:lnSpc>
            </a:pPr>
            <a:r>
              <a:rPr lang="en-US" sz="3200" b="1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Jeremiah 29:11 </a:t>
            </a:r>
            <a:r>
              <a:rPr lang="en-US" sz="3200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“For I know the plans I have for you,” declares the Lord, “plans to prosper you and not to harm you, plans to give you hope and a future.”</a:t>
            </a:r>
          </a:p>
          <a:p>
            <a:pPr lvl="1" indent="-457200">
              <a:lnSpc>
                <a:spcPts val="3400"/>
              </a:lnSpc>
            </a:pPr>
            <a:r>
              <a:rPr lang="en-US" sz="3200" b="1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1:6 </a:t>
            </a:r>
            <a:r>
              <a:rPr lang="en-US" sz="3200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 confident in this: that He who began a good work in you will carry it on to completion until the day of Christ Jesus.”	</a:t>
            </a:r>
          </a:p>
          <a:p>
            <a:pPr lvl="1" indent="-457200">
              <a:lnSpc>
                <a:spcPts val="3400"/>
              </a:lnSpc>
            </a:pPr>
            <a:r>
              <a:rPr lang="en-US" sz="3200" b="1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Deuteronomy 31:8 </a:t>
            </a:r>
            <a:r>
              <a:rPr lang="en-US" sz="3200" spc="-150" dirty="0">
                <a:solidFill>
                  <a:srgbClr val="7F00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LORD Himself goes before you and will be with you; He will never leave you nor forsake you. Do not be afraid; do not be discouraged.”</a:t>
            </a:r>
            <a:endParaRPr lang="en-US" sz="3200" spc="-150" dirty="0">
              <a:solidFill>
                <a:srgbClr val="7F000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5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Jigsaw-Banner-PowerPoint-Template-27305</Template>
  <TotalTime>84</TotalTime>
  <Words>178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Baxter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6</cp:revision>
  <dcterms:created xsi:type="dcterms:W3CDTF">2017-06-04T03:03:07Z</dcterms:created>
  <dcterms:modified xsi:type="dcterms:W3CDTF">2017-06-06T17:38:32Z</dcterms:modified>
</cp:coreProperties>
</file>