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94" r:id="rId2"/>
    <p:sldId id="257" r:id="rId3"/>
    <p:sldId id="356" r:id="rId4"/>
    <p:sldId id="355" r:id="rId5"/>
    <p:sldId id="344" r:id="rId6"/>
    <p:sldId id="358" r:id="rId7"/>
    <p:sldId id="359" r:id="rId8"/>
    <p:sldId id="360" r:id="rId9"/>
    <p:sldId id="361" r:id="rId10"/>
    <p:sldId id="357" r:id="rId11"/>
    <p:sldId id="354" r:id="rId12"/>
    <p:sldId id="365" r:id="rId13"/>
    <p:sldId id="364" r:id="rId14"/>
    <p:sldId id="363" r:id="rId1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00CC"/>
    <a:srgbClr val="E59A01"/>
    <a:srgbClr val="018AD2"/>
    <a:srgbClr val="92AEF3"/>
    <a:srgbClr val="240838"/>
    <a:srgbClr val="20062E"/>
    <a:srgbClr val="008AD2"/>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showGuides="1">
      <p:cViewPr varScale="1">
        <p:scale>
          <a:sx n="58" d="100"/>
          <a:sy n="58" d="100"/>
        </p:scale>
        <p:origin x="1032" y="7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5/10/relationships/revisionInfo" Target="revisionInfo.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3C9C5648-6A82-422B-802C-E2FE514F9647}" type="doc">
      <dgm:prSet loTypeId="urn:microsoft.com/office/officeart/2005/8/layout/arrow2" loCatId="process" qsTypeId="urn:microsoft.com/office/officeart/2005/8/quickstyle/3d3" qsCatId="3D" csTypeId="urn:microsoft.com/office/officeart/2005/8/colors/colorful5" csCatId="colorful" phldr="1"/>
      <dgm:spPr/>
    </dgm:pt>
    <dgm:pt modelId="{8F78A662-F53C-4FFF-9E3B-4B1405C740A5}">
      <dgm:prSet phldrT="[Text]" custT="1"/>
      <dgm:spPr/>
      <dgm:t>
        <a:bodyPr/>
        <a:lstStyle/>
        <a:p>
          <a:pPr algn="l"/>
          <a:r>
            <a:rPr lang="en-US" sz="3600" b="1" dirty="0">
              <a:latin typeface="Times New Roman" panose="02020603050405020304" pitchFamily="18" charset="0"/>
              <a:cs typeface="Times New Roman" panose="02020603050405020304" pitchFamily="18" charset="0"/>
            </a:rPr>
            <a:t>Now in part, then fully</a:t>
          </a:r>
        </a:p>
      </dgm:t>
    </dgm:pt>
    <dgm:pt modelId="{E001E8B9-2A6B-4D7C-A936-625FCA0312B9}" type="parTrans" cxnId="{BA81379E-87C1-423B-B66F-4B0CAB314367}">
      <dgm:prSet/>
      <dgm:spPr/>
      <dgm:t>
        <a:bodyPr/>
        <a:lstStyle/>
        <a:p>
          <a:endParaRPr lang="en-US"/>
        </a:p>
      </dgm:t>
    </dgm:pt>
    <dgm:pt modelId="{5359230D-F959-47A9-B702-96F4DD3F6E16}" type="sibTrans" cxnId="{BA81379E-87C1-423B-B66F-4B0CAB314367}">
      <dgm:prSet/>
      <dgm:spPr/>
      <dgm:t>
        <a:bodyPr/>
        <a:lstStyle/>
        <a:p>
          <a:endParaRPr lang="en-US"/>
        </a:p>
      </dgm:t>
    </dgm:pt>
    <dgm:pt modelId="{122237DC-C913-4929-9F85-87207E968C26}">
      <dgm:prSet custT="1"/>
      <dgm:spPr/>
      <dgm:t>
        <a:bodyPr/>
        <a:lstStyle/>
        <a:p>
          <a:pPr algn="l"/>
          <a:r>
            <a:rPr lang="en-US" sz="3600" b="1" dirty="0">
              <a:latin typeface="Times New Roman" panose="02020603050405020304" pitchFamily="18" charset="0"/>
              <a:cs typeface="Times New Roman" panose="02020603050405020304" pitchFamily="18" charset="0"/>
            </a:rPr>
            <a:t> </a:t>
          </a:r>
        </a:p>
      </dgm:t>
    </dgm:pt>
    <dgm:pt modelId="{F7C75F98-970F-405D-9A83-3B31A7EBBF00}" type="parTrans" cxnId="{00D39DA0-B08E-45E4-B448-46D64A95A15E}">
      <dgm:prSet/>
      <dgm:spPr/>
      <dgm:t>
        <a:bodyPr/>
        <a:lstStyle/>
        <a:p>
          <a:endParaRPr lang="en-US"/>
        </a:p>
      </dgm:t>
    </dgm:pt>
    <dgm:pt modelId="{93C9C252-729E-4ED1-80FB-0B9805AC97E4}" type="sibTrans" cxnId="{00D39DA0-B08E-45E4-B448-46D64A95A15E}">
      <dgm:prSet/>
      <dgm:spPr/>
      <dgm:t>
        <a:bodyPr/>
        <a:lstStyle/>
        <a:p>
          <a:endParaRPr lang="en-US"/>
        </a:p>
      </dgm:t>
    </dgm:pt>
    <dgm:pt modelId="{62536F81-B468-4455-9E2F-CB2ECAE3FF6D}">
      <dgm:prSet custT="1"/>
      <dgm:spPr/>
      <dgm:t>
        <a:bodyPr/>
        <a:lstStyle/>
        <a:p>
          <a:pPr algn="l"/>
          <a:r>
            <a:rPr lang="en-US" sz="3600" b="1" dirty="0">
              <a:latin typeface="Times New Roman" panose="02020603050405020304" pitchFamily="18" charset="0"/>
              <a:cs typeface="Times New Roman" panose="02020603050405020304" pitchFamily="18" charset="0"/>
            </a:rPr>
            <a:t> </a:t>
          </a:r>
        </a:p>
      </dgm:t>
    </dgm:pt>
    <dgm:pt modelId="{CA056819-D173-4875-8AA9-D5E1DE86E748}" type="parTrans" cxnId="{CA52EDB7-200F-45A5-BB6A-D64D913CD2F1}">
      <dgm:prSet/>
      <dgm:spPr/>
      <dgm:t>
        <a:bodyPr/>
        <a:lstStyle/>
        <a:p>
          <a:endParaRPr lang="en-US"/>
        </a:p>
      </dgm:t>
    </dgm:pt>
    <dgm:pt modelId="{05E132B7-8A06-40D9-94C5-E7417668F957}" type="sibTrans" cxnId="{CA52EDB7-200F-45A5-BB6A-D64D913CD2F1}">
      <dgm:prSet/>
      <dgm:spPr/>
      <dgm:t>
        <a:bodyPr/>
        <a:lstStyle/>
        <a:p>
          <a:endParaRPr lang="en-US"/>
        </a:p>
      </dgm:t>
    </dgm:pt>
    <dgm:pt modelId="{77F7C3E2-21FE-4CA4-BF4D-679F9CB5AD3D}" type="pres">
      <dgm:prSet presAssocID="{3C9C5648-6A82-422B-802C-E2FE514F9647}" presName="arrowDiagram" presStyleCnt="0">
        <dgm:presLayoutVars>
          <dgm:chMax val="5"/>
          <dgm:dir/>
          <dgm:resizeHandles val="exact"/>
        </dgm:presLayoutVars>
      </dgm:prSet>
      <dgm:spPr/>
    </dgm:pt>
    <dgm:pt modelId="{E203D5CC-A39C-401D-AA38-C987DCE3765E}" type="pres">
      <dgm:prSet presAssocID="{3C9C5648-6A82-422B-802C-E2FE514F9647}" presName="arrow" presStyleLbl="bgShp" presStyleIdx="0" presStyleCnt="1"/>
      <dgm:spPr/>
    </dgm:pt>
    <dgm:pt modelId="{7C4F48ED-AD32-4D7E-8E3F-D26DA1BD72CE}" type="pres">
      <dgm:prSet presAssocID="{3C9C5648-6A82-422B-802C-E2FE514F9647}" presName="arrowDiagram3" presStyleCnt="0"/>
      <dgm:spPr/>
    </dgm:pt>
    <dgm:pt modelId="{FB64CC7F-D50B-450D-B23D-0901FCD870DD}" type="pres">
      <dgm:prSet presAssocID="{8F78A662-F53C-4FFF-9E3B-4B1405C740A5}" presName="bullet3a" presStyleLbl="node1" presStyleIdx="0" presStyleCnt="3"/>
      <dgm:spPr/>
    </dgm:pt>
    <dgm:pt modelId="{CBF1F3B5-82B1-4F14-8A34-F7F2CFBB07F4}" type="pres">
      <dgm:prSet presAssocID="{8F78A662-F53C-4FFF-9E3B-4B1405C740A5}" presName="textBox3a" presStyleLbl="revTx" presStyleIdx="0" presStyleCnt="3">
        <dgm:presLayoutVars>
          <dgm:bulletEnabled val="1"/>
        </dgm:presLayoutVars>
      </dgm:prSet>
      <dgm:spPr/>
    </dgm:pt>
    <dgm:pt modelId="{9C728544-1684-4BEB-B773-6F46D8E9F975}" type="pres">
      <dgm:prSet presAssocID="{122237DC-C913-4929-9F85-87207E968C26}" presName="bullet3b" presStyleLbl="node1" presStyleIdx="1" presStyleCnt="3"/>
      <dgm:spPr/>
    </dgm:pt>
    <dgm:pt modelId="{A93DC4AC-8E1A-4730-945B-F8DEA9845281}" type="pres">
      <dgm:prSet presAssocID="{122237DC-C913-4929-9F85-87207E968C26}" presName="textBox3b" presStyleLbl="revTx" presStyleIdx="1" presStyleCnt="3">
        <dgm:presLayoutVars>
          <dgm:bulletEnabled val="1"/>
        </dgm:presLayoutVars>
      </dgm:prSet>
      <dgm:spPr/>
    </dgm:pt>
    <dgm:pt modelId="{9F83E8B1-A6B2-461E-8956-3A4C25D5DA93}" type="pres">
      <dgm:prSet presAssocID="{62536F81-B468-4455-9E2F-CB2ECAE3FF6D}" presName="bullet3c" presStyleLbl="node1" presStyleIdx="2" presStyleCnt="3"/>
      <dgm:spPr/>
    </dgm:pt>
    <dgm:pt modelId="{B37FD8C2-89A3-4CDD-A1B1-64A0D6F680AB}" type="pres">
      <dgm:prSet presAssocID="{62536F81-B468-4455-9E2F-CB2ECAE3FF6D}" presName="textBox3c" presStyleLbl="revTx" presStyleIdx="2" presStyleCnt="3">
        <dgm:presLayoutVars>
          <dgm:bulletEnabled val="1"/>
        </dgm:presLayoutVars>
      </dgm:prSet>
      <dgm:spPr/>
    </dgm:pt>
  </dgm:ptLst>
  <dgm:cxnLst>
    <dgm:cxn modelId="{5AF41A2E-7F5F-4380-804B-8D35187DDB12}" type="presOf" srcId="{3C9C5648-6A82-422B-802C-E2FE514F9647}" destId="{77F7C3E2-21FE-4CA4-BF4D-679F9CB5AD3D}" srcOrd="0" destOrd="0" presId="urn:microsoft.com/office/officeart/2005/8/layout/arrow2"/>
    <dgm:cxn modelId="{C8AD3932-FD0C-48D6-B563-A60CE7FE31A7}" type="presOf" srcId="{62536F81-B468-4455-9E2F-CB2ECAE3FF6D}" destId="{B37FD8C2-89A3-4CDD-A1B1-64A0D6F680AB}" srcOrd="0" destOrd="0" presId="urn:microsoft.com/office/officeart/2005/8/layout/arrow2"/>
    <dgm:cxn modelId="{97E0DE82-7DE8-4058-B684-0D4352EAAA50}" type="presOf" srcId="{8F78A662-F53C-4FFF-9E3B-4B1405C740A5}" destId="{CBF1F3B5-82B1-4F14-8A34-F7F2CFBB07F4}" srcOrd="0" destOrd="0" presId="urn:microsoft.com/office/officeart/2005/8/layout/arrow2"/>
    <dgm:cxn modelId="{BA81379E-87C1-423B-B66F-4B0CAB314367}" srcId="{3C9C5648-6A82-422B-802C-E2FE514F9647}" destId="{8F78A662-F53C-4FFF-9E3B-4B1405C740A5}" srcOrd="0" destOrd="0" parTransId="{E001E8B9-2A6B-4D7C-A936-625FCA0312B9}" sibTransId="{5359230D-F959-47A9-B702-96F4DD3F6E16}"/>
    <dgm:cxn modelId="{00D39DA0-B08E-45E4-B448-46D64A95A15E}" srcId="{3C9C5648-6A82-422B-802C-E2FE514F9647}" destId="{122237DC-C913-4929-9F85-87207E968C26}" srcOrd="1" destOrd="0" parTransId="{F7C75F98-970F-405D-9A83-3B31A7EBBF00}" sibTransId="{93C9C252-729E-4ED1-80FB-0B9805AC97E4}"/>
    <dgm:cxn modelId="{CA52EDB7-200F-45A5-BB6A-D64D913CD2F1}" srcId="{3C9C5648-6A82-422B-802C-E2FE514F9647}" destId="{62536F81-B468-4455-9E2F-CB2ECAE3FF6D}" srcOrd="2" destOrd="0" parTransId="{CA056819-D173-4875-8AA9-D5E1DE86E748}" sibTransId="{05E132B7-8A06-40D9-94C5-E7417668F957}"/>
    <dgm:cxn modelId="{BB1DDFDD-3E5C-4378-BF06-A056AF063CBE}" type="presOf" srcId="{122237DC-C913-4929-9F85-87207E968C26}" destId="{A93DC4AC-8E1A-4730-945B-F8DEA9845281}" srcOrd="0" destOrd="0" presId="urn:microsoft.com/office/officeart/2005/8/layout/arrow2"/>
    <dgm:cxn modelId="{AEBD7F2E-23F6-4895-AE74-9516F33E0FA7}" type="presParOf" srcId="{77F7C3E2-21FE-4CA4-BF4D-679F9CB5AD3D}" destId="{E203D5CC-A39C-401D-AA38-C987DCE3765E}" srcOrd="0" destOrd="0" presId="urn:microsoft.com/office/officeart/2005/8/layout/arrow2"/>
    <dgm:cxn modelId="{173E051C-C4CE-4A89-A1C4-A58A83970442}" type="presParOf" srcId="{77F7C3E2-21FE-4CA4-BF4D-679F9CB5AD3D}" destId="{7C4F48ED-AD32-4D7E-8E3F-D26DA1BD72CE}" srcOrd="1" destOrd="0" presId="urn:microsoft.com/office/officeart/2005/8/layout/arrow2"/>
    <dgm:cxn modelId="{6DFB70BB-DBA4-4D31-8F52-3A079CD9CDE1}" type="presParOf" srcId="{7C4F48ED-AD32-4D7E-8E3F-D26DA1BD72CE}" destId="{FB64CC7F-D50B-450D-B23D-0901FCD870DD}" srcOrd="0" destOrd="0" presId="urn:microsoft.com/office/officeart/2005/8/layout/arrow2"/>
    <dgm:cxn modelId="{A99C2B28-5B8A-4A11-AE38-81E0FAC52891}" type="presParOf" srcId="{7C4F48ED-AD32-4D7E-8E3F-D26DA1BD72CE}" destId="{CBF1F3B5-82B1-4F14-8A34-F7F2CFBB07F4}" srcOrd="1" destOrd="0" presId="urn:microsoft.com/office/officeart/2005/8/layout/arrow2"/>
    <dgm:cxn modelId="{31427FB6-6E0D-4B63-8A06-DC94E7DE1401}" type="presParOf" srcId="{7C4F48ED-AD32-4D7E-8E3F-D26DA1BD72CE}" destId="{9C728544-1684-4BEB-B773-6F46D8E9F975}" srcOrd="2" destOrd="0" presId="urn:microsoft.com/office/officeart/2005/8/layout/arrow2"/>
    <dgm:cxn modelId="{6A447AC6-E5BF-4280-9FAE-8CADFD4F3EE1}" type="presParOf" srcId="{7C4F48ED-AD32-4D7E-8E3F-D26DA1BD72CE}" destId="{A93DC4AC-8E1A-4730-945B-F8DEA9845281}" srcOrd="3" destOrd="0" presId="urn:microsoft.com/office/officeart/2005/8/layout/arrow2"/>
    <dgm:cxn modelId="{806C3A96-17CC-4A0C-89D7-5255841CC591}" type="presParOf" srcId="{7C4F48ED-AD32-4D7E-8E3F-D26DA1BD72CE}" destId="{9F83E8B1-A6B2-461E-8956-3A4C25D5DA93}" srcOrd="4" destOrd="0" presId="urn:microsoft.com/office/officeart/2005/8/layout/arrow2"/>
    <dgm:cxn modelId="{45E5F400-02C8-4E64-9A35-015A3C71B3DD}" type="presParOf" srcId="{7C4F48ED-AD32-4D7E-8E3F-D26DA1BD72CE}" destId="{B37FD8C2-89A3-4CDD-A1B1-64A0D6F680AB}" srcOrd="5" destOrd="0" presId="urn:microsoft.com/office/officeart/2005/8/layout/arrow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3C9C5648-6A82-422B-802C-E2FE514F9647}" type="doc">
      <dgm:prSet loTypeId="urn:microsoft.com/office/officeart/2005/8/layout/arrow2" loCatId="process" qsTypeId="urn:microsoft.com/office/officeart/2005/8/quickstyle/3d3" qsCatId="3D" csTypeId="urn:microsoft.com/office/officeart/2005/8/colors/colorful5" csCatId="colorful" phldr="1"/>
      <dgm:spPr/>
    </dgm:pt>
    <dgm:pt modelId="{8F78A662-F53C-4FFF-9E3B-4B1405C740A5}">
      <dgm:prSet phldrT="[Text]" custT="1"/>
      <dgm:spPr/>
      <dgm:t>
        <a:bodyPr/>
        <a:lstStyle/>
        <a:p>
          <a:pPr algn="l"/>
          <a:r>
            <a:rPr lang="en-US" sz="3600" b="1" dirty="0">
              <a:latin typeface="Times New Roman" panose="02020603050405020304" pitchFamily="18" charset="0"/>
              <a:cs typeface="Times New Roman" panose="02020603050405020304" pitchFamily="18" charset="0"/>
            </a:rPr>
            <a:t>Now in part, then fully</a:t>
          </a:r>
        </a:p>
      </dgm:t>
    </dgm:pt>
    <dgm:pt modelId="{E001E8B9-2A6B-4D7C-A936-625FCA0312B9}" type="parTrans" cxnId="{BA81379E-87C1-423B-B66F-4B0CAB314367}">
      <dgm:prSet/>
      <dgm:spPr/>
      <dgm:t>
        <a:bodyPr/>
        <a:lstStyle/>
        <a:p>
          <a:endParaRPr lang="en-US"/>
        </a:p>
      </dgm:t>
    </dgm:pt>
    <dgm:pt modelId="{5359230D-F959-47A9-B702-96F4DD3F6E16}" type="sibTrans" cxnId="{BA81379E-87C1-423B-B66F-4B0CAB314367}">
      <dgm:prSet/>
      <dgm:spPr/>
      <dgm:t>
        <a:bodyPr/>
        <a:lstStyle/>
        <a:p>
          <a:endParaRPr lang="en-US"/>
        </a:p>
      </dgm:t>
    </dgm:pt>
    <dgm:pt modelId="{122237DC-C913-4929-9F85-87207E968C26}">
      <dgm:prSet custT="1"/>
      <dgm:spPr/>
      <dgm:t>
        <a:bodyPr/>
        <a:lstStyle/>
        <a:p>
          <a:pPr algn="l"/>
          <a:r>
            <a:rPr lang="en-US" sz="3600" b="1" dirty="0">
              <a:latin typeface="Times New Roman" panose="02020603050405020304" pitchFamily="18" charset="0"/>
              <a:cs typeface="Times New Roman" panose="02020603050405020304" pitchFamily="18" charset="0"/>
            </a:rPr>
            <a:t>Share our joy with others</a:t>
          </a:r>
        </a:p>
      </dgm:t>
    </dgm:pt>
    <dgm:pt modelId="{F7C75F98-970F-405D-9A83-3B31A7EBBF00}" type="parTrans" cxnId="{00D39DA0-B08E-45E4-B448-46D64A95A15E}">
      <dgm:prSet/>
      <dgm:spPr/>
      <dgm:t>
        <a:bodyPr/>
        <a:lstStyle/>
        <a:p>
          <a:endParaRPr lang="en-US"/>
        </a:p>
      </dgm:t>
    </dgm:pt>
    <dgm:pt modelId="{93C9C252-729E-4ED1-80FB-0B9805AC97E4}" type="sibTrans" cxnId="{00D39DA0-B08E-45E4-B448-46D64A95A15E}">
      <dgm:prSet/>
      <dgm:spPr/>
      <dgm:t>
        <a:bodyPr/>
        <a:lstStyle/>
        <a:p>
          <a:endParaRPr lang="en-US"/>
        </a:p>
      </dgm:t>
    </dgm:pt>
    <dgm:pt modelId="{62536F81-B468-4455-9E2F-CB2ECAE3FF6D}">
      <dgm:prSet custT="1"/>
      <dgm:spPr/>
      <dgm:t>
        <a:bodyPr/>
        <a:lstStyle/>
        <a:p>
          <a:pPr algn="l"/>
          <a:r>
            <a:rPr lang="en-US" sz="3600" b="1" dirty="0">
              <a:latin typeface="Times New Roman" panose="02020603050405020304" pitchFamily="18" charset="0"/>
              <a:cs typeface="Times New Roman" panose="02020603050405020304" pitchFamily="18" charset="0"/>
            </a:rPr>
            <a:t> </a:t>
          </a:r>
        </a:p>
      </dgm:t>
    </dgm:pt>
    <dgm:pt modelId="{CA056819-D173-4875-8AA9-D5E1DE86E748}" type="parTrans" cxnId="{CA52EDB7-200F-45A5-BB6A-D64D913CD2F1}">
      <dgm:prSet/>
      <dgm:spPr/>
      <dgm:t>
        <a:bodyPr/>
        <a:lstStyle/>
        <a:p>
          <a:endParaRPr lang="en-US"/>
        </a:p>
      </dgm:t>
    </dgm:pt>
    <dgm:pt modelId="{05E132B7-8A06-40D9-94C5-E7417668F957}" type="sibTrans" cxnId="{CA52EDB7-200F-45A5-BB6A-D64D913CD2F1}">
      <dgm:prSet/>
      <dgm:spPr/>
      <dgm:t>
        <a:bodyPr/>
        <a:lstStyle/>
        <a:p>
          <a:endParaRPr lang="en-US"/>
        </a:p>
      </dgm:t>
    </dgm:pt>
    <dgm:pt modelId="{77F7C3E2-21FE-4CA4-BF4D-679F9CB5AD3D}" type="pres">
      <dgm:prSet presAssocID="{3C9C5648-6A82-422B-802C-E2FE514F9647}" presName="arrowDiagram" presStyleCnt="0">
        <dgm:presLayoutVars>
          <dgm:chMax val="5"/>
          <dgm:dir/>
          <dgm:resizeHandles val="exact"/>
        </dgm:presLayoutVars>
      </dgm:prSet>
      <dgm:spPr/>
    </dgm:pt>
    <dgm:pt modelId="{E203D5CC-A39C-401D-AA38-C987DCE3765E}" type="pres">
      <dgm:prSet presAssocID="{3C9C5648-6A82-422B-802C-E2FE514F9647}" presName="arrow" presStyleLbl="bgShp" presStyleIdx="0" presStyleCnt="1"/>
      <dgm:spPr/>
    </dgm:pt>
    <dgm:pt modelId="{7C4F48ED-AD32-4D7E-8E3F-D26DA1BD72CE}" type="pres">
      <dgm:prSet presAssocID="{3C9C5648-6A82-422B-802C-E2FE514F9647}" presName="arrowDiagram3" presStyleCnt="0"/>
      <dgm:spPr/>
    </dgm:pt>
    <dgm:pt modelId="{FB64CC7F-D50B-450D-B23D-0901FCD870DD}" type="pres">
      <dgm:prSet presAssocID="{8F78A662-F53C-4FFF-9E3B-4B1405C740A5}" presName="bullet3a" presStyleLbl="node1" presStyleIdx="0" presStyleCnt="3"/>
      <dgm:spPr/>
    </dgm:pt>
    <dgm:pt modelId="{CBF1F3B5-82B1-4F14-8A34-F7F2CFBB07F4}" type="pres">
      <dgm:prSet presAssocID="{8F78A662-F53C-4FFF-9E3B-4B1405C740A5}" presName="textBox3a" presStyleLbl="revTx" presStyleIdx="0" presStyleCnt="3">
        <dgm:presLayoutVars>
          <dgm:bulletEnabled val="1"/>
        </dgm:presLayoutVars>
      </dgm:prSet>
      <dgm:spPr/>
    </dgm:pt>
    <dgm:pt modelId="{9C728544-1684-4BEB-B773-6F46D8E9F975}" type="pres">
      <dgm:prSet presAssocID="{122237DC-C913-4929-9F85-87207E968C26}" presName="bullet3b" presStyleLbl="node1" presStyleIdx="1" presStyleCnt="3"/>
      <dgm:spPr/>
    </dgm:pt>
    <dgm:pt modelId="{A93DC4AC-8E1A-4730-945B-F8DEA9845281}" type="pres">
      <dgm:prSet presAssocID="{122237DC-C913-4929-9F85-87207E968C26}" presName="textBox3b" presStyleLbl="revTx" presStyleIdx="1" presStyleCnt="3">
        <dgm:presLayoutVars>
          <dgm:bulletEnabled val="1"/>
        </dgm:presLayoutVars>
      </dgm:prSet>
      <dgm:spPr/>
    </dgm:pt>
    <dgm:pt modelId="{9F83E8B1-A6B2-461E-8956-3A4C25D5DA93}" type="pres">
      <dgm:prSet presAssocID="{62536F81-B468-4455-9E2F-CB2ECAE3FF6D}" presName="bullet3c" presStyleLbl="node1" presStyleIdx="2" presStyleCnt="3"/>
      <dgm:spPr/>
    </dgm:pt>
    <dgm:pt modelId="{B37FD8C2-89A3-4CDD-A1B1-64A0D6F680AB}" type="pres">
      <dgm:prSet presAssocID="{62536F81-B468-4455-9E2F-CB2ECAE3FF6D}" presName="textBox3c" presStyleLbl="revTx" presStyleIdx="2" presStyleCnt="3">
        <dgm:presLayoutVars>
          <dgm:bulletEnabled val="1"/>
        </dgm:presLayoutVars>
      </dgm:prSet>
      <dgm:spPr/>
    </dgm:pt>
  </dgm:ptLst>
  <dgm:cxnLst>
    <dgm:cxn modelId="{1C4AB946-375B-477D-820F-9523333F38F3}" type="presOf" srcId="{8F78A662-F53C-4FFF-9E3B-4B1405C740A5}" destId="{CBF1F3B5-82B1-4F14-8A34-F7F2CFBB07F4}" srcOrd="0" destOrd="0" presId="urn:microsoft.com/office/officeart/2005/8/layout/arrow2"/>
    <dgm:cxn modelId="{155ABF71-17EC-4DB4-8AFB-47223C332E4B}" type="presOf" srcId="{62536F81-B468-4455-9E2F-CB2ECAE3FF6D}" destId="{B37FD8C2-89A3-4CDD-A1B1-64A0D6F680AB}" srcOrd="0" destOrd="0" presId="urn:microsoft.com/office/officeart/2005/8/layout/arrow2"/>
    <dgm:cxn modelId="{758F1380-C952-46FE-8555-008CBB076A49}" type="presOf" srcId="{3C9C5648-6A82-422B-802C-E2FE514F9647}" destId="{77F7C3E2-21FE-4CA4-BF4D-679F9CB5AD3D}" srcOrd="0" destOrd="0" presId="urn:microsoft.com/office/officeart/2005/8/layout/arrow2"/>
    <dgm:cxn modelId="{BA81379E-87C1-423B-B66F-4B0CAB314367}" srcId="{3C9C5648-6A82-422B-802C-E2FE514F9647}" destId="{8F78A662-F53C-4FFF-9E3B-4B1405C740A5}" srcOrd="0" destOrd="0" parTransId="{E001E8B9-2A6B-4D7C-A936-625FCA0312B9}" sibTransId="{5359230D-F959-47A9-B702-96F4DD3F6E16}"/>
    <dgm:cxn modelId="{00D39DA0-B08E-45E4-B448-46D64A95A15E}" srcId="{3C9C5648-6A82-422B-802C-E2FE514F9647}" destId="{122237DC-C913-4929-9F85-87207E968C26}" srcOrd="1" destOrd="0" parTransId="{F7C75F98-970F-405D-9A83-3B31A7EBBF00}" sibTransId="{93C9C252-729E-4ED1-80FB-0B9805AC97E4}"/>
    <dgm:cxn modelId="{CA52EDB7-200F-45A5-BB6A-D64D913CD2F1}" srcId="{3C9C5648-6A82-422B-802C-E2FE514F9647}" destId="{62536F81-B468-4455-9E2F-CB2ECAE3FF6D}" srcOrd="2" destOrd="0" parTransId="{CA056819-D173-4875-8AA9-D5E1DE86E748}" sibTransId="{05E132B7-8A06-40D9-94C5-E7417668F957}"/>
    <dgm:cxn modelId="{14477BE7-72BC-41AB-99A3-3A94DEB980A5}" type="presOf" srcId="{122237DC-C913-4929-9F85-87207E968C26}" destId="{A93DC4AC-8E1A-4730-945B-F8DEA9845281}" srcOrd="0" destOrd="0" presId="urn:microsoft.com/office/officeart/2005/8/layout/arrow2"/>
    <dgm:cxn modelId="{49FE6777-4E73-4F8D-B4B5-6ED5503445F8}" type="presParOf" srcId="{77F7C3E2-21FE-4CA4-BF4D-679F9CB5AD3D}" destId="{E203D5CC-A39C-401D-AA38-C987DCE3765E}" srcOrd="0" destOrd="0" presId="urn:microsoft.com/office/officeart/2005/8/layout/arrow2"/>
    <dgm:cxn modelId="{E93466C3-B1BF-49FD-A82F-D62580485809}" type="presParOf" srcId="{77F7C3E2-21FE-4CA4-BF4D-679F9CB5AD3D}" destId="{7C4F48ED-AD32-4D7E-8E3F-D26DA1BD72CE}" srcOrd="1" destOrd="0" presId="urn:microsoft.com/office/officeart/2005/8/layout/arrow2"/>
    <dgm:cxn modelId="{7617EBF0-061E-463D-B2CE-93BA91B9820A}" type="presParOf" srcId="{7C4F48ED-AD32-4D7E-8E3F-D26DA1BD72CE}" destId="{FB64CC7F-D50B-450D-B23D-0901FCD870DD}" srcOrd="0" destOrd="0" presId="urn:microsoft.com/office/officeart/2005/8/layout/arrow2"/>
    <dgm:cxn modelId="{04E4D2A9-6C61-4D2A-8DD3-F41E93B3D366}" type="presParOf" srcId="{7C4F48ED-AD32-4D7E-8E3F-D26DA1BD72CE}" destId="{CBF1F3B5-82B1-4F14-8A34-F7F2CFBB07F4}" srcOrd="1" destOrd="0" presId="urn:microsoft.com/office/officeart/2005/8/layout/arrow2"/>
    <dgm:cxn modelId="{1E2613AF-B93A-41BC-B6F2-7DE3AA0B6E51}" type="presParOf" srcId="{7C4F48ED-AD32-4D7E-8E3F-D26DA1BD72CE}" destId="{9C728544-1684-4BEB-B773-6F46D8E9F975}" srcOrd="2" destOrd="0" presId="urn:microsoft.com/office/officeart/2005/8/layout/arrow2"/>
    <dgm:cxn modelId="{EC0F04F4-0DAD-458B-AF61-FF518DF57B46}" type="presParOf" srcId="{7C4F48ED-AD32-4D7E-8E3F-D26DA1BD72CE}" destId="{A93DC4AC-8E1A-4730-945B-F8DEA9845281}" srcOrd="3" destOrd="0" presId="urn:microsoft.com/office/officeart/2005/8/layout/arrow2"/>
    <dgm:cxn modelId="{030B3158-8444-43BD-8540-C24D97226F1E}" type="presParOf" srcId="{7C4F48ED-AD32-4D7E-8E3F-D26DA1BD72CE}" destId="{9F83E8B1-A6B2-461E-8956-3A4C25D5DA93}" srcOrd="4" destOrd="0" presId="urn:microsoft.com/office/officeart/2005/8/layout/arrow2"/>
    <dgm:cxn modelId="{AE01E773-9A79-4341-8CDF-772FD3E64CEC}" type="presParOf" srcId="{7C4F48ED-AD32-4D7E-8E3F-D26DA1BD72CE}" destId="{B37FD8C2-89A3-4CDD-A1B1-64A0D6F680AB}" srcOrd="5" destOrd="0" presId="urn:microsoft.com/office/officeart/2005/8/layout/arrow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C9C5648-6A82-422B-802C-E2FE514F9647}" type="doc">
      <dgm:prSet loTypeId="urn:microsoft.com/office/officeart/2005/8/layout/arrow2" loCatId="process" qsTypeId="urn:microsoft.com/office/officeart/2005/8/quickstyle/3d3" qsCatId="3D" csTypeId="urn:microsoft.com/office/officeart/2005/8/colors/colorful5" csCatId="colorful" phldr="1"/>
      <dgm:spPr/>
    </dgm:pt>
    <dgm:pt modelId="{8F78A662-F53C-4FFF-9E3B-4B1405C740A5}">
      <dgm:prSet phldrT="[Text]" custT="1"/>
      <dgm:spPr/>
      <dgm:t>
        <a:bodyPr/>
        <a:lstStyle/>
        <a:p>
          <a:pPr algn="l"/>
          <a:r>
            <a:rPr lang="en-US" sz="3600" b="1" dirty="0">
              <a:latin typeface="Times New Roman" panose="02020603050405020304" pitchFamily="18" charset="0"/>
              <a:cs typeface="Times New Roman" panose="02020603050405020304" pitchFamily="18" charset="0"/>
            </a:rPr>
            <a:t>Now in part, then fully</a:t>
          </a:r>
        </a:p>
      </dgm:t>
    </dgm:pt>
    <dgm:pt modelId="{E001E8B9-2A6B-4D7C-A936-625FCA0312B9}" type="parTrans" cxnId="{BA81379E-87C1-423B-B66F-4B0CAB314367}">
      <dgm:prSet/>
      <dgm:spPr/>
      <dgm:t>
        <a:bodyPr/>
        <a:lstStyle/>
        <a:p>
          <a:endParaRPr lang="en-US"/>
        </a:p>
      </dgm:t>
    </dgm:pt>
    <dgm:pt modelId="{5359230D-F959-47A9-B702-96F4DD3F6E16}" type="sibTrans" cxnId="{BA81379E-87C1-423B-B66F-4B0CAB314367}">
      <dgm:prSet/>
      <dgm:spPr/>
      <dgm:t>
        <a:bodyPr/>
        <a:lstStyle/>
        <a:p>
          <a:endParaRPr lang="en-US"/>
        </a:p>
      </dgm:t>
    </dgm:pt>
    <dgm:pt modelId="{122237DC-C913-4929-9F85-87207E968C26}">
      <dgm:prSet custT="1"/>
      <dgm:spPr/>
      <dgm:t>
        <a:bodyPr/>
        <a:lstStyle/>
        <a:p>
          <a:pPr algn="l"/>
          <a:r>
            <a:rPr lang="en-US" sz="3600" b="1" dirty="0">
              <a:latin typeface="Times New Roman" panose="02020603050405020304" pitchFamily="18" charset="0"/>
              <a:cs typeface="Times New Roman" panose="02020603050405020304" pitchFamily="18" charset="0"/>
            </a:rPr>
            <a:t>Share our joy with others</a:t>
          </a:r>
        </a:p>
      </dgm:t>
    </dgm:pt>
    <dgm:pt modelId="{F7C75F98-970F-405D-9A83-3B31A7EBBF00}" type="parTrans" cxnId="{00D39DA0-B08E-45E4-B448-46D64A95A15E}">
      <dgm:prSet/>
      <dgm:spPr/>
      <dgm:t>
        <a:bodyPr/>
        <a:lstStyle/>
        <a:p>
          <a:endParaRPr lang="en-US"/>
        </a:p>
      </dgm:t>
    </dgm:pt>
    <dgm:pt modelId="{93C9C252-729E-4ED1-80FB-0B9805AC97E4}" type="sibTrans" cxnId="{00D39DA0-B08E-45E4-B448-46D64A95A15E}">
      <dgm:prSet/>
      <dgm:spPr/>
      <dgm:t>
        <a:bodyPr/>
        <a:lstStyle/>
        <a:p>
          <a:endParaRPr lang="en-US"/>
        </a:p>
      </dgm:t>
    </dgm:pt>
    <dgm:pt modelId="{62536F81-B468-4455-9E2F-CB2ECAE3FF6D}">
      <dgm:prSet custT="1"/>
      <dgm:spPr/>
      <dgm:t>
        <a:bodyPr/>
        <a:lstStyle/>
        <a:p>
          <a:pPr algn="l"/>
          <a:r>
            <a:rPr lang="en-US" sz="3600" b="1" dirty="0">
              <a:latin typeface="Times New Roman" panose="02020603050405020304" pitchFamily="18" charset="0"/>
              <a:cs typeface="Times New Roman" panose="02020603050405020304" pitchFamily="18" charset="0"/>
            </a:rPr>
            <a:t>Fully live this life, lightly</a:t>
          </a:r>
        </a:p>
      </dgm:t>
    </dgm:pt>
    <dgm:pt modelId="{CA056819-D173-4875-8AA9-D5E1DE86E748}" type="parTrans" cxnId="{CA52EDB7-200F-45A5-BB6A-D64D913CD2F1}">
      <dgm:prSet/>
      <dgm:spPr/>
      <dgm:t>
        <a:bodyPr/>
        <a:lstStyle/>
        <a:p>
          <a:endParaRPr lang="en-US"/>
        </a:p>
      </dgm:t>
    </dgm:pt>
    <dgm:pt modelId="{05E132B7-8A06-40D9-94C5-E7417668F957}" type="sibTrans" cxnId="{CA52EDB7-200F-45A5-BB6A-D64D913CD2F1}">
      <dgm:prSet/>
      <dgm:spPr/>
      <dgm:t>
        <a:bodyPr/>
        <a:lstStyle/>
        <a:p>
          <a:endParaRPr lang="en-US"/>
        </a:p>
      </dgm:t>
    </dgm:pt>
    <dgm:pt modelId="{77F7C3E2-21FE-4CA4-BF4D-679F9CB5AD3D}" type="pres">
      <dgm:prSet presAssocID="{3C9C5648-6A82-422B-802C-E2FE514F9647}" presName="arrowDiagram" presStyleCnt="0">
        <dgm:presLayoutVars>
          <dgm:chMax val="5"/>
          <dgm:dir/>
          <dgm:resizeHandles val="exact"/>
        </dgm:presLayoutVars>
      </dgm:prSet>
      <dgm:spPr/>
    </dgm:pt>
    <dgm:pt modelId="{E203D5CC-A39C-401D-AA38-C987DCE3765E}" type="pres">
      <dgm:prSet presAssocID="{3C9C5648-6A82-422B-802C-E2FE514F9647}" presName="arrow" presStyleLbl="bgShp" presStyleIdx="0" presStyleCnt="1"/>
      <dgm:spPr/>
    </dgm:pt>
    <dgm:pt modelId="{7C4F48ED-AD32-4D7E-8E3F-D26DA1BD72CE}" type="pres">
      <dgm:prSet presAssocID="{3C9C5648-6A82-422B-802C-E2FE514F9647}" presName="arrowDiagram3" presStyleCnt="0"/>
      <dgm:spPr/>
    </dgm:pt>
    <dgm:pt modelId="{FB64CC7F-D50B-450D-B23D-0901FCD870DD}" type="pres">
      <dgm:prSet presAssocID="{8F78A662-F53C-4FFF-9E3B-4B1405C740A5}" presName="bullet3a" presStyleLbl="node1" presStyleIdx="0" presStyleCnt="3"/>
      <dgm:spPr/>
    </dgm:pt>
    <dgm:pt modelId="{CBF1F3B5-82B1-4F14-8A34-F7F2CFBB07F4}" type="pres">
      <dgm:prSet presAssocID="{8F78A662-F53C-4FFF-9E3B-4B1405C740A5}" presName="textBox3a" presStyleLbl="revTx" presStyleIdx="0" presStyleCnt="3">
        <dgm:presLayoutVars>
          <dgm:bulletEnabled val="1"/>
        </dgm:presLayoutVars>
      </dgm:prSet>
      <dgm:spPr/>
    </dgm:pt>
    <dgm:pt modelId="{9C728544-1684-4BEB-B773-6F46D8E9F975}" type="pres">
      <dgm:prSet presAssocID="{122237DC-C913-4929-9F85-87207E968C26}" presName="bullet3b" presStyleLbl="node1" presStyleIdx="1" presStyleCnt="3"/>
      <dgm:spPr/>
    </dgm:pt>
    <dgm:pt modelId="{A93DC4AC-8E1A-4730-945B-F8DEA9845281}" type="pres">
      <dgm:prSet presAssocID="{122237DC-C913-4929-9F85-87207E968C26}" presName="textBox3b" presStyleLbl="revTx" presStyleIdx="1" presStyleCnt="3">
        <dgm:presLayoutVars>
          <dgm:bulletEnabled val="1"/>
        </dgm:presLayoutVars>
      </dgm:prSet>
      <dgm:spPr/>
    </dgm:pt>
    <dgm:pt modelId="{9F83E8B1-A6B2-461E-8956-3A4C25D5DA93}" type="pres">
      <dgm:prSet presAssocID="{62536F81-B468-4455-9E2F-CB2ECAE3FF6D}" presName="bullet3c" presStyleLbl="node1" presStyleIdx="2" presStyleCnt="3"/>
      <dgm:spPr/>
    </dgm:pt>
    <dgm:pt modelId="{B37FD8C2-89A3-4CDD-A1B1-64A0D6F680AB}" type="pres">
      <dgm:prSet presAssocID="{62536F81-B468-4455-9E2F-CB2ECAE3FF6D}" presName="textBox3c" presStyleLbl="revTx" presStyleIdx="2" presStyleCnt="3">
        <dgm:presLayoutVars>
          <dgm:bulletEnabled val="1"/>
        </dgm:presLayoutVars>
      </dgm:prSet>
      <dgm:spPr/>
    </dgm:pt>
  </dgm:ptLst>
  <dgm:cxnLst>
    <dgm:cxn modelId="{95D89C04-E0C6-47B8-9454-1F55D98AB0DE}" type="presOf" srcId="{3C9C5648-6A82-422B-802C-E2FE514F9647}" destId="{77F7C3E2-21FE-4CA4-BF4D-679F9CB5AD3D}" srcOrd="0" destOrd="0" presId="urn:microsoft.com/office/officeart/2005/8/layout/arrow2"/>
    <dgm:cxn modelId="{B64D9D0A-DD5D-4100-9953-592E7E317117}" type="presOf" srcId="{8F78A662-F53C-4FFF-9E3B-4B1405C740A5}" destId="{CBF1F3B5-82B1-4F14-8A34-F7F2CFBB07F4}" srcOrd="0" destOrd="0" presId="urn:microsoft.com/office/officeart/2005/8/layout/arrow2"/>
    <dgm:cxn modelId="{0A5B9B6B-E8A6-423D-A2A1-5366D634B963}" type="presOf" srcId="{122237DC-C913-4929-9F85-87207E968C26}" destId="{A93DC4AC-8E1A-4730-945B-F8DEA9845281}" srcOrd="0" destOrd="0" presId="urn:microsoft.com/office/officeart/2005/8/layout/arrow2"/>
    <dgm:cxn modelId="{BA81379E-87C1-423B-B66F-4B0CAB314367}" srcId="{3C9C5648-6A82-422B-802C-E2FE514F9647}" destId="{8F78A662-F53C-4FFF-9E3B-4B1405C740A5}" srcOrd="0" destOrd="0" parTransId="{E001E8B9-2A6B-4D7C-A936-625FCA0312B9}" sibTransId="{5359230D-F959-47A9-B702-96F4DD3F6E16}"/>
    <dgm:cxn modelId="{00D39DA0-B08E-45E4-B448-46D64A95A15E}" srcId="{3C9C5648-6A82-422B-802C-E2FE514F9647}" destId="{122237DC-C913-4929-9F85-87207E968C26}" srcOrd="1" destOrd="0" parTransId="{F7C75F98-970F-405D-9A83-3B31A7EBBF00}" sibTransId="{93C9C252-729E-4ED1-80FB-0B9805AC97E4}"/>
    <dgm:cxn modelId="{3218FBAF-3E05-492C-AE00-BE24833E2FC6}" type="presOf" srcId="{62536F81-B468-4455-9E2F-CB2ECAE3FF6D}" destId="{B37FD8C2-89A3-4CDD-A1B1-64A0D6F680AB}" srcOrd="0" destOrd="0" presId="urn:microsoft.com/office/officeart/2005/8/layout/arrow2"/>
    <dgm:cxn modelId="{CA52EDB7-200F-45A5-BB6A-D64D913CD2F1}" srcId="{3C9C5648-6A82-422B-802C-E2FE514F9647}" destId="{62536F81-B468-4455-9E2F-CB2ECAE3FF6D}" srcOrd="2" destOrd="0" parTransId="{CA056819-D173-4875-8AA9-D5E1DE86E748}" sibTransId="{05E132B7-8A06-40D9-94C5-E7417668F957}"/>
    <dgm:cxn modelId="{35662BD2-7767-4289-9CB1-B4950065E157}" type="presParOf" srcId="{77F7C3E2-21FE-4CA4-BF4D-679F9CB5AD3D}" destId="{E203D5CC-A39C-401D-AA38-C987DCE3765E}" srcOrd="0" destOrd="0" presId="urn:microsoft.com/office/officeart/2005/8/layout/arrow2"/>
    <dgm:cxn modelId="{6D345F55-C54D-4C48-A609-065ADFF8B3CD}" type="presParOf" srcId="{77F7C3E2-21FE-4CA4-BF4D-679F9CB5AD3D}" destId="{7C4F48ED-AD32-4D7E-8E3F-D26DA1BD72CE}" srcOrd="1" destOrd="0" presId="urn:microsoft.com/office/officeart/2005/8/layout/arrow2"/>
    <dgm:cxn modelId="{4F9A3FEB-8AEF-449B-B412-8475EC32873B}" type="presParOf" srcId="{7C4F48ED-AD32-4D7E-8E3F-D26DA1BD72CE}" destId="{FB64CC7F-D50B-450D-B23D-0901FCD870DD}" srcOrd="0" destOrd="0" presId="urn:microsoft.com/office/officeart/2005/8/layout/arrow2"/>
    <dgm:cxn modelId="{F2BFB462-C9B9-4BB8-AB06-15A8F89E461E}" type="presParOf" srcId="{7C4F48ED-AD32-4D7E-8E3F-D26DA1BD72CE}" destId="{CBF1F3B5-82B1-4F14-8A34-F7F2CFBB07F4}" srcOrd="1" destOrd="0" presId="urn:microsoft.com/office/officeart/2005/8/layout/arrow2"/>
    <dgm:cxn modelId="{FD77DB7B-B648-49F1-9FF8-2DBC6CD511ED}" type="presParOf" srcId="{7C4F48ED-AD32-4D7E-8E3F-D26DA1BD72CE}" destId="{9C728544-1684-4BEB-B773-6F46D8E9F975}" srcOrd="2" destOrd="0" presId="urn:microsoft.com/office/officeart/2005/8/layout/arrow2"/>
    <dgm:cxn modelId="{2F4D5821-9D47-4E8A-AF62-0DCBD7DC935D}" type="presParOf" srcId="{7C4F48ED-AD32-4D7E-8E3F-D26DA1BD72CE}" destId="{A93DC4AC-8E1A-4730-945B-F8DEA9845281}" srcOrd="3" destOrd="0" presId="urn:microsoft.com/office/officeart/2005/8/layout/arrow2"/>
    <dgm:cxn modelId="{AAD89C98-D7CE-49E3-87D2-D7F78BC50C5B}" type="presParOf" srcId="{7C4F48ED-AD32-4D7E-8E3F-D26DA1BD72CE}" destId="{9F83E8B1-A6B2-461E-8956-3A4C25D5DA93}" srcOrd="4" destOrd="0" presId="urn:microsoft.com/office/officeart/2005/8/layout/arrow2"/>
    <dgm:cxn modelId="{35F038C1-3FC7-4AFF-B7F7-1E2E5CEE78BD}" type="presParOf" srcId="{7C4F48ED-AD32-4D7E-8E3F-D26DA1BD72CE}" destId="{B37FD8C2-89A3-4CDD-A1B1-64A0D6F680AB}" srcOrd="5" destOrd="0" presId="urn:microsoft.com/office/officeart/2005/8/layout/arrow2"/>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03D5CC-A39C-401D-AA38-C987DCE3765E}">
      <dsp:nvSpPr>
        <dsp:cNvPr id="0" name=""/>
        <dsp:cNvSpPr/>
      </dsp:nvSpPr>
      <dsp:spPr>
        <a:xfrm>
          <a:off x="120168" y="0"/>
          <a:ext cx="8863446" cy="5539654"/>
        </a:xfrm>
        <a:prstGeom prst="swooshArrow">
          <a:avLst>
            <a:gd name="adj1" fmla="val 25000"/>
            <a:gd name="adj2" fmla="val 25000"/>
          </a:avLst>
        </a:prstGeom>
        <a:solidFill>
          <a:schemeClr val="accent5">
            <a:tint val="40000"/>
            <a:hueOff val="0"/>
            <a:satOff val="0"/>
            <a:lumOff val="0"/>
            <a:alphaOff val="0"/>
          </a:schemeClr>
        </a:solidFill>
        <a:ln w="6350" cap="flat" cmpd="sng" algn="ctr">
          <a:solidFill>
            <a:schemeClr val="dk1">
              <a:hueOff val="0"/>
              <a:satOff val="0"/>
              <a:lumOff val="0"/>
              <a:alphaOff val="0"/>
            </a:schemeClr>
          </a:solidFill>
          <a:prstDash val="solid"/>
          <a:miter lim="800000"/>
        </a:ln>
        <a:effectLst/>
        <a:scene3d>
          <a:camera prst="orthographicFront">
            <a:rot lat="0" lon="0" rev="0"/>
          </a:camera>
          <a:lightRig rig="contrasting" dir="t">
            <a:rot lat="0" lon="0" rev="1200000"/>
          </a:lightRig>
        </a:scene3d>
        <a:sp3d z="-300000" prstMaterial="plastic"/>
      </dsp:spPr>
      <dsp:style>
        <a:lnRef idx="1">
          <a:scrgbClr r="0" g="0" b="0"/>
        </a:lnRef>
        <a:fillRef idx="1">
          <a:scrgbClr r="0" g="0" b="0"/>
        </a:fillRef>
        <a:effectRef idx="0">
          <a:scrgbClr r="0" g="0" b="0"/>
        </a:effectRef>
        <a:fontRef idx="minor"/>
      </dsp:style>
    </dsp:sp>
    <dsp:sp modelId="{FB64CC7F-D50B-450D-B23D-0901FCD870DD}">
      <dsp:nvSpPr>
        <dsp:cNvPr id="0" name=""/>
        <dsp:cNvSpPr/>
      </dsp:nvSpPr>
      <dsp:spPr>
        <a:xfrm>
          <a:off x="1245825" y="3823469"/>
          <a:ext cx="230449" cy="230449"/>
        </a:xfrm>
        <a:prstGeom prst="ellipse">
          <a:avLst/>
        </a:prstGeom>
        <a:solidFill>
          <a:schemeClr val="accent5">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CBF1F3B5-82B1-4F14-8A34-F7F2CFBB07F4}">
      <dsp:nvSpPr>
        <dsp:cNvPr id="0" name=""/>
        <dsp:cNvSpPr/>
      </dsp:nvSpPr>
      <dsp:spPr>
        <a:xfrm>
          <a:off x="1361050" y="3938693"/>
          <a:ext cx="2065183" cy="1600960"/>
        </a:xfrm>
        <a:prstGeom prst="rect">
          <a:avLst/>
        </a:prstGeom>
        <a:noFill/>
        <a:ln w="6350" cap="flat" cmpd="sng" algn="ctr">
          <a:solidFill>
            <a:schemeClr val="dk1">
              <a:alpha val="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txBody>
        <a:bodyPr spcFirstLastPara="0" vert="horz" wrap="square" lIns="122110" tIns="0" rIns="0" bIns="0" numCol="1" spcCol="1270" anchor="t" anchorCtr="0">
          <a:noAutofit/>
        </a:bodyPr>
        <a:lstStyle/>
        <a:p>
          <a:pPr marL="0" lvl="0" indent="0" algn="l" defTabSz="1600200">
            <a:lnSpc>
              <a:spcPct val="90000"/>
            </a:lnSpc>
            <a:spcBef>
              <a:spcPct val="0"/>
            </a:spcBef>
            <a:spcAft>
              <a:spcPct val="35000"/>
            </a:spcAft>
            <a:buNone/>
          </a:pPr>
          <a:r>
            <a:rPr lang="en-US" sz="3600" b="1" kern="1200" dirty="0">
              <a:latin typeface="Times New Roman" panose="02020603050405020304" pitchFamily="18" charset="0"/>
              <a:cs typeface="Times New Roman" panose="02020603050405020304" pitchFamily="18" charset="0"/>
            </a:rPr>
            <a:t>Now in part, then fully</a:t>
          </a:r>
        </a:p>
      </dsp:txBody>
      <dsp:txXfrm>
        <a:off x="1361050" y="3938693"/>
        <a:ext cx="2065183" cy="1600960"/>
      </dsp:txXfrm>
    </dsp:sp>
    <dsp:sp modelId="{9C728544-1684-4BEB-B773-6F46D8E9F975}">
      <dsp:nvSpPr>
        <dsp:cNvPr id="0" name=""/>
        <dsp:cNvSpPr/>
      </dsp:nvSpPr>
      <dsp:spPr>
        <a:xfrm>
          <a:off x="3279986" y="2317791"/>
          <a:ext cx="416581" cy="416581"/>
        </a:xfrm>
        <a:prstGeom prst="ellipse">
          <a:avLst/>
        </a:prstGeom>
        <a:solidFill>
          <a:schemeClr val="accent5">
            <a:hueOff val="-3676672"/>
            <a:satOff val="-5114"/>
            <a:lumOff val="-1961"/>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A93DC4AC-8E1A-4730-945B-F8DEA9845281}">
      <dsp:nvSpPr>
        <dsp:cNvPr id="0" name=""/>
        <dsp:cNvSpPr/>
      </dsp:nvSpPr>
      <dsp:spPr>
        <a:xfrm>
          <a:off x="3488277" y="2526082"/>
          <a:ext cx="2127227" cy="3013571"/>
        </a:xfrm>
        <a:prstGeom prst="rect">
          <a:avLst/>
        </a:prstGeom>
        <a:noFill/>
        <a:ln w="6350" cap="flat" cmpd="sng" algn="ctr">
          <a:solidFill>
            <a:schemeClr val="dk1">
              <a:alpha val="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txBody>
        <a:bodyPr spcFirstLastPara="0" vert="horz" wrap="square" lIns="220738" tIns="0" rIns="0" bIns="0" numCol="1" spcCol="1270" anchor="t" anchorCtr="0">
          <a:noAutofit/>
        </a:bodyPr>
        <a:lstStyle/>
        <a:p>
          <a:pPr marL="0" lvl="0" indent="0" algn="l" defTabSz="1600200">
            <a:lnSpc>
              <a:spcPct val="90000"/>
            </a:lnSpc>
            <a:spcBef>
              <a:spcPct val="0"/>
            </a:spcBef>
            <a:spcAft>
              <a:spcPct val="35000"/>
            </a:spcAft>
            <a:buNone/>
          </a:pPr>
          <a:r>
            <a:rPr lang="en-US" sz="3600" b="1" kern="1200" dirty="0">
              <a:latin typeface="Times New Roman" panose="02020603050405020304" pitchFamily="18" charset="0"/>
              <a:cs typeface="Times New Roman" panose="02020603050405020304" pitchFamily="18" charset="0"/>
            </a:rPr>
            <a:t> </a:t>
          </a:r>
        </a:p>
      </dsp:txBody>
      <dsp:txXfrm>
        <a:off x="3488277" y="2526082"/>
        <a:ext cx="2127227" cy="3013571"/>
      </dsp:txXfrm>
    </dsp:sp>
    <dsp:sp modelId="{9F83E8B1-A6B2-461E-8956-3A4C25D5DA93}">
      <dsp:nvSpPr>
        <dsp:cNvPr id="0" name=""/>
        <dsp:cNvSpPr/>
      </dsp:nvSpPr>
      <dsp:spPr>
        <a:xfrm>
          <a:off x="5726298" y="1401532"/>
          <a:ext cx="576124" cy="576124"/>
        </a:xfrm>
        <a:prstGeom prst="ellipse">
          <a:avLst/>
        </a:prstGeom>
        <a:solidFill>
          <a:schemeClr val="accent5">
            <a:hueOff val="-7353344"/>
            <a:satOff val="-10228"/>
            <a:lumOff val="-3922"/>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B37FD8C2-89A3-4CDD-A1B1-64A0D6F680AB}">
      <dsp:nvSpPr>
        <dsp:cNvPr id="0" name=""/>
        <dsp:cNvSpPr/>
      </dsp:nvSpPr>
      <dsp:spPr>
        <a:xfrm>
          <a:off x="6014360" y="1689594"/>
          <a:ext cx="2127227" cy="3850059"/>
        </a:xfrm>
        <a:prstGeom prst="rect">
          <a:avLst/>
        </a:prstGeom>
        <a:noFill/>
        <a:ln w="6350" cap="flat" cmpd="sng" algn="ctr">
          <a:solidFill>
            <a:schemeClr val="dk1">
              <a:alpha val="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txBody>
        <a:bodyPr spcFirstLastPara="0" vert="horz" wrap="square" lIns="305276" tIns="0" rIns="0" bIns="0" numCol="1" spcCol="1270" anchor="t" anchorCtr="0">
          <a:noAutofit/>
        </a:bodyPr>
        <a:lstStyle/>
        <a:p>
          <a:pPr marL="0" lvl="0" indent="0" algn="l" defTabSz="1600200">
            <a:lnSpc>
              <a:spcPct val="90000"/>
            </a:lnSpc>
            <a:spcBef>
              <a:spcPct val="0"/>
            </a:spcBef>
            <a:spcAft>
              <a:spcPct val="35000"/>
            </a:spcAft>
            <a:buNone/>
          </a:pPr>
          <a:r>
            <a:rPr lang="en-US" sz="3600" b="1" kern="1200" dirty="0">
              <a:latin typeface="Times New Roman" panose="02020603050405020304" pitchFamily="18" charset="0"/>
              <a:cs typeface="Times New Roman" panose="02020603050405020304" pitchFamily="18" charset="0"/>
            </a:rPr>
            <a:t> </a:t>
          </a:r>
        </a:p>
      </dsp:txBody>
      <dsp:txXfrm>
        <a:off x="6014360" y="1689594"/>
        <a:ext cx="2127227" cy="3850059"/>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03D5CC-A39C-401D-AA38-C987DCE3765E}">
      <dsp:nvSpPr>
        <dsp:cNvPr id="0" name=""/>
        <dsp:cNvSpPr/>
      </dsp:nvSpPr>
      <dsp:spPr>
        <a:xfrm>
          <a:off x="120168" y="0"/>
          <a:ext cx="8863446" cy="5539654"/>
        </a:xfrm>
        <a:prstGeom prst="swooshArrow">
          <a:avLst>
            <a:gd name="adj1" fmla="val 25000"/>
            <a:gd name="adj2" fmla="val 25000"/>
          </a:avLst>
        </a:prstGeom>
        <a:solidFill>
          <a:schemeClr val="accent5">
            <a:tint val="40000"/>
            <a:hueOff val="0"/>
            <a:satOff val="0"/>
            <a:lumOff val="0"/>
            <a:alphaOff val="0"/>
          </a:schemeClr>
        </a:solidFill>
        <a:ln w="6350" cap="flat" cmpd="sng" algn="ctr">
          <a:solidFill>
            <a:schemeClr val="dk1">
              <a:hueOff val="0"/>
              <a:satOff val="0"/>
              <a:lumOff val="0"/>
              <a:alphaOff val="0"/>
            </a:schemeClr>
          </a:solidFill>
          <a:prstDash val="solid"/>
          <a:miter lim="800000"/>
        </a:ln>
        <a:effectLst/>
        <a:scene3d>
          <a:camera prst="orthographicFront">
            <a:rot lat="0" lon="0" rev="0"/>
          </a:camera>
          <a:lightRig rig="contrasting" dir="t">
            <a:rot lat="0" lon="0" rev="1200000"/>
          </a:lightRig>
        </a:scene3d>
        <a:sp3d z="-300000" prstMaterial="plastic"/>
      </dsp:spPr>
      <dsp:style>
        <a:lnRef idx="1">
          <a:scrgbClr r="0" g="0" b="0"/>
        </a:lnRef>
        <a:fillRef idx="1">
          <a:scrgbClr r="0" g="0" b="0"/>
        </a:fillRef>
        <a:effectRef idx="0">
          <a:scrgbClr r="0" g="0" b="0"/>
        </a:effectRef>
        <a:fontRef idx="minor"/>
      </dsp:style>
    </dsp:sp>
    <dsp:sp modelId="{FB64CC7F-D50B-450D-B23D-0901FCD870DD}">
      <dsp:nvSpPr>
        <dsp:cNvPr id="0" name=""/>
        <dsp:cNvSpPr/>
      </dsp:nvSpPr>
      <dsp:spPr>
        <a:xfrm>
          <a:off x="1245825" y="3823469"/>
          <a:ext cx="230449" cy="230449"/>
        </a:xfrm>
        <a:prstGeom prst="ellipse">
          <a:avLst/>
        </a:prstGeom>
        <a:solidFill>
          <a:schemeClr val="accent5">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CBF1F3B5-82B1-4F14-8A34-F7F2CFBB07F4}">
      <dsp:nvSpPr>
        <dsp:cNvPr id="0" name=""/>
        <dsp:cNvSpPr/>
      </dsp:nvSpPr>
      <dsp:spPr>
        <a:xfrm>
          <a:off x="1361050" y="3938693"/>
          <a:ext cx="2065183" cy="1600960"/>
        </a:xfrm>
        <a:prstGeom prst="rect">
          <a:avLst/>
        </a:prstGeom>
        <a:noFill/>
        <a:ln w="6350" cap="flat" cmpd="sng" algn="ctr">
          <a:solidFill>
            <a:schemeClr val="dk1">
              <a:alpha val="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txBody>
        <a:bodyPr spcFirstLastPara="0" vert="horz" wrap="square" lIns="122110" tIns="0" rIns="0" bIns="0" numCol="1" spcCol="1270" anchor="t" anchorCtr="0">
          <a:noAutofit/>
        </a:bodyPr>
        <a:lstStyle/>
        <a:p>
          <a:pPr marL="0" lvl="0" indent="0" algn="l" defTabSz="1600200">
            <a:lnSpc>
              <a:spcPct val="90000"/>
            </a:lnSpc>
            <a:spcBef>
              <a:spcPct val="0"/>
            </a:spcBef>
            <a:spcAft>
              <a:spcPct val="35000"/>
            </a:spcAft>
            <a:buNone/>
          </a:pPr>
          <a:r>
            <a:rPr lang="en-US" sz="3600" b="1" kern="1200" dirty="0">
              <a:latin typeface="Times New Roman" panose="02020603050405020304" pitchFamily="18" charset="0"/>
              <a:cs typeface="Times New Roman" panose="02020603050405020304" pitchFamily="18" charset="0"/>
            </a:rPr>
            <a:t>Now in part, then fully</a:t>
          </a:r>
        </a:p>
      </dsp:txBody>
      <dsp:txXfrm>
        <a:off x="1361050" y="3938693"/>
        <a:ext cx="2065183" cy="1600960"/>
      </dsp:txXfrm>
    </dsp:sp>
    <dsp:sp modelId="{9C728544-1684-4BEB-B773-6F46D8E9F975}">
      <dsp:nvSpPr>
        <dsp:cNvPr id="0" name=""/>
        <dsp:cNvSpPr/>
      </dsp:nvSpPr>
      <dsp:spPr>
        <a:xfrm>
          <a:off x="3279986" y="2317791"/>
          <a:ext cx="416581" cy="416581"/>
        </a:xfrm>
        <a:prstGeom prst="ellipse">
          <a:avLst/>
        </a:prstGeom>
        <a:solidFill>
          <a:schemeClr val="accent5">
            <a:hueOff val="-3676672"/>
            <a:satOff val="-5114"/>
            <a:lumOff val="-1961"/>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A93DC4AC-8E1A-4730-945B-F8DEA9845281}">
      <dsp:nvSpPr>
        <dsp:cNvPr id="0" name=""/>
        <dsp:cNvSpPr/>
      </dsp:nvSpPr>
      <dsp:spPr>
        <a:xfrm>
          <a:off x="3488277" y="2526082"/>
          <a:ext cx="2127227" cy="3013571"/>
        </a:xfrm>
        <a:prstGeom prst="rect">
          <a:avLst/>
        </a:prstGeom>
        <a:noFill/>
        <a:ln w="6350" cap="flat" cmpd="sng" algn="ctr">
          <a:solidFill>
            <a:schemeClr val="dk1">
              <a:alpha val="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txBody>
        <a:bodyPr spcFirstLastPara="0" vert="horz" wrap="square" lIns="220738" tIns="0" rIns="0" bIns="0" numCol="1" spcCol="1270" anchor="t" anchorCtr="0">
          <a:noAutofit/>
        </a:bodyPr>
        <a:lstStyle/>
        <a:p>
          <a:pPr marL="0" lvl="0" indent="0" algn="l" defTabSz="1600200">
            <a:lnSpc>
              <a:spcPct val="90000"/>
            </a:lnSpc>
            <a:spcBef>
              <a:spcPct val="0"/>
            </a:spcBef>
            <a:spcAft>
              <a:spcPct val="35000"/>
            </a:spcAft>
            <a:buNone/>
          </a:pPr>
          <a:r>
            <a:rPr lang="en-US" sz="3600" b="1" kern="1200" dirty="0">
              <a:latin typeface="Times New Roman" panose="02020603050405020304" pitchFamily="18" charset="0"/>
              <a:cs typeface="Times New Roman" panose="02020603050405020304" pitchFamily="18" charset="0"/>
            </a:rPr>
            <a:t>Share our joy with others</a:t>
          </a:r>
        </a:p>
      </dsp:txBody>
      <dsp:txXfrm>
        <a:off x="3488277" y="2526082"/>
        <a:ext cx="2127227" cy="3013571"/>
      </dsp:txXfrm>
    </dsp:sp>
    <dsp:sp modelId="{9F83E8B1-A6B2-461E-8956-3A4C25D5DA93}">
      <dsp:nvSpPr>
        <dsp:cNvPr id="0" name=""/>
        <dsp:cNvSpPr/>
      </dsp:nvSpPr>
      <dsp:spPr>
        <a:xfrm>
          <a:off x="5726298" y="1401532"/>
          <a:ext cx="576124" cy="576124"/>
        </a:xfrm>
        <a:prstGeom prst="ellipse">
          <a:avLst/>
        </a:prstGeom>
        <a:solidFill>
          <a:schemeClr val="accent5">
            <a:hueOff val="-7353344"/>
            <a:satOff val="-10228"/>
            <a:lumOff val="-3922"/>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B37FD8C2-89A3-4CDD-A1B1-64A0D6F680AB}">
      <dsp:nvSpPr>
        <dsp:cNvPr id="0" name=""/>
        <dsp:cNvSpPr/>
      </dsp:nvSpPr>
      <dsp:spPr>
        <a:xfrm>
          <a:off x="6014360" y="1689594"/>
          <a:ext cx="2127227" cy="3850059"/>
        </a:xfrm>
        <a:prstGeom prst="rect">
          <a:avLst/>
        </a:prstGeom>
        <a:noFill/>
        <a:ln w="6350" cap="flat" cmpd="sng" algn="ctr">
          <a:solidFill>
            <a:schemeClr val="dk1">
              <a:alpha val="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txBody>
        <a:bodyPr spcFirstLastPara="0" vert="horz" wrap="square" lIns="305276" tIns="0" rIns="0" bIns="0" numCol="1" spcCol="1270" anchor="t" anchorCtr="0">
          <a:noAutofit/>
        </a:bodyPr>
        <a:lstStyle/>
        <a:p>
          <a:pPr marL="0" lvl="0" indent="0" algn="l" defTabSz="1600200">
            <a:lnSpc>
              <a:spcPct val="90000"/>
            </a:lnSpc>
            <a:spcBef>
              <a:spcPct val="0"/>
            </a:spcBef>
            <a:spcAft>
              <a:spcPct val="35000"/>
            </a:spcAft>
            <a:buNone/>
          </a:pPr>
          <a:r>
            <a:rPr lang="en-US" sz="3600" b="1" kern="1200" dirty="0">
              <a:latin typeface="Times New Roman" panose="02020603050405020304" pitchFamily="18" charset="0"/>
              <a:cs typeface="Times New Roman" panose="02020603050405020304" pitchFamily="18" charset="0"/>
            </a:rPr>
            <a:t> </a:t>
          </a:r>
        </a:p>
      </dsp:txBody>
      <dsp:txXfrm>
        <a:off x="6014360" y="1689594"/>
        <a:ext cx="2127227" cy="385005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203D5CC-A39C-401D-AA38-C987DCE3765E}">
      <dsp:nvSpPr>
        <dsp:cNvPr id="0" name=""/>
        <dsp:cNvSpPr/>
      </dsp:nvSpPr>
      <dsp:spPr>
        <a:xfrm>
          <a:off x="120168" y="0"/>
          <a:ext cx="8863446" cy="5539654"/>
        </a:xfrm>
        <a:prstGeom prst="swooshArrow">
          <a:avLst>
            <a:gd name="adj1" fmla="val 25000"/>
            <a:gd name="adj2" fmla="val 25000"/>
          </a:avLst>
        </a:prstGeom>
        <a:solidFill>
          <a:schemeClr val="accent5">
            <a:tint val="40000"/>
            <a:hueOff val="0"/>
            <a:satOff val="0"/>
            <a:lumOff val="0"/>
            <a:alphaOff val="0"/>
          </a:schemeClr>
        </a:solidFill>
        <a:ln w="6350" cap="flat" cmpd="sng" algn="ctr">
          <a:solidFill>
            <a:schemeClr val="dk1">
              <a:hueOff val="0"/>
              <a:satOff val="0"/>
              <a:lumOff val="0"/>
              <a:alphaOff val="0"/>
            </a:schemeClr>
          </a:solidFill>
          <a:prstDash val="solid"/>
          <a:miter lim="800000"/>
        </a:ln>
        <a:effectLst/>
        <a:scene3d>
          <a:camera prst="orthographicFront">
            <a:rot lat="0" lon="0" rev="0"/>
          </a:camera>
          <a:lightRig rig="contrasting" dir="t">
            <a:rot lat="0" lon="0" rev="1200000"/>
          </a:lightRig>
        </a:scene3d>
        <a:sp3d z="-300000" prstMaterial="plastic"/>
      </dsp:spPr>
      <dsp:style>
        <a:lnRef idx="1">
          <a:scrgbClr r="0" g="0" b="0"/>
        </a:lnRef>
        <a:fillRef idx="1">
          <a:scrgbClr r="0" g="0" b="0"/>
        </a:fillRef>
        <a:effectRef idx="0">
          <a:scrgbClr r="0" g="0" b="0"/>
        </a:effectRef>
        <a:fontRef idx="minor"/>
      </dsp:style>
    </dsp:sp>
    <dsp:sp modelId="{FB64CC7F-D50B-450D-B23D-0901FCD870DD}">
      <dsp:nvSpPr>
        <dsp:cNvPr id="0" name=""/>
        <dsp:cNvSpPr/>
      </dsp:nvSpPr>
      <dsp:spPr>
        <a:xfrm>
          <a:off x="1245825" y="3823469"/>
          <a:ext cx="230449" cy="230449"/>
        </a:xfrm>
        <a:prstGeom prst="ellipse">
          <a:avLst/>
        </a:prstGeom>
        <a:solidFill>
          <a:schemeClr val="accent5">
            <a:hueOff val="0"/>
            <a:satOff val="0"/>
            <a:lumOff val="0"/>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CBF1F3B5-82B1-4F14-8A34-F7F2CFBB07F4}">
      <dsp:nvSpPr>
        <dsp:cNvPr id="0" name=""/>
        <dsp:cNvSpPr/>
      </dsp:nvSpPr>
      <dsp:spPr>
        <a:xfrm>
          <a:off x="1361050" y="3938693"/>
          <a:ext cx="2065183" cy="1600960"/>
        </a:xfrm>
        <a:prstGeom prst="rect">
          <a:avLst/>
        </a:prstGeom>
        <a:noFill/>
        <a:ln w="6350" cap="flat" cmpd="sng" algn="ctr">
          <a:solidFill>
            <a:schemeClr val="dk1">
              <a:alpha val="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txBody>
        <a:bodyPr spcFirstLastPara="0" vert="horz" wrap="square" lIns="122110" tIns="0" rIns="0" bIns="0" numCol="1" spcCol="1270" anchor="t" anchorCtr="0">
          <a:noAutofit/>
        </a:bodyPr>
        <a:lstStyle/>
        <a:p>
          <a:pPr marL="0" lvl="0" indent="0" algn="l" defTabSz="1600200">
            <a:lnSpc>
              <a:spcPct val="90000"/>
            </a:lnSpc>
            <a:spcBef>
              <a:spcPct val="0"/>
            </a:spcBef>
            <a:spcAft>
              <a:spcPct val="35000"/>
            </a:spcAft>
            <a:buNone/>
          </a:pPr>
          <a:r>
            <a:rPr lang="en-US" sz="3600" b="1" kern="1200" dirty="0">
              <a:latin typeface="Times New Roman" panose="02020603050405020304" pitchFamily="18" charset="0"/>
              <a:cs typeface="Times New Roman" panose="02020603050405020304" pitchFamily="18" charset="0"/>
            </a:rPr>
            <a:t>Now in part, then fully</a:t>
          </a:r>
        </a:p>
      </dsp:txBody>
      <dsp:txXfrm>
        <a:off x="1361050" y="3938693"/>
        <a:ext cx="2065183" cy="1600960"/>
      </dsp:txXfrm>
    </dsp:sp>
    <dsp:sp modelId="{9C728544-1684-4BEB-B773-6F46D8E9F975}">
      <dsp:nvSpPr>
        <dsp:cNvPr id="0" name=""/>
        <dsp:cNvSpPr/>
      </dsp:nvSpPr>
      <dsp:spPr>
        <a:xfrm>
          <a:off x="3279986" y="2317791"/>
          <a:ext cx="416581" cy="416581"/>
        </a:xfrm>
        <a:prstGeom prst="ellipse">
          <a:avLst/>
        </a:prstGeom>
        <a:solidFill>
          <a:schemeClr val="accent5">
            <a:hueOff val="-3676672"/>
            <a:satOff val="-5114"/>
            <a:lumOff val="-1961"/>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A93DC4AC-8E1A-4730-945B-F8DEA9845281}">
      <dsp:nvSpPr>
        <dsp:cNvPr id="0" name=""/>
        <dsp:cNvSpPr/>
      </dsp:nvSpPr>
      <dsp:spPr>
        <a:xfrm>
          <a:off x="3488277" y="2526082"/>
          <a:ext cx="2127227" cy="3013571"/>
        </a:xfrm>
        <a:prstGeom prst="rect">
          <a:avLst/>
        </a:prstGeom>
        <a:noFill/>
        <a:ln w="6350" cap="flat" cmpd="sng" algn="ctr">
          <a:solidFill>
            <a:schemeClr val="dk1">
              <a:alpha val="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txBody>
        <a:bodyPr spcFirstLastPara="0" vert="horz" wrap="square" lIns="220738" tIns="0" rIns="0" bIns="0" numCol="1" spcCol="1270" anchor="t" anchorCtr="0">
          <a:noAutofit/>
        </a:bodyPr>
        <a:lstStyle/>
        <a:p>
          <a:pPr marL="0" lvl="0" indent="0" algn="l" defTabSz="1600200">
            <a:lnSpc>
              <a:spcPct val="90000"/>
            </a:lnSpc>
            <a:spcBef>
              <a:spcPct val="0"/>
            </a:spcBef>
            <a:spcAft>
              <a:spcPct val="35000"/>
            </a:spcAft>
            <a:buNone/>
          </a:pPr>
          <a:r>
            <a:rPr lang="en-US" sz="3600" b="1" kern="1200" dirty="0">
              <a:latin typeface="Times New Roman" panose="02020603050405020304" pitchFamily="18" charset="0"/>
              <a:cs typeface="Times New Roman" panose="02020603050405020304" pitchFamily="18" charset="0"/>
            </a:rPr>
            <a:t>Share our joy with others</a:t>
          </a:r>
        </a:p>
      </dsp:txBody>
      <dsp:txXfrm>
        <a:off x="3488277" y="2526082"/>
        <a:ext cx="2127227" cy="3013571"/>
      </dsp:txXfrm>
    </dsp:sp>
    <dsp:sp modelId="{9F83E8B1-A6B2-461E-8956-3A4C25D5DA93}">
      <dsp:nvSpPr>
        <dsp:cNvPr id="0" name=""/>
        <dsp:cNvSpPr/>
      </dsp:nvSpPr>
      <dsp:spPr>
        <a:xfrm>
          <a:off x="5726298" y="1401532"/>
          <a:ext cx="576124" cy="576124"/>
        </a:xfrm>
        <a:prstGeom prst="ellipse">
          <a:avLst/>
        </a:prstGeom>
        <a:solidFill>
          <a:schemeClr val="accent5">
            <a:hueOff val="-7353344"/>
            <a:satOff val="-10228"/>
            <a:lumOff val="-3922"/>
            <a:alphaOff val="0"/>
          </a:schemeClr>
        </a:solidFill>
        <a:ln>
          <a:noFill/>
        </a:ln>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sp>
    <dsp:sp modelId="{B37FD8C2-89A3-4CDD-A1B1-64A0D6F680AB}">
      <dsp:nvSpPr>
        <dsp:cNvPr id="0" name=""/>
        <dsp:cNvSpPr/>
      </dsp:nvSpPr>
      <dsp:spPr>
        <a:xfrm>
          <a:off x="6014360" y="1689594"/>
          <a:ext cx="2127227" cy="3850059"/>
        </a:xfrm>
        <a:prstGeom prst="rect">
          <a:avLst/>
        </a:prstGeom>
        <a:noFill/>
        <a:ln w="6350" cap="flat" cmpd="sng" algn="ctr">
          <a:solidFill>
            <a:schemeClr val="dk1">
              <a:alpha val="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txBody>
        <a:bodyPr spcFirstLastPara="0" vert="horz" wrap="square" lIns="305276" tIns="0" rIns="0" bIns="0" numCol="1" spcCol="1270" anchor="t" anchorCtr="0">
          <a:noAutofit/>
        </a:bodyPr>
        <a:lstStyle/>
        <a:p>
          <a:pPr marL="0" lvl="0" indent="0" algn="l" defTabSz="1600200">
            <a:lnSpc>
              <a:spcPct val="90000"/>
            </a:lnSpc>
            <a:spcBef>
              <a:spcPct val="0"/>
            </a:spcBef>
            <a:spcAft>
              <a:spcPct val="35000"/>
            </a:spcAft>
            <a:buNone/>
          </a:pPr>
          <a:r>
            <a:rPr lang="en-US" sz="3600" b="1" kern="1200" dirty="0">
              <a:latin typeface="Times New Roman" panose="02020603050405020304" pitchFamily="18" charset="0"/>
              <a:cs typeface="Times New Roman" panose="02020603050405020304" pitchFamily="18" charset="0"/>
            </a:rPr>
            <a:t>Fully live this life, lightly</a:t>
          </a:r>
        </a:p>
      </dsp:txBody>
      <dsp:txXfrm>
        <a:off x="6014360" y="1689594"/>
        <a:ext cx="2127227" cy="3850059"/>
      </dsp:txXfrm>
    </dsp:sp>
  </dsp:spTree>
</dsp:drawing>
</file>

<file path=ppt/diagrams/layout1.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2.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layout3.xml><?xml version="1.0" encoding="utf-8"?>
<dgm:layoutDef xmlns:dgm="http://schemas.openxmlformats.org/drawingml/2006/diagram" xmlns:a="http://schemas.openxmlformats.org/drawingml/2006/main" uniqueId="urn:microsoft.com/office/officeart/2005/8/layout/arrow2">
  <dgm:title val=""/>
  <dgm:desc val=""/>
  <dgm:catLst>
    <dgm:cat type="process" pri="2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arrowDiagram">
    <dgm:varLst>
      <dgm:chMax val="5"/>
      <dgm:dir/>
      <dgm:resizeHandles val="exact"/>
    </dgm:varLst>
    <dgm:alg type="composite">
      <dgm:param type="ar" val="1.6"/>
    </dgm:alg>
    <dgm:shape xmlns:r="http://schemas.openxmlformats.org/officeDocument/2006/relationships" r:blip="">
      <dgm:adjLst/>
    </dgm:shape>
    <dgm:presOf/>
    <dgm:constrLst>
      <dgm:constr type="l" for="ch" forName="arrow"/>
      <dgm:constr type="t" for="ch" forName="arrow"/>
      <dgm:constr type="w" for="ch" forName="arrow" refType="w"/>
      <dgm:constr type="h" for="ch" forName="arrow" refType="h"/>
      <dgm:constr type="ctrX" for="ch" forName="arrowDiagram1" refType="w" fact="0.5"/>
      <dgm:constr type="ctrY" for="ch" forName="arrowDiagram1" refType="h" fact="0.5"/>
      <dgm:constr type="w" for="ch" forName="arrowDiagram1" refType="w"/>
      <dgm:constr type="h" for="ch" forName="arrowDiagram1" refType="h"/>
      <dgm:constr type="ctrX" for="ch" forName="arrowDiagram2" refType="w" fact="0.5"/>
      <dgm:constr type="ctrY" for="ch" forName="arrowDiagram2" refType="h" fact="0.5"/>
      <dgm:constr type="w" for="ch" forName="arrowDiagram2" refType="w"/>
      <dgm:constr type="h" for="ch" forName="arrowDiagram2" refType="h"/>
      <dgm:constr type="ctrX" for="ch" forName="arrowDiagram3" refType="w" fact="0.5"/>
      <dgm:constr type="ctrY" for="ch" forName="arrowDiagram3" refType="h" fact="0.5"/>
      <dgm:constr type="w" for="ch" forName="arrowDiagram3" refType="w"/>
      <dgm:constr type="h" for="ch" forName="arrowDiagram3" refType="h"/>
      <dgm:constr type="ctrX" for="ch" forName="arrowDiagram4" refType="w" fact="0.5"/>
      <dgm:constr type="ctrY" for="ch" forName="arrowDiagram4" refType="h" fact="0.5"/>
      <dgm:constr type="w" for="ch" forName="arrowDiagram4" refType="w"/>
      <dgm:constr type="h" for="ch" forName="arrowDiagram4" refType="h"/>
      <dgm:constr type="ctrX" for="ch" forName="arrowDiagram5" refType="w" fact="0.5"/>
      <dgm:constr type="ctrY" for="ch" forName="arrowDiagram5" refType="h" fact="0.5"/>
      <dgm:constr type="w" for="ch" forName="arrowDiagram5" refType="w"/>
      <dgm:constr type="h" for="ch" forName="arrowDiagram5" refType="h"/>
    </dgm:constrLst>
    <dgm:ruleLst/>
    <dgm:choose name="Name0">
      <dgm:if name="Name1" axis="ch" ptType="node" func="cnt" op="gte" val="1">
        <dgm:layoutNode name="arrow" styleLbl="bgShp">
          <dgm:alg type="sp"/>
          <dgm:shape xmlns:r="http://schemas.openxmlformats.org/officeDocument/2006/relationships" type="swooshArrow" r:blip="">
            <dgm:adjLst>
              <dgm:adj idx="2" val="0.25"/>
            </dgm:adjLst>
          </dgm:shape>
          <dgm:presOf/>
          <dgm:constrLst/>
          <dgm:ruleLst/>
        </dgm:layoutNode>
        <dgm:choose name="Name2">
          <dgm:if name="Name3" axis="ch" ptType="node" func="cnt" op="lt" val="1"/>
          <dgm:if name="Name4" axis="ch" ptType="node" func="cnt" op="equ" val="1">
            <dgm:layoutNode name="arrowDiagram1">
              <dgm:varLst>
                <dgm:bulletEnabled val="1"/>
              </dgm:varLst>
              <dgm:alg type="composite">
                <dgm:param type="vertAlign" val="none"/>
                <dgm:param type="horzAlign" val="none"/>
              </dgm:alg>
              <dgm:shape xmlns:r="http://schemas.openxmlformats.org/officeDocument/2006/relationships" r:blip="">
                <dgm:adjLst/>
              </dgm:shape>
              <dgm:presOf/>
              <dgm:constrLst>
                <dgm:constr type="ctrX" for="ch" forName="bullet1" refType="w" fact="0.8"/>
                <dgm:constr type="ctrY" for="ch" forName="bullet1" refType="h" fact="0.262"/>
                <dgm:constr type="w" for="ch" forName="bullet1" refType="w" fact="0.074"/>
                <dgm:constr type="h" for="ch" forName="bullet1" refType="w" refFor="ch" refForName="bullet1"/>
                <dgm:constr type="r" for="ch" forName="textBox1" refType="ctrX" refFor="ch" refForName="bullet1"/>
                <dgm:constr type="t" for="ch" forName="textBox1" refType="ctrY" refFor="ch" refForName="bullet1"/>
                <dgm:constr type="w" for="ch" forName="textBox1" refType="w" fact="0.4"/>
                <dgm:constr type="h" for="ch" forName="textBox1" refType="h" fact="0.738"/>
                <dgm:constr type="userA" refType="h" refFor="ch" refForName="bullet1" fact="0.53"/>
                <dgm:constr type="rMarg" for="ch" forName="textBox1" refType="userA" fact="2.834"/>
                <dgm:constr type="primFontSz" for="ch" ptType="node" op="equ" val="65"/>
              </dgm:constrLst>
              <dgm:ruleLst/>
              <dgm:forEach name="Name5" axis="ch" ptType="node" cnt="1">
                <dgm:layoutNode name="bullet1" styleLbl="node1">
                  <dgm:alg type="sp"/>
                  <dgm:shape xmlns:r="http://schemas.openxmlformats.org/officeDocument/2006/relationships" type="ellipse" r:blip="">
                    <dgm:adjLst/>
                  </dgm:shape>
                  <dgm:presOf/>
                  <dgm:constrLst/>
                  <dgm:ruleLst/>
                </dgm:layoutNode>
                <dgm:layoutNode name="textBox1" styleLbl="revTx">
                  <dgm:varLst>
                    <dgm:bulletEnabled val="1"/>
                  </dgm:varLst>
                  <dgm:alg type="tx">
                    <dgm:param type="txAnchorVert" val="t"/>
                    <dgm:param type="parTxLTRAlign" val="r"/>
                    <dgm:param type="parTxRTLAlign" val="r"/>
                  </dgm:alg>
                  <dgm:shape xmlns:r="http://schemas.openxmlformats.org/officeDocument/2006/relationships" type="round2DiagRect" r:blip="">
                    <dgm:adjLst/>
                  </dgm:shape>
                  <dgm:presOf axis="desOrSelf" ptType="node"/>
                  <dgm:constrLst>
                    <dgm:constr type="lMarg"/>
                    <dgm:constr type="tMarg"/>
                    <dgm:constr type="bMarg"/>
                  </dgm:constrLst>
                  <dgm:ruleLst>
                    <dgm:rule type="primFontSz" val="5" fact="NaN" max="NaN"/>
                  </dgm:ruleLst>
                </dgm:layoutNode>
              </dgm:forEach>
            </dgm:layoutNode>
          </dgm:if>
          <dgm:if name="Name6" axis="ch" ptType="node" func="cnt" op="equ" val="2">
            <dgm:layoutNode name="arrowDiagram2">
              <dgm:alg type="composite">
                <dgm:param type="vertAlign" val="none"/>
                <dgm:param type="horzAlign" val="none"/>
              </dgm:alg>
              <dgm:shape xmlns:r="http://schemas.openxmlformats.org/officeDocument/2006/relationships" r:blip="">
                <dgm:adjLst/>
              </dgm:shape>
              <dgm:presOf/>
              <dgm:choose name="Name7">
                <dgm:if name="Name8" func="var" arg="dir" op="equ" val="norm">
                  <dgm:constrLst>
                    <dgm:constr type="ctrX" for="ch" forName="bullet2a" refType="w" fact="0.25"/>
                    <dgm:constr type="ctrY" for="ch" forName="bullet2a" refType="h" fact="0.573"/>
                    <dgm:constr type="w" for="ch" forName="bullet2a" refType="w" fact="0.035"/>
                    <dgm:constr type="h" for="ch" forName="bullet2a" refType="w" refFor="ch" refForName="bullet2a"/>
                    <dgm:constr type="l" for="ch" forName="textBox2a" refType="ctrX" refFor="ch" refForName="bullet2a"/>
                    <dgm:constr type="t" for="ch" forName="textBox2a" refType="ctrY" refFor="ch" refForName="bullet2a"/>
                    <dgm:constr type="w" for="ch" forName="textBox2a" refType="w" fact="0.325"/>
                    <dgm:constr type="h" for="ch" forName="textBox2a" refType="h" fact="0.427"/>
                    <dgm:constr type="userA" refType="h" refFor="ch" refForName="bullet2a" fact="0.53"/>
                    <dgm:constr type="l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l" for="ch" forName="textBox2b" refType="ctrX" refFor="ch" refForName="bullet2b"/>
                    <dgm:constr type="t" for="ch" forName="textBox2b" refType="ctrY" refFor="ch" refForName="bullet2b"/>
                    <dgm:constr type="w" for="ch" forName="textBox2b" refType="w" fact="0.325"/>
                    <dgm:constr type="h" for="ch" forName="textBox2b" refType="h" fact="0.662"/>
                    <dgm:constr type="userB" refType="h" refFor="ch" refForName="bullet2b" fact="0.53"/>
                    <dgm:constr type="lMarg" for="ch" forName="textBox2b" refType="userB" fact="2.834"/>
                    <dgm:constr type="primFontSz" for="ch" ptType="node" op="equ" val="65"/>
                  </dgm:constrLst>
                </dgm:if>
                <dgm:else name="Name9">
                  <dgm:constrLst>
                    <dgm:constr type="ctrX" for="ch" forName="bullet2a" refType="w" fact="0.25"/>
                    <dgm:constr type="ctrY" for="ch" forName="bullet2a" refType="h" fact="0.573"/>
                    <dgm:constr type="w" for="ch" forName="bullet2a" refType="w" fact="0.035"/>
                    <dgm:constr type="h" for="ch" forName="bullet2a" refType="w" refFor="ch" refForName="bullet2a"/>
                    <dgm:constr type="r" for="ch" forName="textBox2a" refType="ctrX" refFor="ch" refForName="bullet2a"/>
                    <dgm:constr type="b" for="ch" forName="textBox2a" refType="ctrY" refFor="ch" refForName="bullet2a"/>
                    <dgm:constr type="w" for="ch" forName="textBox2a" refType="w" fact="0.25"/>
                    <dgm:constr type="h" for="ch" forName="textBox2a" refType="h" fact="0.573"/>
                    <dgm:constr type="userA" refType="h" refFor="ch" refForName="bullet2a" fact="0.53"/>
                    <dgm:constr type="rMarg" for="ch" forName="textBox2a" refType="userA" fact="2.834"/>
                    <dgm:constr type="ctrX" for="ch" forName="bullet2b" refType="w" fact="0.585"/>
                    <dgm:constr type="ctrY" for="ch" forName="bullet2b" refType="h" fact="0.338"/>
                    <dgm:constr type="w" for="ch" forName="bullet2b" refType="w" fact="0.06"/>
                    <dgm:constr type="h" for="ch" forName="bullet2b" refType="w" refFor="ch" refForName="bullet2b"/>
                    <dgm:constr type="r" for="ch" forName="textBox2b" refType="ctrX" refFor="ch" refForName="bullet2b"/>
                    <dgm:constr type="b" for="ch" forName="textBox2b" refType="ctrY" refFor="ch" refForName="bullet2b"/>
                    <dgm:constr type="w" for="ch" forName="textBox2b" refType="w" fact="0.28"/>
                    <dgm:constr type="h" for="ch" forName="textBox2b" refType="h" fact="0.338"/>
                    <dgm:constr type="userB" refType="h" refFor="ch" refForName="bullet2b" fact="0.53"/>
                    <dgm:constr type="rMarg" for="ch" forName="textBox2b" refType="userB" fact="2.834"/>
                    <dgm:constr type="primFontSz" for="ch" ptType="node" op="equ" val="65"/>
                  </dgm:constrLst>
                </dgm:else>
              </dgm:choose>
              <dgm:ruleLst/>
              <dgm:forEach name="Name10" axis="ch" ptType="node" cnt="1">
                <dgm:layoutNode name="bullet2a" styleLbl="node1">
                  <dgm:alg type="sp"/>
                  <dgm:shape xmlns:r="http://schemas.openxmlformats.org/officeDocument/2006/relationships" type="ellipse" r:blip="">
                    <dgm:adjLst/>
                  </dgm:shape>
                  <dgm:presOf/>
                  <dgm:constrLst/>
                  <dgm:ruleLst/>
                </dgm:layoutNode>
                <dgm:layoutNode name="textBox2a" styleLbl="revTx">
                  <dgm:varLst>
                    <dgm:bulletEnabled val="1"/>
                  </dgm:varLst>
                  <dgm:choose name="Name11">
                    <dgm:if name="Name12" func="var" arg="dir" op="equ" val="norm">
                      <dgm:choose name="Name13">
                        <dgm:if name="Name14" axis="root des" ptType="all node" func="maxDepth" op="gt" val="1">
                          <dgm:alg type="tx">
                            <dgm:param type="txAnchorVert" val="t"/>
                            <dgm:param type="parTxLTRAlign" val="l"/>
                            <dgm:param type="parTxRTLAlign" val="r"/>
                          </dgm:alg>
                        </dgm:if>
                        <dgm:else name="Name15">
                          <dgm:alg type="tx">
                            <dgm:param type="txAnchorVert" val="t"/>
                            <dgm:param type="parTxLTRAlign" val="l"/>
                            <dgm:param type="parTxRTLAlign" val="l"/>
                          </dgm:alg>
                        </dgm:else>
                      </dgm:choose>
                    </dgm:if>
                    <dgm:else name="Name16">
                      <dgm:choose name="Name17">
                        <dgm:if name="Name18" axis="root des" ptType="all node" func="maxDepth" op="gt" val="1">
                          <dgm:alg type="tx">
                            <dgm:param type="txAnchorVert" val="b"/>
                            <dgm:param type="txAnchorVertCh" val="b"/>
                            <dgm:param type="parTxLTRAlign" val="l"/>
                            <dgm:param type="parTxRTLAlign" val="r"/>
                          </dgm:alg>
                        </dgm:if>
                        <dgm:else name="Name1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
                    <dgm:if name="Name21" func="var" arg="dir" op="equ" val="norm">
                      <dgm:constrLst>
                        <dgm:constr type="rMarg"/>
                        <dgm:constr type="tMarg"/>
                        <dgm:constr type="bMarg"/>
                      </dgm:constrLst>
                    </dgm:if>
                    <dgm:else name="Name22">
                      <dgm:constrLst>
                        <dgm:constr type="lMarg"/>
                        <dgm:constr type="tMarg"/>
                        <dgm:constr type="bMarg"/>
                      </dgm:constrLst>
                    </dgm:else>
                  </dgm:choose>
                  <dgm:ruleLst>
                    <dgm:rule type="primFontSz" val="5" fact="NaN" max="NaN"/>
                  </dgm:ruleLst>
                </dgm:layoutNode>
              </dgm:forEach>
              <dgm:forEach name="Name23" axis="ch" ptType="node" st="2" cnt="1">
                <dgm:layoutNode name="bullet2b" styleLbl="node1">
                  <dgm:alg type="sp"/>
                  <dgm:shape xmlns:r="http://schemas.openxmlformats.org/officeDocument/2006/relationships" type="ellipse" r:blip="">
                    <dgm:adjLst/>
                  </dgm:shape>
                  <dgm:presOf/>
                  <dgm:constrLst/>
                  <dgm:ruleLst/>
                </dgm:layoutNode>
                <dgm:layoutNode name="textBox2b" styleLbl="revTx">
                  <dgm:varLst>
                    <dgm:bulletEnabled val="1"/>
                  </dgm:varLst>
                  <dgm:choose name="Name24">
                    <dgm:if name="Name25" func="var" arg="dir" op="equ" val="norm">
                      <dgm:choose name="Name26">
                        <dgm:if name="Name27" axis="root des" ptType="all node" func="maxDepth" op="gt" val="1">
                          <dgm:alg type="tx">
                            <dgm:param type="txAnchorVert" val="t"/>
                            <dgm:param type="parTxLTRAlign" val="l"/>
                            <dgm:param type="parTxRTLAlign" val="r"/>
                          </dgm:alg>
                        </dgm:if>
                        <dgm:else name="Name28">
                          <dgm:alg type="tx">
                            <dgm:param type="txAnchorVert" val="t"/>
                            <dgm:param type="parTxLTRAlign" val="l"/>
                            <dgm:param type="parTxRTLAlign" val="l"/>
                          </dgm:alg>
                        </dgm:else>
                      </dgm:choose>
                    </dgm:if>
                    <dgm:else name="Name29">
                      <dgm:choose name="Name30">
                        <dgm:if name="Name31" axis="root des" ptType="all node" func="maxDepth" op="gt" val="1">
                          <dgm:alg type="tx">
                            <dgm:param type="txAnchorVert" val="b"/>
                            <dgm:param type="txAnchorVertCh" val="b"/>
                            <dgm:param type="parTxLTRAlign" val="l"/>
                            <dgm:param type="parTxRTLAlign" val="r"/>
                          </dgm:alg>
                        </dgm:if>
                        <dgm:else name="Name3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33">
                    <dgm:if name="Name34" func="var" arg="dir" op="equ" val="norm">
                      <dgm:constrLst>
                        <dgm:constr type="rMarg"/>
                        <dgm:constr type="tMarg"/>
                        <dgm:constr type="bMarg"/>
                      </dgm:constrLst>
                    </dgm:if>
                    <dgm:else name="Name35">
                      <dgm:constrLst>
                        <dgm:constr type="lMarg"/>
                        <dgm:constr type="tMarg"/>
                        <dgm:constr type="bMarg"/>
                      </dgm:constrLst>
                    </dgm:else>
                  </dgm:choose>
                  <dgm:ruleLst>
                    <dgm:rule type="primFontSz" val="5" fact="NaN" max="NaN"/>
                  </dgm:ruleLst>
                </dgm:layoutNode>
              </dgm:forEach>
            </dgm:layoutNode>
          </dgm:if>
          <dgm:if name="Name36" axis="ch" ptType="node" func="cnt" op="equ" val="3">
            <dgm:layoutNode name="arrowDiagram3">
              <dgm:alg type="composite">
                <dgm:param type="vertAlign" val="none"/>
                <dgm:param type="horzAlign" val="none"/>
              </dgm:alg>
              <dgm:shape xmlns:r="http://schemas.openxmlformats.org/officeDocument/2006/relationships" r:blip="">
                <dgm:adjLst/>
              </dgm:shape>
              <dgm:presOf/>
              <dgm:choose name="Name37">
                <dgm:if name="Name38" func="var" arg="dir" op="equ" val="norm">
                  <dgm:constrLst>
                    <dgm:constr type="ctrX" for="ch" forName="bullet3a" refType="w" fact="0.14"/>
                    <dgm:constr type="ctrY" for="ch" forName="bullet3a" refType="h" fact="0.711"/>
                    <dgm:constr type="w" for="ch" forName="bullet3a" refType="w" fact="0.026"/>
                    <dgm:constr type="h" for="ch" forName="bullet3a" refType="w" refFor="ch" refForName="bullet3a"/>
                    <dgm:constr type="l" for="ch" forName="textBox3a" refType="ctrX" refFor="ch" refForName="bullet3a"/>
                    <dgm:constr type="t" for="ch" forName="textBox3a" refType="ctrY" refFor="ch" refForName="bullet3a"/>
                    <dgm:constr type="w" for="ch" forName="textBox3a" refType="w" fact="0.233"/>
                    <dgm:constr type="h" for="ch" forName="textBox3a" refType="h" fact="0.289"/>
                    <dgm:constr type="userA" refType="h" refFor="ch" refForName="bullet3a" fact="0.53"/>
                    <dgm:constr type="l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l" for="ch" forName="textBox3b" refType="ctrX" refFor="ch" refForName="bullet3b"/>
                    <dgm:constr type="t" for="ch" forName="textBox3b" refType="ctrY" refFor="ch" refForName="bullet3b"/>
                    <dgm:constr type="w" for="ch" forName="textBox3b" refType="w" fact="0.24"/>
                    <dgm:constr type="h" for="ch" forName="textBox3b" refType="h" fact="0.544"/>
                    <dgm:constr type="userB" refType="h" refFor="ch" refForName="bullet3b" fact="0.53"/>
                    <dgm:constr type="l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l" for="ch" forName="textBox3c" refType="ctrX" refFor="ch" refForName="bullet3c"/>
                    <dgm:constr type="t" for="ch" forName="textBox3c" refType="ctrY" refFor="ch" refForName="bullet3c"/>
                    <dgm:constr type="w" for="ch" forName="textBox3c" refType="w" fact="0.24"/>
                    <dgm:constr type="h" for="ch" forName="textBox3c" refType="h" fact="0.695"/>
                    <dgm:constr type="userC" refType="h" refFor="ch" refForName="bullet3c" fact="0.53"/>
                    <dgm:constr type="lMarg" for="ch" forName="textBox3c" refType="userC" fact="2.834"/>
                    <dgm:constr type="primFontSz" for="ch" ptType="node" op="equ" val="65"/>
                  </dgm:constrLst>
                </dgm:if>
                <dgm:else name="Name39">
                  <dgm:constrLst>
                    <dgm:constr type="ctrX" for="ch" forName="bullet3a" refType="w" fact="0.14"/>
                    <dgm:constr type="ctrY" for="ch" forName="bullet3a" refType="h" fact="0.711"/>
                    <dgm:constr type="w" for="ch" forName="bullet3a" refType="w" fact="0.026"/>
                    <dgm:constr type="h" for="ch" forName="bullet3a" refType="w" refFor="ch" refForName="bullet3a"/>
                    <dgm:constr type="r" for="ch" forName="textBox3a" refType="ctrX" refFor="ch" refForName="bullet3a"/>
                    <dgm:constr type="b" for="ch" forName="textBox3a" refType="ctrY" refFor="ch" refForName="bullet3a"/>
                    <dgm:constr type="w" for="ch" forName="textBox3a" refType="w" fact="0.14"/>
                    <dgm:constr type="h" for="ch" forName="textBox3a" refType="h" fact="0.711"/>
                    <dgm:constr type="userA" refType="h" refFor="ch" refForName="bullet3a" fact="0.53"/>
                    <dgm:constr type="rMarg" for="ch" forName="textBox3a" refType="userA" fact="2.834"/>
                    <dgm:constr type="ctrX" for="ch" forName="bullet3b" refType="w" fact="0.38"/>
                    <dgm:constr type="ctrY" for="ch" forName="bullet3b" refType="h" fact="0.456"/>
                    <dgm:constr type="w" for="ch" forName="bullet3b" refType="w" fact="0.047"/>
                    <dgm:constr type="h" for="ch" forName="bullet3b" refType="w" refFor="ch" refForName="bullet3b"/>
                    <dgm:constr type="r" for="ch" forName="textBox3b" refType="ctrX" refFor="ch" refForName="bullet3b"/>
                    <dgm:constr type="b" for="ch" forName="textBox3b" refType="ctrY" refFor="ch" refForName="bullet3b"/>
                    <dgm:constr type="w" for="ch" forName="textBox3b" refType="w" fact="0.24"/>
                    <dgm:constr type="h" for="ch" forName="textBox3b" refType="h" fact="0.456"/>
                    <dgm:constr type="userB" refType="h" refFor="ch" refForName="bullet3b" fact="0.53"/>
                    <dgm:constr type="rMarg" for="ch" forName="textBox3b" refType="userB" fact="2.834"/>
                    <dgm:constr type="ctrX" for="ch" forName="bullet3c" refType="w" fact="0.665"/>
                    <dgm:constr type="ctrY" for="ch" forName="bullet3c" refType="h" fact="0.305"/>
                    <dgm:constr type="w" for="ch" forName="bullet3c" refType="w" fact="0.065"/>
                    <dgm:constr type="h" for="ch" forName="bullet3c" refType="w" refFor="ch" refForName="bullet3c"/>
                    <dgm:constr type="r" for="ch" forName="textBox3c" refType="ctrX" refFor="ch" refForName="bullet3c"/>
                    <dgm:constr type="b" for="ch" forName="textBox3c" refType="ctrY" refFor="ch" refForName="bullet3c"/>
                    <dgm:constr type="w" for="ch" forName="textBox3c" refType="w" fact="0.24"/>
                    <dgm:constr type="h" for="ch" forName="textBox3c" refType="h" fact="0.305"/>
                    <dgm:constr type="userC" refType="h" refFor="ch" refForName="bullet3c" fact="0.53"/>
                    <dgm:constr type="rMarg" for="ch" forName="textBox3c" refType="userC" fact="2.834"/>
                    <dgm:constr type="primFontSz" for="ch" ptType="node" op="equ" val="65"/>
                  </dgm:constrLst>
                </dgm:else>
              </dgm:choose>
              <dgm:ruleLst/>
              <dgm:forEach name="Name40" axis="ch" ptType="node" cnt="1">
                <dgm:layoutNode name="bullet3a" styleLbl="node1">
                  <dgm:alg type="sp"/>
                  <dgm:shape xmlns:r="http://schemas.openxmlformats.org/officeDocument/2006/relationships" type="ellipse" r:blip="">
                    <dgm:adjLst/>
                  </dgm:shape>
                  <dgm:presOf/>
                  <dgm:constrLst/>
                  <dgm:ruleLst/>
                </dgm:layoutNode>
                <dgm:layoutNode name="textBox3a" styleLbl="revTx">
                  <dgm:varLst>
                    <dgm:bulletEnabled val="1"/>
                  </dgm:varLst>
                  <dgm:choose name="Name41">
                    <dgm:if name="Name42" func="var" arg="dir" op="equ" val="norm">
                      <dgm:choose name="Name43">
                        <dgm:if name="Name44" axis="root des" ptType="all node" func="maxDepth" op="gt" val="1">
                          <dgm:alg type="tx">
                            <dgm:param type="txAnchorVert" val="t"/>
                            <dgm:param type="parTxLTRAlign" val="l"/>
                            <dgm:param type="parTxRTLAlign" val="r"/>
                          </dgm:alg>
                        </dgm:if>
                        <dgm:else name="Name45">
                          <dgm:alg type="tx">
                            <dgm:param type="txAnchorVert" val="t"/>
                            <dgm:param type="parTxLTRAlign" val="l"/>
                            <dgm:param type="parTxRTLAlign" val="l"/>
                          </dgm:alg>
                        </dgm:else>
                      </dgm:choose>
                    </dgm:if>
                    <dgm:else name="Name46">
                      <dgm:choose name="Name47">
                        <dgm:if name="Name48" axis="root des" ptType="all node" func="maxDepth" op="gt" val="1">
                          <dgm:alg type="tx">
                            <dgm:param type="txAnchorVert" val="b"/>
                            <dgm:param type="txAnchorVertCh" val="b"/>
                            <dgm:param type="parTxLTRAlign" val="l"/>
                            <dgm:param type="parTxRTLAlign" val="r"/>
                          </dgm:alg>
                        </dgm:if>
                        <dgm:else name="Name49">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50">
                    <dgm:if name="Name51" func="var" arg="dir" op="equ" val="norm">
                      <dgm:constrLst>
                        <dgm:constr type="rMarg"/>
                        <dgm:constr type="tMarg"/>
                        <dgm:constr type="bMarg"/>
                      </dgm:constrLst>
                    </dgm:if>
                    <dgm:else name="Name52">
                      <dgm:constrLst>
                        <dgm:constr type="lMarg"/>
                        <dgm:constr type="tMarg"/>
                        <dgm:constr type="bMarg"/>
                      </dgm:constrLst>
                    </dgm:else>
                  </dgm:choose>
                  <dgm:ruleLst>
                    <dgm:rule type="primFontSz" val="5" fact="NaN" max="NaN"/>
                  </dgm:ruleLst>
                </dgm:layoutNode>
              </dgm:forEach>
              <dgm:forEach name="Name53" axis="ch" ptType="node" st="2" cnt="1">
                <dgm:layoutNode name="bullet3b" styleLbl="node1">
                  <dgm:alg type="sp"/>
                  <dgm:shape xmlns:r="http://schemas.openxmlformats.org/officeDocument/2006/relationships" type="ellipse" r:blip="">
                    <dgm:adjLst/>
                  </dgm:shape>
                  <dgm:presOf/>
                  <dgm:constrLst/>
                  <dgm:ruleLst/>
                </dgm:layoutNode>
                <dgm:layoutNode name="textBox3b" styleLbl="revTx">
                  <dgm:varLst>
                    <dgm:bulletEnabled val="1"/>
                  </dgm:varLst>
                  <dgm:choose name="Name54">
                    <dgm:if name="Name55" func="var" arg="dir" op="equ" val="norm">
                      <dgm:choose name="Name56">
                        <dgm:if name="Name57" axis="root des" ptType="all node" func="maxDepth" op="gt" val="1">
                          <dgm:alg type="tx">
                            <dgm:param type="txAnchorVert" val="t"/>
                            <dgm:param type="parTxLTRAlign" val="l"/>
                            <dgm:param type="parTxRTLAlign" val="r"/>
                          </dgm:alg>
                        </dgm:if>
                        <dgm:else name="Name58">
                          <dgm:alg type="tx">
                            <dgm:param type="txAnchorVert" val="t"/>
                            <dgm:param type="parTxLTRAlign" val="l"/>
                            <dgm:param type="parTxRTLAlign" val="l"/>
                          </dgm:alg>
                        </dgm:else>
                      </dgm:choose>
                    </dgm:if>
                    <dgm:else name="Name59">
                      <dgm:choose name="Name60">
                        <dgm:if name="Name61" axis="root des" ptType="all node" func="maxDepth" op="gt" val="1">
                          <dgm:alg type="tx">
                            <dgm:param type="txAnchorVert" val="b"/>
                            <dgm:param type="txAnchorVertCh" val="b"/>
                            <dgm:param type="parTxLTRAlign" val="l"/>
                            <dgm:param type="parTxRTLAlign" val="r"/>
                          </dgm:alg>
                        </dgm:if>
                        <dgm:else name="Name6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63">
                    <dgm:if name="Name64" func="var" arg="dir" op="equ" val="norm">
                      <dgm:constrLst>
                        <dgm:constr type="rMarg"/>
                        <dgm:constr type="tMarg"/>
                        <dgm:constr type="bMarg"/>
                      </dgm:constrLst>
                    </dgm:if>
                    <dgm:else name="Name65">
                      <dgm:constrLst>
                        <dgm:constr type="lMarg"/>
                        <dgm:constr type="tMarg"/>
                        <dgm:constr type="bMarg"/>
                      </dgm:constrLst>
                    </dgm:else>
                  </dgm:choose>
                  <dgm:ruleLst>
                    <dgm:rule type="primFontSz" val="5" fact="NaN" max="NaN"/>
                  </dgm:ruleLst>
                </dgm:layoutNode>
              </dgm:forEach>
              <dgm:forEach name="Name66" axis="ch" ptType="node" st="3" cnt="1">
                <dgm:layoutNode name="bullet3c" styleLbl="node1">
                  <dgm:alg type="sp"/>
                  <dgm:shape xmlns:r="http://schemas.openxmlformats.org/officeDocument/2006/relationships" type="ellipse" r:blip="">
                    <dgm:adjLst/>
                  </dgm:shape>
                  <dgm:presOf/>
                  <dgm:constrLst/>
                  <dgm:ruleLst/>
                </dgm:layoutNode>
                <dgm:layoutNode name="textBox3c" styleLbl="revTx">
                  <dgm:varLst>
                    <dgm:bulletEnabled val="1"/>
                  </dgm:varLst>
                  <dgm:choose name="Name67">
                    <dgm:if name="Name68" func="var" arg="dir" op="equ" val="norm">
                      <dgm:choose name="Name69">
                        <dgm:if name="Name70" axis="root des" ptType="all node" func="maxDepth" op="gt" val="1">
                          <dgm:alg type="tx">
                            <dgm:param type="txAnchorVert" val="t"/>
                            <dgm:param type="parTxLTRAlign" val="l"/>
                            <dgm:param type="parTxRTLAlign" val="r"/>
                          </dgm:alg>
                        </dgm:if>
                        <dgm:else name="Name71">
                          <dgm:alg type="tx">
                            <dgm:param type="txAnchorVert" val="t"/>
                            <dgm:param type="parTxLTRAlign" val="l"/>
                            <dgm:param type="parTxRTLAlign" val="l"/>
                          </dgm:alg>
                        </dgm:else>
                      </dgm:choose>
                    </dgm:if>
                    <dgm:else name="Name72">
                      <dgm:choose name="Name73">
                        <dgm:if name="Name74" axis="root des" ptType="all node" func="maxDepth" op="gt" val="1">
                          <dgm:alg type="tx">
                            <dgm:param type="txAnchorVert" val="b"/>
                            <dgm:param type="txAnchorVertCh" val="b"/>
                            <dgm:param type="parTxLTRAlign" val="l"/>
                            <dgm:param type="parTxRTLAlign" val="r"/>
                          </dgm:alg>
                        </dgm:if>
                        <dgm:else name="Name7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76">
                    <dgm:if name="Name77" func="var" arg="dir" op="equ" val="norm">
                      <dgm:constrLst>
                        <dgm:constr type="rMarg"/>
                        <dgm:constr type="tMarg"/>
                        <dgm:constr type="bMarg"/>
                      </dgm:constrLst>
                    </dgm:if>
                    <dgm:else name="Name78">
                      <dgm:constrLst>
                        <dgm:constr type="lMarg"/>
                        <dgm:constr type="tMarg"/>
                        <dgm:constr type="bMarg"/>
                      </dgm:constrLst>
                    </dgm:else>
                  </dgm:choose>
                  <dgm:ruleLst>
                    <dgm:rule type="primFontSz" val="5" fact="NaN" max="NaN"/>
                  </dgm:ruleLst>
                </dgm:layoutNode>
              </dgm:forEach>
            </dgm:layoutNode>
          </dgm:if>
          <dgm:if name="Name79" axis="ch" ptType="node" func="cnt" op="equ" val="4">
            <dgm:layoutNode name="arrowDiagram4">
              <dgm:alg type="composite">
                <dgm:param type="vertAlign" val="none"/>
                <dgm:param type="horzAlign" val="none"/>
              </dgm:alg>
              <dgm:shape xmlns:r="http://schemas.openxmlformats.org/officeDocument/2006/relationships" r:blip="">
                <dgm:adjLst/>
              </dgm:shape>
              <dgm:presOf/>
              <dgm:choose name="Name80">
                <dgm:if name="Name81" func="var" arg="dir" op="equ" val="norm">
                  <dgm:constrLst>
                    <dgm:constr type="ctrX" for="ch" forName="bullet4a" refType="w" fact="0.11"/>
                    <dgm:constr type="ctrY" for="ch" forName="bullet4a" refType="h" fact="0.762"/>
                    <dgm:constr type="w" for="ch" forName="bullet4a" refType="w" fact="0.023"/>
                    <dgm:constr type="h" for="ch" forName="bullet4a" refType="w" refFor="ch" refForName="bullet4a"/>
                    <dgm:constr type="l" for="ch" forName="textBox4a" refType="ctrX" refFor="ch" refForName="bullet4a"/>
                    <dgm:constr type="t" for="ch" forName="textBox4a" refType="ctrY" refFor="ch" refForName="bullet4a"/>
                    <dgm:constr type="w" for="ch" forName="textBox4a" refType="w" fact="0.171"/>
                    <dgm:constr type="h" for="ch" forName="textBox4a" refType="h" fact="0.238"/>
                    <dgm:constr type="userA" refType="h" refFor="ch" refForName="bullet4a" fact="0.53"/>
                    <dgm:constr type="l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l" for="ch" forName="textBox4b" refType="ctrX" refFor="ch" refForName="bullet4b"/>
                    <dgm:constr type="t" for="ch" forName="textBox4b" refType="ctrY" refFor="ch" refForName="bullet4b"/>
                    <dgm:constr type="w" for="ch" forName="textBox4b" refType="w" fact="0.21"/>
                    <dgm:constr type="h" for="ch" forName="textBox4b" refType="h" fact="0.457"/>
                    <dgm:constr type="userB" refType="h" refFor="ch" refForName="bullet4b" fact="0.53"/>
                    <dgm:constr type="l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l" for="ch" forName="textBox4c" refType="ctrX" refFor="ch" refForName="bullet4c"/>
                    <dgm:constr type="t" for="ch" forName="textBox4c" refType="ctrY" refFor="ch" refForName="bullet4c"/>
                    <dgm:constr type="w" for="ch" forName="textBox4c" refType="w" fact="0.21"/>
                    <dgm:constr type="h" for="ch" forName="textBox4c" refType="h" fact="0.618"/>
                    <dgm:constr type="userC" refType="h" refFor="ch" refForName="bullet4c" fact="0.53"/>
                    <dgm:constr type="l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l" for="ch" forName="textBox4d" refType="ctrX" refFor="ch" refForName="bullet4d"/>
                    <dgm:constr type="t" for="ch" forName="textBox4d" refType="ctrY" refFor="ch" refForName="bullet4d"/>
                    <dgm:constr type="w" for="ch" forName="textBox4d" refType="w" fact="0.21"/>
                    <dgm:constr type="h" for="ch" forName="textBox4d" refType="h" fact="0.717"/>
                    <dgm:constr type="userD" refType="h" refFor="ch" refForName="bullet4d" fact="0.53"/>
                    <dgm:constr type="lMarg" for="ch" forName="textBox4d" refType="userD" fact="2.834"/>
                    <dgm:constr type="primFontSz" for="ch" ptType="node" op="equ" val="65"/>
                  </dgm:constrLst>
                </dgm:if>
                <dgm:else name="Name82">
                  <dgm:constrLst>
                    <dgm:constr type="ctrX" for="ch" forName="bullet4a" refType="w" fact="0.11"/>
                    <dgm:constr type="ctrY" for="ch" forName="bullet4a" refType="h" fact="0.762"/>
                    <dgm:constr type="w" for="ch" forName="bullet4a" refType="w" fact="0.023"/>
                    <dgm:constr type="h" for="ch" forName="bullet4a" refType="w" refFor="ch" refForName="bullet4a"/>
                    <dgm:constr type="r" for="ch" forName="textBox4a" refType="ctrX" refFor="ch" refForName="bullet4a"/>
                    <dgm:constr type="b" for="ch" forName="textBox4a" refType="ctrY" refFor="ch" refForName="bullet4a"/>
                    <dgm:constr type="w" for="ch" forName="textBox4a" refType="w" fact="0.11"/>
                    <dgm:constr type="h" for="ch" forName="textBox4a" refType="h" fact="0.762"/>
                    <dgm:constr type="userA" refType="h" refFor="ch" refForName="bullet4a" fact="0.53"/>
                    <dgm:constr type="rMarg" for="ch" forName="textBox4a" refType="userA" fact="2.834"/>
                    <dgm:constr type="ctrX" for="ch" forName="bullet4b" refType="w" fact="0.281"/>
                    <dgm:constr type="ctrY" for="ch" forName="bullet4b" refType="h" fact="0.543"/>
                    <dgm:constr type="w" for="ch" forName="bullet4b" refType="w" fact="0.04"/>
                    <dgm:constr type="h" for="ch" forName="bullet4b" refType="w" refFor="ch" refForName="bullet4b"/>
                    <dgm:constr type="r" for="ch" forName="textBox4b" refType="ctrX" refFor="ch" refForName="bullet4b"/>
                    <dgm:constr type="b" for="ch" forName="textBox4b" refType="ctrY" refFor="ch" refForName="bullet4b"/>
                    <dgm:constr type="w" for="ch" forName="textBox4b" refType="w" fact="0.171"/>
                    <dgm:constr type="h" for="ch" forName="textBox4b" refType="h" fact="0.543"/>
                    <dgm:constr type="userB" refType="h" refFor="ch" refForName="bullet4b" fact="0.53"/>
                    <dgm:constr type="rMarg" for="ch" forName="textBox4b" refType="userB" fact="2.834"/>
                    <dgm:constr type="ctrX" for="ch" forName="bullet4c" refType="w" fact="0.495"/>
                    <dgm:constr type="ctrY" for="ch" forName="bullet4c" refType="h" fact="0.382"/>
                    <dgm:constr type="w" for="ch" forName="bullet4c" refType="w" fact="0.053"/>
                    <dgm:constr type="h" for="ch" forName="bullet4c" refType="w" refFor="ch" refForName="bullet4c"/>
                    <dgm:constr type="r" for="ch" forName="textBox4c" refType="ctrX" refFor="ch" refForName="bullet4c"/>
                    <dgm:constr type="b" for="ch" forName="textBox4c" refType="ctrY" refFor="ch" refForName="bullet4c"/>
                    <dgm:constr type="w" for="ch" forName="textBox4c" refType="w" fact="0.21"/>
                    <dgm:constr type="h" for="ch" forName="textBox4c" refType="h" fact="0.382"/>
                    <dgm:constr type="userC" refType="h" refFor="ch" refForName="bullet4c" fact="0.53"/>
                    <dgm:constr type="rMarg" for="ch" forName="textBox4c" refType="userC" fact="2.834"/>
                    <dgm:constr type="ctrX" for="ch" forName="bullet4d" refType="w" fact="0.73"/>
                    <dgm:constr type="ctrY" for="ch" forName="bullet4d" refType="h" fact="0.283"/>
                    <dgm:constr type="w" for="ch" forName="bullet4d" refType="w" fact="0.071"/>
                    <dgm:constr type="h" for="ch" forName="bullet4d" refType="w" refFor="ch" refForName="bullet4d"/>
                    <dgm:constr type="r" for="ch" forName="textBox4d" refType="ctrX" refFor="ch" refForName="bullet4d"/>
                    <dgm:constr type="b" for="ch" forName="textBox4d" refType="ctrY" refFor="ch" refForName="bullet4d"/>
                    <dgm:constr type="w" for="ch" forName="textBox4d" refType="w" fact="0.21"/>
                    <dgm:constr type="h" for="ch" forName="textBox4d" refType="h" fact="0.283"/>
                    <dgm:constr type="userD" refType="h" refFor="ch" refForName="bullet4d" fact="0.53"/>
                    <dgm:constr type="rMarg" for="ch" forName="textBox4d" refType="userD" fact="2.834"/>
                    <dgm:constr type="primFontSz" for="ch" ptType="node" op="equ" val="65"/>
                  </dgm:constrLst>
                </dgm:else>
              </dgm:choose>
              <dgm:ruleLst/>
              <dgm:forEach name="Name83" axis="ch" ptType="node" cnt="1">
                <dgm:layoutNode name="bullet4a" styleLbl="node1">
                  <dgm:alg type="sp"/>
                  <dgm:shape xmlns:r="http://schemas.openxmlformats.org/officeDocument/2006/relationships" type="ellipse" r:blip="">
                    <dgm:adjLst/>
                  </dgm:shape>
                  <dgm:presOf/>
                  <dgm:constrLst/>
                  <dgm:ruleLst/>
                </dgm:layoutNode>
                <dgm:layoutNode name="textBox4a" styleLbl="revTx">
                  <dgm:varLst>
                    <dgm:bulletEnabled val="1"/>
                  </dgm:varLst>
                  <dgm:choose name="Name84">
                    <dgm:if name="Name85" func="var" arg="dir" op="equ" val="norm">
                      <dgm:choose name="Name86">
                        <dgm:if name="Name87" axis="root des" ptType="all node" func="maxDepth" op="gt" val="1">
                          <dgm:alg type="tx">
                            <dgm:param type="txAnchorVert" val="t"/>
                            <dgm:param type="parTxLTRAlign" val="l"/>
                            <dgm:param type="parTxRTLAlign" val="r"/>
                          </dgm:alg>
                        </dgm:if>
                        <dgm:else name="Name88">
                          <dgm:alg type="tx">
                            <dgm:param type="txAnchorVert" val="t"/>
                            <dgm:param type="parTxLTRAlign" val="l"/>
                            <dgm:param type="parTxRTLAlign" val="l"/>
                          </dgm:alg>
                        </dgm:else>
                      </dgm:choose>
                    </dgm:if>
                    <dgm:else name="Name89">
                      <dgm:choose name="Name90">
                        <dgm:if name="Name91" axis="root des" ptType="all node" func="maxDepth" op="gt" val="1">
                          <dgm:alg type="tx">
                            <dgm:param type="txAnchorVert" val="b"/>
                            <dgm:param type="txAnchorVertCh" val="b"/>
                            <dgm:param type="parTxLTRAlign" val="l"/>
                            <dgm:param type="parTxRTLAlign" val="r"/>
                          </dgm:alg>
                        </dgm:if>
                        <dgm:else name="Name92">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93">
                    <dgm:if name="Name94" func="var" arg="dir" op="equ" val="norm">
                      <dgm:constrLst>
                        <dgm:constr type="rMarg"/>
                        <dgm:constr type="tMarg"/>
                        <dgm:constr type="bMarg"/>
                      </dgm:constrLst>
                    </dgm:if>
                    <dgm:else name="Name95">
                      <dgm:constrLst>
                        <dgm:constr type="lMarg"/>
                        <dgm:constr type="tMarg"/>
                        <dgm:constr type="bMarg"/>
                      </dgm:constrLst>
                    </dgm:else>
                  </dgm:choose>
                  <dgm:ruleLst>
                    <dgm:rule type="primFontSz" val="5" fact="NaN" max="NaN"/>
                  </dgm:ruleLst>
                </dgm:layoutNode>
              </dgm:forEach>
              <dgm:forEach name="Name96" axis="ch" ptType="node" st="2" cnt="1">
                <dgm:layoutNode name="bullet4b" styleLbl="node1">
                  <dgm:alg type="sp"/>
                  <dgm:shape xmlns:r="http://schemas.openxmlformats.org/officeDocument/2006/relationships" type="ellipse" r:blip="">
                    <dgm:adjLst/>
                  </dgm:shape>
                  <dgm:presOf/>
                  <dgm:constrLst/>
                  <dgm:ruleLst/>
                </dgm:layoutNode>
                <dgm:layoutNode name="textBox4b" styleLbl="revTx">
                  <dgm:varLst>
                    <dgm:bulletEnabled val="1"/>
                  </dgm:varLst>
                  <dgm:choose name="Name97">
                    <dgm:if name="Name98" func="var" arg="dir" op="equ" val="norm">
                      <dgm:choose name="Name99">
                        <dgm:if name="Name100" axis="root des" ptType="all node" func="maxDepth" op="gt" val="1">
                          <dgm:alg type="tx">
                            <dgm:param type="txAnchorVert" val="t"/>
                            <dgm:param type="parTxLTRAlign" val="l"/>
                            <dgm:param type="parTxRTLAlign" val="r"/>
                          </dgm:alg>
                        </dgm:if>
                        <dgm:else name="Name101">
                          <dgm:alg type="tx">
                            <dgm:param type="txAnchorVert" val="t"/>
                            <dgm:param type="parTxLTRAlign" val="l"/>
                            <dgm:param type="parTxRTLAlign" val="l"/>
                          </dgm:alg>
                        </dgm:else>
                      </dgm:choose>
                    </dgm:if>
                    <dgm:else name="Name102">
                      <dgm:choose name="Name103">
                        <dgm:if name="Name104" axis="root des" ptType="all node" func="maxDepth" op="gt" val="1">
                          <dgm:alg type="tx">
                            <dgm:param type="txAnchorVert" val="b"/>
                            <dgm:param type="txAnchorVertCh" val="b"/>
                            <dgm:param type="parTxLTRAlign" val="l"/>
                            <dgm:param type="parTxRTLAlign" val="r"/>
                          </dgm:alg>
                        </dgm:if>
                        <dgm:else name="Name105">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06">
                    <dgm:if name="Name107" func="var" arg="dir" op="equ" val="norm">
                      <dgm:constrLst>
                        <dgm:constr type="rMarg"/>
                        <dgm:constr type="tMarg"/>
                        <dgm:constr type="bMarg"/>
                      </dgm:constrLst>
                    </dgm:if>
                    <dgm:else name="Name108">
                      <dgm:constrLst>
                        <dgm:constr type="lMarg"/>
                        <dgm:constr type="tMarg"/>
                        <dgm:constr type="bMarg"/>
                      </dgm:constrLst>
                    </dgm:else>
                  </dgm:choose>
                  <dgm:ruleLst>
                    <dgm:rule type="primFontSz" val="5" fact="NaN" max="NaN"/>
                  </dgm:ruleLst>
                </dgm:layoutNode>
              </dgm:forEach>
              <dgm:forEach name="Name109" axis="ch" ptType="node" st="3" cnt="1">
                <dgm:layoutNode name="bullet4c" styleLbl="node1">
                  <dgm:alg type="sp"/>
                  <dgm:shape xmlns:r="http://schemas.openxmlformats.org/officeDocument/2006/relationships" type="ellipse" r:blip="">
                    <dgm:adjLst/>
                  </dgm:shape>
                  <dgm:presOf/>
                  <dgm:constrLst/>
                  <dgm:ruleLst/>
                </dgm:layoutNode>
                <dgm:layoutNode name="textBox4c" styleLbl="revTx">
                  <dgm:varLst>
                    <dgm:bulletEnabled val="1"/>
                  </dgm:varLst>
                  <dgm:choose name="Name110">
                    <dgm:if name="Name111" func="var" arg="dir" op="equ" val="norm">
                      <dgm:choose name="Name112">
                        <dgm:if name="Name113" axis="root des" ptType="all node" func="maxDepth" op="gt" val="1">
                          <dgm:alg type="tx">
                            <dgm:param type="txAnchorVert" val="t"/>
                            <dgm:param type="parTxLTRAlign" val="l"/>
                            <dgm:param type="parTxRTLAlign" val="r"/>
                          </dgm:alg>
                        </dgm:if>
                        <dgm:else name="Name114">
                          <dgm:alg type="tx">
                            <dgm:param type="txAnchorVert" val="t"/>
                            <dgm:param type="parTxLTRAlign" val="l"/>
                            <dgm:param type="parTxRTLAlign" val="l"/>
                          </dgm:alg>
                        </dgm:else>
                      </dgm:choose>
                    </dgm:if>
                    <dgm:else name="Name115">
                      <dgm:choose name="Name116">
                        <dgm:if name="Name117" axis="root des" ptType="all node" func="maxDepth" op="gt" val="1">
                          <dgm:alg type="tx">
                            <dgm:param type="txAnchorVert" val="b"/>
                            <dgm:param type="txAnchorVertCh" val="b"/>
                            <dgm:param type="parTxLTRAlign" val="l"/>
                            <dgm:param type="parTxRTLAlign" val="r"/>
                          </dgm:alg>
                        </dgm:if>
                        <dgm:else name="Name11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19">
                    <dgm:if name="Name120" func="var" arg="dir" op="equ" val="norm">
                      <dgm:constrLst>
                        <dgm:constr type="rMarg"/>
                        <dgm:constr type="tMarg"/>
                        <dgm:constr type="bMarg"/>
                      </dgm:constrLst>
                    </dgm:if>
                    <dgm:else name="Name121">
                      <dgm:constrLst>
                        <dgm:constr type="lMarg"/>
                        <dgm:constr type="tMarg"/>
                        <dgm:constr type="bMarg"/>
                      </dgm:constrLst>
                    </dgm:else>
                  </dgm:choose>
                  <dgm:ruleLst>
                    <dgm:rule type="primFontSz" val="5" fact="NaN" max="NaN"/>
                  </dgm:ruleLst>
                </dgm:layoutNode>
              </dgm:forEach>
              <dgm:forEach name="Name122" axis="ch" ptType="node" st="4" cnt="1">
                <dgm:layoutNode name="bullet4d" styleLbl="node1">
                  <dgm:alg type="sp"/>
                  <dgm:shape xmlns:r="http://schemas.openxmlformats.org/officeDocument/2006/relationships" type="ellipse" r:blip="">
                    <dgm:adjLst/>
                  </dgm:shape>
                  <dgm:presOf/>
                  <dgm:constrLst/>
                  <dgm:ruleLst/>
                </dgm:layoutNode>
                <dgm:layoutNode name="textBox4d" styleLbl="revTx">
                  <dgm:varLst>
                    <dgm:bulletEnabled val="1"/>
                  </dgm:varLst>
                  <dgm:choose name="Name123">
                    <dgm:if name="Name124" func="var" arg="dir" op="equ" val="norm">
                      <dgm:choose name="Name125">
                        <dgm:if name="Name126" axis="root des" ptType="all node" func="maxDepth" op="gt" val="1">
                          <dgm:alg type="tx">
                            <dgm:param type="txAnchorVert" val="t"/>
                            <dgm:param type="parTxLTRAlign" val="l"/>
                            <dgm:param type="parTxRTLAlign" val="r"/>
                          </dgm:alg>
                        </dgm:if>
                        <dgm:else name="Name127">
                          <dgm:alg type="tx">
                            <dgm:param type="txAnchorVert" val="t"/>
                            <dgm:param type="parTxLTRAlign" val="l"/>
                            <dgm:param type="parTxRTLAlign" val="l"/>
                          </dgm:alg>
                        </dgm:else>
                      </dgm:choose>
                    </dgm:if>
                    <dgm:else name="Name128">
                      <dgm:choose name="Name129">
                        <dgm:if name="Name130" axis="root des" ptType="all node" func="maxDepth" op="gt" val="1">
                          <dgm:alg type="tx">
                            <dgm:param type="txAnchorVert" val="b"/>
                            <dgm:param type="txAnchorVertCh" val="b"/>
                            <dgm:param type="parTxLTRAlign" val="l"/>
                            <dgm:param type="parTxRTLAlign" val="r"/>
                          </dgm:alg>
                        </dgm:if>
                        <dgm:else name="Name13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32">
                    <dgm:if name="Name133" func="var" arg="dir" op="equ" val="norm">
                      <dgm:constrLst>
                        <dgm:constr type="rMarg"/>
                        <dgm:constr type="tMarg"/>
                        <dgm:constr type="bMarg"/>
                      </dgm:constrLst>
                    </dgm:if>
                    <dgm:else name="Name134">
                      <dgm:constrLst>
                        <dgm:constr type="lMarg"/>
                        <dgm:constr type="tMarg"/>
                        <dgm:constr type="bMarg"/>
                      </dgm:constrLst>
                    </dgm:else>
                  </dgm:choose>
                  <dgm:ruleLst>
                    <dgm:rule type="primFontSz" val="5" fact="NaN" max="NaN"/>
                  </dgm:ruleLst>
                </dgm:layoutNode>
              </dgm:forEach>
            </dgm:layoutNode>
          </dgm:if>
          <dgm:else name="Name135">
            <dgm:layoutNode name="arrowDiagram5">
              <dgm:alg type="composite">
                <dgm:param type="vertAlign" val="none"/>
                <dgm:param type="horzAlign" val="none"/>
              </dgm:alg>
              <dgm:shape xmlns:r="http://schemas.openxmlformats.org/officeDocument/2006/relationships" r:blip="">
                <dgm:adjLst/>
              </dgm:shape>
              <dgm:presOf/>
              <dgm:choose name="Name136">
                <dgm:if name="Name137" func="var" arg="dir" op="equ" val="norm">
                  <dgm:constrLst>
                    <dgm:constr type="ctrX" for="ch" forName="bullet5a" refType="w" fact="0.11"/>
                    <dgm:constr type="ctrY" for="ch" forName="bullet5a" refType="h" fact="0.762"/>
                    <dgm:constr type="w" for="ch" forName="bullet5a" refType="w" fact="0.023"/>
                    <dgm:constr type="h" for="ch" forName="bullet5a" refType="w" refFor="ch" refForName="bullet5a"/>
                    <dgm:constr type="l" for="ch" forName="textBox5a" refType="ctrX" refFor="ch" refForName="bullet5a"/>
                    <dgm:constr type="t" for="ch" forName="textBox5a" refType="ctrY" refFor="ch" refForName="bullet5a"/>
                    <dgm:constr type="w" for="ch" forName="textBox5a" refType="w" fact="0.131"/>
                    <dgm:constr type="h" for="ch" forName="textBox5a" refType="h" fact="0.238"/>
                    <dgm:constr type="userA" refType="h" refFor="ch" refForName="bullet5a" fact="0.53"/>
                    <dgm:constr type="l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l" for="ch" forName="textBox5b" refType="ctrX" refFor="ch" refForName="bullet5b"/>
                    <dgm:constr type="t" for="ch" forName="textBox5b" refType="ctrY" refFor="ch" refForName="bullet5b"/>
                    <dgm:constr type="w" for="ch" forName="textBox5b" refType="w" fact="0.166"/>
                    <dgm:constr type="h" for="ch" forName="textBox5b" refType="h" fact="0.419"/>
                    <dgm:constr type="userB" refType="h" refFor="ch" refForName="bullet5b" fact="0.53"/>
                    <dgm:constr type="l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l" for="ch" forName="textBox5c" refType="ctrX" refFor="ch" refForName="bullet5c"/>
                    <dgm:constr type="t" for="ch" forName="textBox5c" refType="ctrY" refFor="ch" refForName="bullet5c"/>
                    <dgm:constr type="w" for="ch" forName="textBox5c" refType="w" fact="0.193"/>
                    <dgm:constr type="h" for="ch" forName="textBox5c" refType="h" fact="0.562"/>
                    <dgm:constr type="userC" refType="h" refFor="ch" refForName="bullet5c" fact="0.53"/>
                    <dgm:constr type="l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l" for="ch" forName="textBox5d" refType="ctrX" refFor="ch" refForName="bullet5d"/>
                    <dgm:constr type="t" for="ch" forName="textBox5d" refType="ctrY" refFor="ch" refForName="bullet5d"/>
                    <dgm:constr type="w" for="ch" forName="textBox5d" refType="w" fact="0.2"/>
                    <dgm:constr type="h" for="ch" forName="textBox5d" refType="h" fact="0.67"/>
                    <dgm:constr type="userD" refType="h" refFor="ch" refForName="bullet5d" fact="0.53"/>
                    <dgm:constr type="l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l" for="ch" forName="textBox5e" refType="ctrX" refFor="ch" refForName="bullet5e"/>
                    <dgm:constr type="t" for="ch" forName="textBox5e" refType="ctrY" refFor="ch" refForName="bullet5e"/>
                    <dgm:constr type="w" for="ch" forName="textBox5e" refType="w" fact="0.2"/>
                    <dgm:constr type="h" for="ch" forName="textBox5e" refType="h" fact="0.736"/>
                    <dgm:constr type="userE" refType="h" refFor="ch" refForName="bullet5e" fact="0.53"/>
                    <dgm:constr type="lMarg" for="ch" forName="textBox5e" refType="userE" fact="2.834"/>
                    <dgm:constr type="primFontSz" for="ch" ptType="node" op="equ" val="65"/>
                  </dgm:constrLst>
                </dgm:if>
                <dgm:else name="Name138">
                  <dgm:constrLst>
                    <dgm:constr type="ctrX" for="ch" forName="bullet5a" refType="w" fact="0.11"/>
                    <dgm:constr type="ctrY" for="ch" forName="bullet5a" refType="h" fact="0.762"/>
                    <dgm:constr type="w" for="ch" forName="bullet5a" refType="w" fact="0.023"/>
                    <dgm:constr type="h" for="ch" forName="bullet5a" refType="w" refFor="ch" refForName="bullet5a"/>
                    <dgm:constr type="r" for="ch" forName="textBox5a" refType="ctrX" refFor="ch" refForName="bullet5a"/>
                    <dgm:constr type="b" for="ch" forName="textBox5a" refType="ctrY" refFor="ch" refForName="bullet5a"/>
                    <dgm:constr type="w" for="ch" forName="textBox5a" refType="w" fact="0.11"/>
                    <dgm:constr type="h" for="ch" forName="textBox5a" refType="h" fact="0.762"/>
                    <dgm:constr type="userA" refType="h" refFor="ch" refForName="bullet5a" fact="0.53"/>
                    <dgm:constr type="rMarg" for="ch" forName="textBox5a" refType="userA" fact="2.834"/>
                    <dgm:constr type="ctrX" for="ch" forName="bullet5b" refType="w" fact="0.241"/>
                    <dgm:constr type="ctrY" for="ch" forName="bullet5b" refType="h" fact="0.581"/>
                    <dgm:constr type="w" for="ch" forName="bullet5b" refType="w" fact="0.036"/>
                    <dgm:constr type="h" for="ch" forName="bullet5b" refType="w" refFor="ch" refForName="bullet5b"/>
                    <dgm:constr type="r" for="ch" forName="textBox5b" refType="ctrX" refFor="ch" refForName="bullet5b"/>
                    <dgm:constr type="b" for="ch" forName="textBox5b" refType="ctrY" refFor="ch" refForName="bullet5b"/>
                    <dgm:constr type="w" for="ch" forName="textBox5b" refType="w" fact="0.131"/>
                    <dgm:constr type="h" for="ch" forName="textBox5b" refType="h" fact="0.581"/>
                    <dgm:constr type="userB" refType="h" refFor="ch" refForName="bullet5b" fact="0.53"/>
                    <dgm:constr type="rMarg" for="ch" forName="textBox5b" refType="userB" fact="2.834"/>
                    <dgm:constr type="ctrX" for="ch" forName="bullet5c" refType="w" fact="0.407"/>
                    <dgm:constr type="ctrY" for="ch" forName="bullet5c" refType="h" fact="0.438"/>
                    <dgm:constr type="w" for="ch" forName="bullet5c" refType="w" fact="0.048"/>
                    <dgm:constr type="h" for="ch" forName="bullet5c" refType="w" refFor="ch" refForName="bullet5c"/>
                    <dgm:constr type="r" for="ch" forName="textBox5c" refType="ctrX" refFor="ch" refForName="bullet5c"/>
                    <dgm:constr type="b" for="ch" forName="textBox5c" refType="ctrY" refFor="ch" refForName="bullet5c"/>
                    <dgm:constr type="w" for="ch" forName="textBox5c" refType="w" fact="0.166"/>
                    <dgm:constr type="h" for="ch" forName="textBox5c" refType="h" fact="0.438"/>
                    <dgm:constr type="userC" refType="h" refFor="ch" refForName="bullet5c" fact="0.53"/>
                    <dgm:constr type="rMarg" for="ch" forName="textBox5c" refType="userC" fact="2.834"/>
                    <dgm:constr type="ctrX" for="ch" forName="bullet5d" refType="w" fact="0.6"/>
                    <dgm:constr type="ctrY" for="ch" forName="bullet5d" refType="h" fact="0.33"/>
                    <dgm:constr type="w" for="ch" forName="bullet5d" refType="w" fact="0.062"/>
                    <dgm:constr type="h" for="ch" forName="bullet5d" refType="w" refFor="ch" refForName="bullet5d"/>
                    <dgm:constr type="r" for="ch" forName="textBox5d" refType="ctrX" refFor="ch" refForName="bullet5d"/>
                    <dgm:constr type="b" for="ch" forName="textBox5d" refType="ctrY" refFor="ch" refForName="bullet5d"/>
                    <dgm:constr type="w" for="ch" forName="textBox5d" refType="w" fact="0.193"/>
                    <dgm:constr type="h" for="ch" forName="textBox5d" refType="h" fact="0.33"/>
                    <dgm:constr type="userD" refType="h" refFor="ch" refForName="bullet5d" fact="0.53"/>
                    <dgm:constr type="rMarg" for="ch" forName="textBox5d" refType="userD" fact="2.834"/>
                    <dgm:constr type="ctrX" for="ch" forName="bullet5e" refType="w" fact="0.8"/>
                    <dgm:constr type="ctrY" for="ch" forName="bullet5e" refType="h" fact="0.264"/>
                    <dgm:constr type="w" for="ch" forName="bullet5e" refType="w" fact="0.079"/>
                    <dgm:constr type="h" for="ch" forName="bullet5e" refType="w" refFor="ch" refForName="bullet5e"/>
                    <dgm:constr type="r" for="ch" forName="textBox5e" refType="ctrX" refFor="ch" refForName="bullet5e"/>
                    <dgm:constr type="b" for="ch" forName="textBox5e" refType="ctrY" refFor="ch" refForName="bullet5e"/>
                    <dgm:constr type="w" for="ch" forName="textBox5e" refType="w" fact="0.2"/>
                    <dgm:constr type="h" for="ch" forName="textBox5e" refType="h" fact="0.264"/>
                    <dgm:constr type="userE" refType="h" refFor="ch" refForName="bullet5e" fact="0.53"/>
                    <dgm:constr type="rMarg" for="ch" forName="textBox5e" refType="userE" fact="2.834"/>
                    <dgm:constr type="primFontSz" for="ch" ptType="node" op="equ" val="65"/>
                  </dgm:constrLst>
                </dgm:else>
              </dgm:choose>
              <dgm:ruleLst/>
              <dgm:forEach name="Name139" axis="ch" ptType="node" cnt="1">
                <dgm:layoutNode name="bullet5a" styleLbl="node1">
                  <dgm:alg type="sp"/>
                  <dgm:shape xmlns:r="http://schemas.openxmlformats.org/officeDocument/2006/relationships" type="ellipse" r:blip="">
                    <dgm:adjLst/>
                  </dgm:shape>
                  <dgm:presOf/>
                  <dgm:constrLst/>
                  <dgm:ruleLst/>
                </dgm:layoutNode>
                <dgm:layoutNode name="textBox5a" styleLbl="revTx">
                  <dgm:varLst>
                    <dgm:bulletEnabled val="1"/>
                  </dgm:varLst>
                  <dgm:choose name="Name140">
                    <dgm:if name="Name141" func="var" arg="dir" op="equ" val="norm">
                      <dgm:choose name="Name142">
                        <dgm:if name="Name143" axis="root des" ptType="all node" func="maxDepth" op="gt" val="1">
                          <dgm:alg type="tx">
                            <dgm:param type="txAnchorVert" val="t"/>
                            <dgm:param type="parTxLTRAlign" val="l"/>
                            <dgm:param type="parTxRTLAlign" val="r"/>
                          </dgm:alg>
                        </dgm:if>
                        <dgm:else name="Name144">
                          <dgm:alg type="tx">
                            <dgm:param type="txAnchorVert" val="t"/>
                            <dgm:param type="parTxLTRAlign" val="l"/>
                            <dgm:param type="parTxRTLAlign" val="l"/>
                          </dgm:alg>
                        </dgm:else>
                      </dgm:choose>
                    </dgm:if>
                    <dgm:else name="Name145">
                      <dgm:choose name="Name146">
                        <dgm:if name="Name147" axis="root des" ptType="all node" func="maxDepth" op="gt" val="1">
                          <dgm:alg type="tx">
                            <dgm:param type="txAnchorVert" val="b"/>
                            <dgm:param type="txAnchorVertCh" val="b"/>
                            <dgm:param type="parTxLTRAlign" val="l"/>
                            <dgm:param type="parTxRTLAlign" val="r"/>
                          </dgm:alg>
                        </dgm:if>
                        <dgm:else name="Name148">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49">
                    <dgm:if name="Name150" func="var" arg="dir" op="equ" val="norm">
                      <dgm:constrLst>
                        <dgm:constr type="rMarg"/>
                        <dgm:constr type="tMarg"/>
                        <dgm:constr type="bMarg"/>
                      </dgm:constrLst>
                    </dgm:if>
                    <dgm:else name="Name151">
                      <dgm:constrLst>
                        <dgm:constr type="lMarg"/>
                        <dgm:constr type="tMarg"/>
                        <dgm:constr type="bMarg"/>
                      </dgm:constrLst>
                    </dgm:else>
                  </dgm:choose>
                  <dgm:ruleLst>
                    <dgm:rule type="primFontSz" val="5" fact="NaN" max="NaN"/>
                  </dgm:ruleLst>
                </dgm:layoutNode>
              </dgm:forEach>
              <dgm:forEach name="Name152" axis="ch" ptType="node" st="2" cnt="1">
                <dgm:layoutNode name="bullet5b" styleLbl="node1">
                  <dgm:alg type="sp"/>
                  <dgm:shape xmlns:r="http://schemas.openxmlformats.org/officeDocument/2006/relationships" type="ellipse" r:blip="">
                    <dgm:adjLst/>
                  </dgm:shape>
                  <dgm:presOf/>
                  <dgm:constrLst/>
                  <dgm:ruleLst/>
                </dgm:layoutNode>
                <dgm:layoutNode name="textBox5b" styleLbl="revTx">
                  <dgm:varLst>
                    <dgm:bulletEnabled val="1"/>
                  </dgm:varLst>
                  <dgm:choose name="Name153">
                    <dgm:if name="Name154" func="var" arg="dir" op="equ" val="norm">
                      <dgm:choose name="Name155">
                        <dgm:if name="Name156" axis="root des" ptType="all node" func="maxDepth" op="gt" val="1">
                          <dgm:alg type="tx">
                            <dgm:param type="txAnchorVert" val="t"/>
                            <dgm:param type="parTxLTRAlign" val="l"/>
                            <dgm:param type="parTxRTLAlign" val="r"/>
                          </dgm:alg>
                        </dgm:if>
                        <dgm:else name="Name157">
                          <dgm:alg type="tx">
                            <dgm:param type="txAnchorVert" val="t"/>
                            <dgm:param type="parTxLTRAlign" val="l"/>
                            <dgm:param type="parTxRTLAlign" val="l"/>
                          </dgm:alg>
                        </dgm:else>
                      </dgm:choose>
                    </dgm:if>
                    <dgm:else name="Name158">
                      <dgm:choose name="Name159">
                        <dgm:if name="Name160" axis="root des" ptType="all node" func="maxDepth" op="gt" val="1">
                          <dgm:alg type="tx">
                            <dgm:param type="txAnchorVert" val="b"/>
                            <dgm:param type="txAnchorVertCh" val="b"/>
                            <dgm:param type="parTxLTRAlign" val="l"/>
                            <dgm:param type="parTxRTLAlign" val="r"/>
                          </dgm:alg>
                        </dgm:if>
                        <dgm:else name="Name161">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62">
                    <dgm:if name="Name163" func="var" arg="dir" op="equ" val="norm">
                      <dgm:constrLst>
                        <dgm:constr type="rMarg"/>
                        <dgm:constr type="tMarg"/>
                        <dgm:constr type="bMarg"/>
                      </dgm:constrLst>
                    </dgm:if>
                    <dgm:else name="Name164">
                      <dgm:constrLst>
                        <dgm:constr type="lMarg"/>
                        <dgm:constr type="tMarg"/>
                        <dgm:constr type="bMarg"/>
                      </dgm:constrLst>
                    </dgm:else>
                  </dgm:choose>
                  <dgm:ruleLst>
                    <dgm:rule type="primFontSz" val="5" fact="NaN" max="NaN"/>
                  </dgm:ruleLst>
                </dgm:layoutNode>
              </dgm:forEach>
              <dgm:forEach name="Name165" axis="ch" ptType="node" st="3" cnt="1">
                <dgm:layoutNode name="bullet5c" styleLbl="node1">
                  <dgm:alg type="sp"/>
                  <dgm:shape xmlns:r="http://schemas.openxmlformats.org/officeDocument/2006/relationships" type="ellipse" r:blip="">
                    <dgm:adjLst/>
                  </dgm:shape>
                  <dgm:presOf/>
                  <dgm:constrLst/>
                  <dgm:ruleLst/>
                </dgm:layoutNode>
                <dgm:layoutNode name="textBox5c" styleLbl="revTx">
                  <dgm:varLst>
                    <dgm:bulletEnabled val="1"/>
                  </dgm:varLst>
                  <dgm:choose name="Name166">
                    <dgm:if name="Name167" func="var" arg="dir" op="equ" val="norm">
                      <dgm:choose name="Name168">
                        <dgm:if name="Name169" axis="root des" ptType="all node" func="maxDepth" op="gt" val="1">
                          <dgm:alg type="tx">
                            <dgm:param type="txAnchorVert" val="t"/>
                            <dgm:param type="parTxLTRAlign" val="l"/>
                            <dgm:param type="parTxRTLAlign" val="r"/>
                          </dgm:alg>
                        </dgm:if>
                        <dgm:else name="Name170">
                          <dgm:alg type="tx">
                            <dgm:param type="txAnchorVert" val="t"/>
                            <dgm:param type="parTxLTRAlign" val="l"/>
                            <dgm:param type="parTxRTLAlign" val="l"/>
                          </dgm:alg>
                        </dgm:else>
                      </dgm:choose>
                    </dgm:if>
                    <dgm:else name="Name171">
                      <dgm:choose name="Name172">
                        <dgm:if name="Name173" axis="root des" ptType="all node" func="maxDepth" op="gt" val="1">
                          <dgm:alg type="tx">
                            <dgm:param type="txAnchorVert" val="b"/>
                            <dgm:param type="txAnchorVertCh" val="b"/>
                            <dgm:param type="parTxLTRAlign" val="l"/>
                            <dgm:param type="parTxRTLAlign" val="r"/>
                          </dgm:alg>
                        </dgm:if>
                        <dgm:else name="Name174">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75">
                    <dgm:if name="Name176" func="var" arg="dir" op="equ" val="norm">
                      <dgm:constrLst>
                        <dgm:constr type="rMarg"/>
                        <dgm:constr type="tMarg"/>
                        <dgm:constr type="bMarg"/>
                      </dgm:constrLst>
                    </dgm:if>
                    <dgm:else name="Name177">
                      <dgm:constrLst>
                        <dgm:constr type="lMarg"/>
                        <dgm:constr type="tMarg"/>
                        <dgm:constr type="bMarg"/>
                      </dgm:constrLst>
                    </dgm:else>
                  </dgm:choose>
                  <dgm:ruleLst>
                    <dgm:rule type="primFontSz" val="5" fact="NaN" max="NaN"/>
                  </dgm:ruleLst>
                </dgm:layoutNode>
              </dgm:forEach>
              <dgm:forEach name="Name178" axis="ch" ptType="node" st="4" cnt="1">
                <dgm:layoutNode name="bullet5d" styleLbl="node1">
                  <dgm:alg type="sp"/>
                  <dgm:shape xmlns:r="http://schemas.openxmlformats.org/officeDocument/2006/relationships" type="ellipse" r:blip="">
                    <dgm:adjLst/>
                  </dgm:shape>
                  <dgm:presOf/>
                  <dgm:constrLst/>
                  <dgm:ruleLst/>
                </dgm:layoutNode>
                <dgm:layoutNode name="textBox5d" styleLbl="revTx">
                  <dgm:varLst>
                    <dgm:bulletEnabled val="1"/>
                  </dgm:varLst>
                  <dgm:choose name="Name179">
                    <dgm:if name="Name180" func="var" arg="dir" op="equ" val="norm">
                      <dgm:choose name="Name181">
                        <dgm:if name="Name182" axis="root des" ptType="all node" func="maxDepth" op="gt" val="1">
                          <dgm:alg type="tx">
                            <dgm:param type="txAnchorVert" val="t"/>
                            <dgm:param type="parTxLTRAlign" val="l"/>
                            <dgm:param type="parTxRTLAlign" val="r"/>
                          </dgm:alg>
                        </dgm:if>
                        <dgm:else name="Name183">
                          <dgm:alg type="tx">
                            <dgm:param type="txAnchorVert" val="t"/>
                            <dgm:param type="parTxLTRAlign" val="l"/>
                            <dgm:param type="parTxRTLAlign" val="l"/>
                          </dgm:alg>
                        </dgm:else>
                      </dgm:choose>
                    </dgm:if>
                    <dgm:else name="Name184">
                      <dgm:choose name="Name185">
                        <dgm:if name="Name186" axis="root des" ptType="all node" func="maxDepth" op="gt" val="1">
                          <dgm:alg type="tx">
                            <dgm:param type="txAnchorVert" val="b"/>
                            <dgm:param type="txAnchorVertCh" val="b"/>
                            <dgm:param type="parTxLTRAlign" val="l"/>
                            <dgm:param type="parTxRTLAlign" val="r"/>
                          </dgm:alg>
                        </dgm:if>
                        <dgm:else name="Name187">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188">
                    <dgm:if name="Name189" func="var" arg="dir" op="equ" val="norm">
                      <dgm:constrLst>
                        <dgm:constr type="rMarg"/>
                        <dgm:constr type="tMarg"/>
                        <dgm:constr type="bMarg"/>
                      </dgm:constrLst>
                    </dgm:if>
                    <dgm:else name="Name190">
                      <dgm:constrLst>
                        <dgm:constr type="lMarg"/>
                        <dgm:constr type="tMarg"/>
                        <dgm:constr type="bMarg"/>
                      </dgm:constrLst>
                    </dgm:else>
                  </dgm:choose>
                  <dgm:ruleLst>
                    <dgm:rule type="primFontSz" val="5" fact="NaN" max="NaN"/>
                  </dgm:ruleLst>
                </dgm:layoutNode>
              </dgm:forEach>
              <dgm:forEach name="Name191" axis="ch" ptType="node" st="5" cnt="1">
                <dgm:layoutNode name="bullet5e" styleLbl="node1">
                  <dgm:alg type="sp"/>
                  <dgm:shape xmlns:r="http://schemas.openxmlformats.org/officeDocument/2006/relationships" type="ellipse" r:blip="">
                    <dgm:adjLst/>
                  </dgm:shape>
                  <dgm:presOf/>
                  <dgm:constrLst/>
                  <dgm:ruleLst/>
                </dgm:layoutNode>
                <dgm:layoutNode name="textBox5e" styleLbl="revTx">
                  <dgm:varLst>
                    <dgm:bulletEnabled val="1"/>
                  </dgm:varLst>
                  <dgm:choose name="Name192">
                    <dgm:if name="Name193" func="var" arg="dir" op="equ" val="norm">
                      <dgm:choose name="Name194">
                        <dgm:if name="Name195" axis="root des" ptType="all node" func="maxDepth" op="gt" val="1">
                          <dgm:alg type="tx">
                            <dgm:param type="txAnchorVert" val="t"/>
                            <dgm:param type="parTxLTRAlign" val="l"/>
                            <dgm:param type="parTxRTLAlign" val="r"/>
                          </dgm:alg>
                        </dgm:if>
                        <dgm:else name="Name196">
                          <dgm:alg type="tx">
                            <dgm:param type="txAnchorVert" val="t"/>
                            <dgm:param type="parTxLTRAlign" val="l"/>
                            <dgm:param type="parTxRTLAlign" val="l"/>
                          </dgm:alg>
                        </dgm:else>
                      </dgm:choose>
                    </dgm:if>
                    <dgm:else name="Name197">
                      <dgm:choose name="Name198">
                        <dgm:if name="Name199" axis="root des" ptType="all node" func="maxDepth" op="gt" val="1">
                          <dgm:alg type="tx">
                            <dgm:param type="txAnchorVert" val="b"/>
                            <dgm:param type="txAnchorVertCh" val="b"/>
                            <dgm:param type="parTxLTRAlign" val="l"/>
                            <dgm:param type="parTxRTLAlign" val="r"/>
                          </dgm:alg>
                        </dgm:if>
                        <dgm:else name="Name200">
                          <dgm:alg type="tx">
                            <dgm:param type="txAnchorVert" val="b"/>
                            <dgm:param type="parTxLTRAlign" val="r"/>
                            <dgm:param type="parTxRTLAlign" val="r"/>
                          </dgm:alg>
                        </dgm:else>
                      </dgm:choose>
                    </dgm:else>
                  </dgm:choose>
                  <dgm:shape xmlns:r="http://schemas.openxmlformats.org/officeDocument/2006/relationships" type="rect" r:blip="">
                    <dgm:adjLst/>
                  </dgm:shape>
                  <dgm:presOf axis="desOrSelf" ptType="node"/>
                  <dgm:choose name="Name201">
                    <dgm:if name="Name202" func="var" arg="dir" op="equ" val="norm">
                      <dgm:constrLst>
                        <dgm:constr type="rMarg"/>
                        <dgm:constr type="tMarg"/>
                        <dgm:constr type="bMarg"/>
                      </dgm:constrLst>
                    </dgm:if>
                    <dgm:else name="Name203">
                      <dgm:constrLst>
                        <dgm:constr type="lMarg"/>
                        <dgm:constr type="tMarg"/>
                        <dgm:constr type="bMarg"/>
                      </dgm:constrLst>
                    </dgm:else>
                  </dgm:choose>
                  <dgm:ruleLst>
                    <dgm:rule type="primFontSz" val="5" fact="NaN" max="NaN"/>
                  </dgm:ruleLst>
                </dgm:layoutNode>
              </dgm:forEach>
            </dgm:layoutNode>
          </dgm:else>
        </dgm:choose>
      </dgm:if>
      <dgm:else name="Name204"/>
    </dgm:choose>
  </dgm:layoutNode>
</dgm:layoutDef>
</file>

<file path=ppt/diagrams/quickStyle1.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F81F7359-0D52-4913-A842-790C54D4CBA7}" type="datetimeFigureOut">
              <a:rPr lang="en-US" smtClean="0"/>
              <a:t>5/30/2017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3F34C8-FD6F-447C-ADB7-4878EAF73562}" type="slidenum">
              <a:rPr lang="en-US" smtClean="0"/>
              <a:t>‹#›</a:t>
            </a:fld>
            <a:endParaRPr lang="en-US"/>
          </a:p>
        </p:txBody>
      </p:sp>
    </p:spTree>
    <p:extLst>
      <p:ext uri="{BB962C8B-B14F-4D97-AF65-F5344CB8AC3E}">
        <p14:creationId xmlns:p14="http://schemas.microsoft.com/office/powerpoint/2010/main" val="6334290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81F7359-0D52-4913-A842-790C54D4CBA7}" type="datetimeFigureOut">
              <a:rPr lang="en-US" smtClean="0"/>
              <a:t>5/30/2017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3F34C8-FD6F-447C-ADB7-4878EAF73562}" type="slidenum">
              <a:rPr lang="en-US" smtClean="0"/>
              <a:t>‹#›</a:t>
            </a:fld>
            <a:endParaRPr lang="en-US"/>
          </a:p>
        </p:txBody>
      </p:sp>
    </p:spTree>
    <p:extLst>
      <p:ext uri="{BB962C8B-B14F-4D97-AF65-F5344CB8AC3E}">
        <p14:creationId xmlns:p14="http://schemas.microsoft.com/office/powerpoint/2010/main" val="24787089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81F7359-0D52-4913-A842-790C54D4CBA7}" type="datetimeFigureOut">
              <a:rPr lang="en-US" smtClean="0"/>
              <a:t>5/30/2017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3F34C8-FD6F-447C-ADB7-4878EAF73562}" type="slidenum">
              <a:rPr lang="en-US" smtClean="0"/>
              <a:t>‹#›</a:t>
            </a:fld>
            <a:endParaRPr lang="en-US"/>
          </a:p>
        </p:txBody>
      </p:sp>
    </p:spTree>
    <p:extLst>
      <p:ext uri="{BB962C8B-B14F-4D97-AF65-F5344CB8AC3E}">
        <p14:creationId xmlns:p14="http://schemas.microsoft.com/office/powerpoint/2010/main" val="32746893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81F7359-0D52-4913-A842-790C54D4CBA7}" type="datetimeFigureOut">
              <a:rPr lang="en-US" smtClean="0"/>
              <a:t>5/30/2017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3F34C8-FD6F-447C-ADB7-4878EAF73562}" type="slidenum">
              <a:rPr lang="en-US" smtClean="0"/>
              <a:t>‹#›</a:t>
            </a:fld>
            <a:endParaRPr lang="en-US"/>
          </a:p>
        </p:txBody>
      </p:sp>
    </p:spTree>
    <p:extLst>
      <p:ext uri="{BB962C8B-B14F-4D97-AF65-F5344CB8AC3E}">
        <p14:creationId xmlns:p14="http://schemas.microsoft.com/office/powerpoint/2010/main" val="33963048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81F7359-0D52-4913-A842-790C54D4CBA7}" type="datetimeFigureOut">
              <a:rPr lang="en-US" smtClean="0"/>
              <a:t>5/30/2017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13F34C8-FD6F-447C-ADB7-4878EAF73562}" type="slidenum">
              <a:rPr lang="en-US" smtClean="0"/>
              <a:t>‹#›</a:t>
            </a:fld>
            <a:endParaRPr lang="en-US"/>
          </a:p>
        </p:txBody>
      </p:sp>
    </p:spTree>
    <p:extLst>
      <p:ext uri="{BB962C8B-B14F-4D97-AF65-F5344CB8AC3E}">
        <p14:creationId xmlns:p14="http://schemas.microsoft.com/office/powerpoint/2010/main" val="10906794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81F7359-0D52-4913-A842-790C54D4CBA7}" type="datetimeFigureOut">
              <a:rPr lang="en-US" smtClean="0"/>
              <a:t>5/30/2017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3F34C8-FD6F-447C-ADB7-4878EAF73562}" type="slidenum">
              <a:rPr lang="en-US" smtClean="0"/>
              <a:t>‹#›</a:t>
            </a:fld>
            <a:endParaRPr lang="en-US"/>
          </a:p>
        </p:txBody>
      </p:sp>
    </p:spTree>
    <p:extLst>
      <p:ext uri="{BB962C8B-B14F-4D97-AF65-F5344CB8AC3E}">
        <p14:creationId xmlns:p14="http://schemas.microsoft.com/office/powerpoint/2010/main" val="347797691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81F7359-0D52-4913-A842-790C54D4CBA7}" type="datetimeFigureOut">
              <a:rPr lang="en-US" smtClean="0"/>
              <a:t>5/30/2017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13F34C8-FD6F-447C-ADB7-4878EAF73562}" type="slidenum">
              <a:rPr lang="en-US" smtClean="0"/>
              <a:t>‹#›</a:t>
            </a:fld>
            <a:endParaRPr lang="en-US"/>
          </a:p>
        </p:txBody>
      </p:sp>
    </p:spTree>
    <p:extLst>
      <p:ext uri="{BB962C8B-B14F-4D97-AF65-F5344CB8AC3E}">
        <p14:creationId xmlns:p14="http://schemas.microsoft.com/office/powerpoint/2010/main" val="28278333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81F7359-0D52-4913-A842-790C54D4CBA7}" type="datetimeFigureOut">
              <a:rPr lang="en-US" smtClean="0"/>
              <a:t>5/30/2017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13F34C8-FD6F-447C-ADB7-4878EAF73562}" type="slidenum">
              <a:rPr lang="en-US" smtClean="0"/>
              <a:t>‹#›</a:t>
            </a:fld>
            <a:endParaRPr lang="en-US"/>
          </a:p>
        </p:txBody>
      </p:sp>
    </p:spTree>
    <p:extLst>
      <p:ext uri="{BB962C8B-B14F-4D97-AF65-F5344CB8AC3E}">
        <p14:creationId xmlns:p14="http://schemas.microsoft.com/office/powerpoint/2010/main" val="110205322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1F7359-0D52-4913-A842-790C54D4CBA7}" type="datetimeFigureOut">
              <a:rPr lang="en-US" smtClean="0"/>
              <a:t>5/30/2017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13F34C8-FD6F-447C-ADB7-4878EAF73562}" type="slidenum">
              <a:rPr lang="en-US" smtClean="0"/>
              <a:t>‹#›</a:t>
            </a:fld>
            <a:endParaRPr lang="en-US"/>
          </a:p>
        </p:txBody>
      </p:sp>
    </p:spTree>
    <p:extLst>
      <p:ext uri="{BB962C8B-B14F-4D97-AF65-F5344CB8AC3E}">
        <p14:creationId xmlns:p14="http://schemas.microsoft.com/office/powerpoint/2010/main" val="317841573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81F7359-0D52-4913-A842-790C54D4CBA7}" type="datetimeFigureOut">
              <a:rPr lang="en-US" smtClean="0"/>
              <a:t>5/30/2017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3F34C8-FD6F-447C-ADB7-4878EAF73562}" type="slidenum">
              <a:rPr lang="en-US" smtClean="0"/>
              <a:t>‹#›</a:t>
            </a:fld>
            <a:endParaRPr lang="en-US"/>
          </a:p>
        </p:txBody>
      </p:sp>
    </p:spTree>
    <p:extLst>
      <p:ext uri="{BB962C8B-B14F-4D97-AF65-F5344CB8AC3E}">
        <p14:creationId xmlns:p14="http://schemas.microsoft.com/office/powerpoint/2010/main" val="40045625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F81F7359-0D52-4913-A842-790C54D4CBA7}" type="datetimeFigureOut">
              <a:rPr lang="en-US" smtClean="0"/>
              <a:t>5/30/2017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13F34C8-FD6F-447C-ADB7-4878EAF73562}" type="slidenum">
              <a:rPr lang="en-US" smtClean="0"/>
              <a:t>‹#›</a:t>
            </a:fld>
            <a:endParaRPr lang="en-US"/>
          </a:p>
        </p:txBody>
      </p:sp>
    </p:spTree>
    <p:extLst>
      <p:ext uri="{BB962C8B-B14F-4D97-AF65-F5344CB8AC3E}">
        <p14:creationId xmlns:p14="http://schemas.microsoft.com/office/powerpoint/2010/main" val="38541499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1F7359-0D52-4913-A842-790C54D4CBA7}" type="datetimeFigureOut">
              <a:rPr lang="en-US" smtClean="0"/>
              <a:t>5/30/2017</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13F34C8-FD6F-447C-ADB7-4878EAF73562}" type="slidenum">
              <a:rPr lang="en-US" smtClean="0"/>
              <a:t>‹#›</a:t>
            </a:fld>
            <a:endParaRPr lang="en-US"/>
          </a:p>
        </p:txBody>
      </p:sp>
    </p:spTree>
    <p:extLst>
      <p:ext uri="{BB962C8B-B14F-4D97-AF65-F5344CB8AC3E}">
        <p14:creationId xmlns:p14="http://schemas.microsoft.com/office/powerpoint/2010/main" val="4152646741"/>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 Id="rId6" Type="http://schemas.openxmlformats.org/officeDocument/2006/relationships/image" Target="../media/image10.jpeg"/><Relationship Id="rId5" Type="http://schemas.openxmlformats.org/officeDocument/2006/relationships/image" Target="../media/image9.jpeg"/><Relationship Id="rId4" Type="http://schemas.openxmlformats.org/officeDocument/2006/relationships/image" Target="../media/image8.jpeg"/></Relationships>
</file>

<file path=ppt/slides/_rels/slide11.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12.jpeg"/><Relationship Id="rId7" Type="http://schemas.openxmlformats.org/officeDocument/2006/relationships/diagramColors" Target="../diagrams/colors1.xml"/><Relationship Id="rId2" Type="http://schemas.openxmlformats.org/officeDocument/2006/relationships/image" Target="../media/image11.jpeg"/><Relationship Id="rId1" Type="http://schemas.openxmlformats.org/officeDocument/2006/relationships/slideLayout" Target="../slideLayouts/slideLayout7.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12.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12.jpeg"/><Relationship Id="rId7" Type="http://schemas.openxmlformats.org/officeDocument/2006/relationships/diagramColors" Target="../diagrams/colors2.xml"/><Relationship Id="rId2" Type="http://schemas.openxmlformats.org/officeDocument/2006/relationships/image" Target="../media/image11.jpeg"/><Relationship Id="rId1" Type="http://schemas.openxmlformats.org/officeDocument/2006/relationships/slideLayout" Target="../slideLayouts/slideLayout7.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13.xml.rels><?xml version="1.0" encoding="UTF-8" standalone="yes"?>
<Relationships xmlns="http://schemas.openxmlformats.org/package/2006/relationships"><Relationship Id="rId8" Type="http://schemas.microsoft.com/office/2007/relationships/diagramDrawing" Target="../diagrams/drawing3.xml"/><Relationship Id="rId3" Type="http://schemas.openxmlformats.org/officeDocument/2006/relationships/image" Target="../media/image12.jpeg"/><Relationship Id="rId7" Type="http://schemas.openxmlformats.org/officeDocument/2006/relationships/diagramColors" Target="../diagrams/colors3.xml"/><Relationship Id="rId2" Type="http://schemas.openxmlformats.org/officeDocument/2006/relationships/image" Target="../media/image11.jpeg"/><Relationship Id="rId1" Type="http://schemas.openxmlformats.org/officeDocument/2006/relationships/slideLayout" Target="../slideLayouts/slideLayout7.xml"/><Relationship Id="rId6" Type="http://schemas.openxmlformats.org/officeDocument/2006/relationships/diagramQuickStyle" Target="../diagrams/quickStyle3.xml"/><Relationship Id="rId5" Type="http://schemas.openxmlformats.org/officeDocument/2006/relationships/diagramLayout" Target="../diagrams/layout3.xml"/><Relationship Id="rId4" Type="http://schemas.openxmlformats.org/officeDocument/2006/relationships/diagramData" Target="../diagrams/data3.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Image result for http://www.azquotes.com/quote/135274"/>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1" y="1265046"/>
            <a:ext cx="9144001" cy="4304372"/>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13957572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0661" y="5330766"/>
            <a:ext cx="2606804" cy="1446550"/>
          </a:xfrm>
          <a:prstGeom prst="rect">
            <a:avLst/>
          </a:prstGeom>
        </p:spPr>
        <p:txBody>
          <a:bodyPr wrap="none">
            <a:spAutoFit/>
          </a:bodyPr>
          <a:lstStyle/>
          <a:p>
            <a:pPr algn="ctr"/>
            <a:r>
              <a:rPr lang="en-US" sz="4400" b="1" i="1" spc="-150" dirty="0">
                <a:latin typeface="Times New Roman" panose="02020603050405020304" pitchFamily="18" charset="0"/>
                <a:ea typeface="Times New Roman" panose="02020603050405020304" pitchFamily="18" charset="0"/>
              </a:rPr>
              <a:t>“I can only</a:t>
            </a:r>
          </a:p>
          <a:p>
            <a:pPr algn="ctr"/>
            <a:r>
              <a:rPr lang="en-US" sz="4400" b="1" i="1" spc="-150" dirty="0">
                <a:latin typeface="Times New Roman" panose="02020603050405020304" pitchFamily="18" charset="0"/>
                <a:ea typeface="Times New Roman" panose="02020603050405020304" pitchFamily="18" charset="0"/>
              </a:rPr>
              <a:t> imagine!”</a:t>
            </a:r>
            <a:endParaRPr lang="en-US" sz="4400" b="1" i="1" spc="-150" dirty="0"/>
          </a:p>
        </p:txBody>
      </p:sp>
      <p:pic>
        <p:nvPicPr>
          <p:cNvPr id="5124" name="Picture 4" descr="Image result for Leveling up"/>
          <p:cNvPicPr>
            <a:picLocks noChangeAspect="1" noChangeArrowheads="1"/>
          </p:cNvPicPr>
          <p:nvPr/>
        </p:nvPicPr>
        <p:blipFill rotWithShape="1">
          <a:blip r:embed="rId2" cstate="screen">
            <a:extLst>
              <a:ext uri="{28A0092B-C50C-407E-A947-70E740481C1C}">
                <a14:useLocalDpi xmlns:a14="http://schemas.microsoft.com/office/drawing/2010/main"/>
              </a:ext>
            </a:extLst>
          </a:blip>
          <a:srcRect/>
          <a:stretch/>
        </p:blipFill>
        <p:spPr bwMode="auto">
          <a:xfrm>
            <a:off x="5850586" y="5163669"/>
            <a:ext cx="2958352" cy="1613647"/>
          </a:xfrm>
          <a:prstGeom prst="rect">
            <a:avLst/>
          </a:prstGeom>
          <a:noFill/>
          <a:extLst>
            <a:ext uri="{909E8E84-426E-40DD-AFC4-6F175D3DCCD1}">
              <a14:hiddenFill xmlns:a14="http://schemas.microsoft.com/office/drawing/2010/main">
                <a:solidFill>
                  <a:srgbClr val="FFFFFF"/>
                </a:solidFill>
              </a14:hiddenFill>
            </a:ext>
          </a:extLst>
        </p:spPr>
      </p:pic>
      <p:pic>
        <p:nvPicPr>
          <p:cNvPr id="5128" name="Picture 8" descr="what is heaven header"/>
          <p:cNvPicPr>
            <a:picLocks noChangeAspect="1" noChangeArrowheads="1"/>
          </p:cNvPicPr>
          <p:nvPr/>
        </p:nvPicPr>
        <p:blipFill>
          <a:blip r:embed="rId3">
            <a:extLst>
              <a:ext uri="{28A0092B-C50C-407E-A947-70E740481C1C}">
                <a14:useLocalDpi xmlns:a14="http://schemas.microsoft.com/office/drawing/2010/main"/>
              </a:ext>
            </a:extLst>
          </a:blip>
          <a:srcRect/>
          <a:stretch>
            <a:fillRect/>
          </a:stretch>
        </p:blipFill>
        <p:spPr bwMode="auto">
          <a:xfrm>
            <a:off x="4671" y="-1"/>
            <a:ext cx="9133760" cy="2985247"/>
          </a:xfrm>
          <a:prstGeom prst="rect">
            <a:avLst/>
          </a:prstGeom>
          <a:noFill/>
          <a:extLst>
            <a:ext uri="{909E8E84-426E-40DD-AFC4-6F175D3DCCD1}">
              <a14:hiddenFill xmlns:a14="http://schemas.microsoft.com/office/drawing/2010/main">
                <a:solidFill>
                  <a:srgbClr val="FFFFFF"/>
                </a:solidFill>
              </a14:hiddenFill>
            </a:ext>
          </a:extLst>
        </p:spPr>
      </p:pic>
      <p:pic>
        <p:nvPicPr>
          <p:cNvPr id="5130" name="Picture 10" descr="Image result for what does heaven look like"/>
          <p:cNvPicPr>
            <a:picLocks noChangeAspect="1" noChangeArrowheads="1"/>
          </p:cNvPicPr>
          <p:nvPr/>
        </p:nvPicPr>
        <p:blipFill>
          <a:blip r:embed="rId4" cstate="screen">
            <a:extLst>
              <a:ext uri="{28A0092B-C50C-407E-A947-70E740481C1C}">
                <a14:useLocalDpi xmlns:a14="http://schemas.microsoft.com/office/drawing/2010/main"/>
              </a:ext>
            </a:extLst>
          </a:blip>
          <a:srcRect/>
          <a:stretch>
            <a:fillRect/>
          </a:stretch>
        </p:blipFill>
        <p:spPr bwMode="auto">
          <a:xfrm>
            <a:off x="-8776" y="2985246"/>
            <a:ext cx="3313766" cy="1863104"/>
          </a:xfrm>
          <a:prstGeom prst="rect">
            <a:avLst/>
          </a:prstGeom>
          <a:noFill/>
          <a:extLst>
            <a:ext uri="{909E8E84-426E-40DD-AFC4-6F175D3DCCD1}">
              <a14:hiddenFill xmlns:a14="http://schemas.microsoft.com/office/drawing/2010/main">
                <a:solidFill>
                  <a:srgbClr val="FFFFFF"/>
                </a:solidFill>
              </a14:hiddenFill>
            </a:ext>
          </a:extLst>
        </p:spPr>
      </p:pic>
      <p:pic>
        <p:nvPicPr>
          <p:cNvPr id="5132" name="Picture 12" descr="Image result for what does heaven look like"/>
          <p:cNvPicPr>
            <a:picLocks noChangeAspect="1" noChangeArrowheads="1"/>
          </p:cNvPicPr>
          <p:nvPr/>
        </p:nvPicPr>
        <p:blipFill rotWithShape="1">
          <a:blip r:embed="rId5" cstate="screen">
            <a:extLst>
              <a:ext uri="{28A0092B-C50C-407E-A947-70E740481C1C}">
                <a14:useLocalDpi xmlns:a14="http://schemas.microsoft.com/office/drawing/2010/main"/>
              </a:ext>
            </a:extLst>
          </a:blip>
          <a:srcRect/>
          <a:stretch/>
        </p:blipFill>
        <p:spPr bwMode="auto">
          <a:xfrm>
            <a:off x="3304990" y="2985247"/>
            <a:ext cx="5833441" cy="2097741"/>
          </a:xfrm>
          <a:prstGeom prst="rect">
            <a:avLst/>
          </a:prstGeom>
          <a:noFill/>
          <a:extLst>
            <a:ext uri="{909E8E84-426E-40DD-AFC4-6F175D3DCCD1}">
              <a14:hiddenFill xmlns:a14="http://schemas.microsoft.com/office/drawing/2010/main">
                <a:solidFill>
                  <a:srgbClr val="FFFFFF"/>
                </a:solidFill>
              </a14:hiddenFill>
            </a:ext>
          </a:extLst>
        </p:spPr>
      </p:pic>
      <p:pic>
        <p:nvPicPr>
          <p:cNvPr id="5134" name="Picture 14" descr="Image result for what does heaven look like"/>
          <p:cNvPicPr>
            <a:picLocks noChangeAspect="1" noChangeArrowheads="1"/>
          </p:cNvPicPr>
          <p:nvPr/>
        </p:nvPicPr>
        <p:blipFill>
          <a:blip r:embed="rId6" cstate="screen">
            <a:extLst>
              <a:ext uri="{28A0092B-C50C-407E-A947-70E740481C1C}">
                <a14:useLocalDpi xmlns:a14="http://schemas.microsoft.com/office/drawing/2010/main"/>
              </a:ext>
            </a:extLst>
          </a:blip>
          <a:srcRect/>
          <a:stretch>
            <a:fillRect/>
          </a:stretch>
        </p:blipFill>
        <p:spPr bwMode="auto">
          <a:xfrm>
            <a:off x="4671" y="4670736"/>
            <a:ext cx="2832869" cy="2187264"/>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2485032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cstate="print">
            <a:extLst>
              <a:ext uri="{28A0092B-C50C-407E-A947-70E740481C1C}">
                <a14:useLocalDpi xmlns:a14="http://schemas.microsoft.com/office/drawing/2010/main"/>
              </a:ext>
            </a:extLst>
          </a:blip>
          <a:srcRect/>
          <a:stretch/>
        </p:blipFill>
        <p:spPr>
          <a:xfrm>
            <a:off x="864322" y="1127224"/>
            <a:ext cx="8239461" cy="126701"/>
          </a:xfrm>
          <a:prstGeom prst="rect">
            <a:avLst/>
          </a:prstGeom>
        </p:spPr>
      </p:pic>
      <p:sp>
        <p:nvSpPr>
          <p:cNvPr id="5" name="Rectangle 4"/>
          <p:cNvSpPr/>
          <p:nvPr/>
        </p:nvSpPr>
        <p:spPr>
          <a:xfrm>
            <a:off x="1705338" y="139473"/>
            <a:ext cx="6389792" cy="923330"/>
          </a:xfrm>
          <a:prstGeom prst="rect">
            <a:avLst/>
          </a:prstGeom>
        </p:spPr>
        <p:txBody>
          <a:bodyPr wrap="square">
            <a:spAutoFit/>
          </a:bodyPr>
          <a:lstStyle/>
          <a:p>
            <a:pPr algn="ctr"/>
            <a:r>
              <a:rPr lang="en-US" sz="5400" b="1" spc="300" dirty="0">
                <a:ln w="0"/>
                <a:effectLst>
                  <a:outerShdw blurRad="38100" dist="19050" dir="2700000" algn="tl" rotWithShape="0">
                    <a:schemeClr val="dk1">
                      <a:alpha val="40000"/>
                    </a:schemeClr>
                  </a:outerShdw>
                </a:effectLst>
                <a:latin typeface="Times New Roman" panose="02020603050405020304" pitchFamily="18" charset="0"/>
              </a:rPr>
              <a:t>Heaven on Earth</a:t>
            </a:r>
            <a:endParaRPr lang="en-US" sz="5400" b="1" spc="300" dirty="0">
              <a:ln w="0"/>
              <a:effectLst>
                <a:outerShdw blurRad="38100" dist="19050" dir="2700000" algn="tl" rotWithShape="0">
                  <a:schemeClr val="dk1">
                    <a:alpha val="40000"/>
                  </a:schemeClr>
                </a:outerShdw>
              </a:effectLst>
            </a:endParaRPr>
          </a:p>
        </p:txBody>
      </p:sp>
      <p:pic>
        <p:nvPicPr>
          <p:cNvPr id="8" name="Picture 7"/>
          <p:cNvPicPr>
            <a:picLocks noChangeAspect="1"/>
          </p:cNvPicPr>
          <p:nvPr/>
        </p:nvPicPr>
        <p:blipFill rotWithShape="1">
          <a:blip r:embed="rId3" cstate="screen">
            <a:clrChange>
              <a:clrFrom>
                <a:srgbClr val="FCFDFF"/>
              </a:clrFrom>
              <a:clrTo>
                <a:srgbClr val="FCFDFF">
                  <a:alpha val="0"/>
                </a:srgbClr>
              </a:clrTo>
            </a:clrChange>
            <a:extLst>
              <a:ext uri="{28A0092B-C50C-407E-A947-70E740481C1C}">
                <a14:useLocalDpi xmlns:a14="http://schemas.microsoft.com/office/drawing/2010/main"/>
              </a:ext>
            </a:extLst>
          </a:blip>
          <a:srcRect/>
          <a:stretch/>
        </p:blipFill>
        <p:spPr>
          <a:xfrm>
            <a:off x="23307" y="26894"/>
            <a:ext cx="1682031" cy="1229360"/>
          </a:xfrm>
          <a:prstGeom prst="ellipse">
            <a:avLst/>
          </a:prstGeom>
        </p:spPr>
      </p:pic>
      <p:graphicFrame>
        <p:nvGraphicFramePr>
          <p:cNvPr id="7" name="Diagram 6"/>
          <p:cNvGraphicFramePr/>
          <p:nvPr>
            <p:extLst>
              <p:ext uri="{D42A27DB-BD31-4B8C-83A1-F6EECF244321}">
                <p14:modId xmlns:p14="http://schemas.microsoft.com/office/powerpoint/2010/main" val="2554079851"/>
              </p:ext>
            </p:extLst>
          </p:nvPr>
        </p:nvGraphicFramePr>
        <p:xfrm>
          <a:off x="-1" y="1318346"/>
          <a:ext cx="9103783" cy="553965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9" name="Rectangle 8"/>
          <p:cNvSpPr/>
          <p:nvPr/>
        </p:nvSpPr>
        <p:spPr>
          <a:xfrm>
            <a:off x="126527" y="1378303"/>
            <a:ext cx="6543214" cy="1569660"/>
          </a:xfrm>
          <a:prstGeom prst="rect">
            <a:avLst/>
          </a:prstGeom>
        </p:spPr>
        <p:txBody>
          <a:bodyPr wrap="square">
            <a:spAutoFit/>
          </a:bodyPr>
          <a:lstStyle/>
          <a:p>
            <a:pPr marR="0">
              <a:spcBef>
                <a:spcPts val="0"/>
              </a:spcBef>
              <a:spcAft>
                <a:spcPts val="0"/>
              </a:spcAft>
            </a:pPr>
            <a:r>
              <a:rPr lang="en-US" sz="2400" dirty="0">
                <a:latin typeface="Times New Roman" panose="02020603050405020304" pitchFamily="18" charset="0"/>
                <a:ea typeface="Times New Roman" panose="02020603050405020304" pitchFamily="18" charset="0"/>
              </a:rPr>
              <a:t>1 Corinthians 13:12 “For now we see only a reflection as in a mirror; then we shall see face to face. Now I know in part; then I shall know</a:t>
            </a:r>
          </a:p>
          <a:p>
            <a:pPr marR="0">
              <a:spcBef>
                <a:spcPts val="0"/>
              </a:spcBef>
              <a:spcAft>
                <a:spcPts val="0"/>
              </a:spcAft>
            </a:pPr>
            <a:r>
              <a:rPr lang="en-US" sz="2400" dirty="0">
                <a:latin typeface="Times New Roman" panose="02020603050405020304" pitchFamily="18" charset="0"/>
                <a:ea typeface="Times New Roman" panose="02020603050405020304" pitchFamily="18" charset="0"/>
              </a:rPr>
              <a:t>fully, even as I am fully known.”</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15292894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cstate="print">
            <a:extLst>
              <a:ext uri="{28A0092B-C50C-407E-A947-70E740481C1C}">
                <a14:useLocalDpi xmlns:a14="http://schemas.microsoft.com/office/drawing/2010/main"/>
              </a:ext>
            </a:extLst>
          </a:blip>
          <a:srcRect/>
          <a:stretch/>
        </p:blipFill>
        <p:spPr>
          <a:xfrm>
            <a:off x="864322" y="1127224"/>
            <a:ext cx="8239461" cy="126701"/>
          </a:xfrm>
          <a:prstGeom prst="rect">
            <a:avLst/>
          </a:prstGeom>
        </p:spPr>
      </p:pic>
      <p:sp>
        <p:nvSpPr>
          <p:cNvPr id="5" name="Rectangle 4"/>
          <p:cNvSpPr/>
          <p:nvPr/>
        </p:nvSpPr>
        <p:spPr>
          <a:xfrm>
            <a:off x="1705338" y="139473"/>
            <a:ext cx="6389792" cy="923330"/>
          </a:xfrm>
          <a:prstGeom prst="rect">
            <a:avLst/>
          </a:prstGeom>
        </p:spPr>
        <p:txBody>
          <a:bodyPr wrap="square">
            <a:spAutoFit/>
          </a:bodyPr>
          <a:lstStyle/>
          <a:p>
            <a:pPr algn="ctr"/>
            <a:r>
              <a:rPr lang="en-US" sz="5400" b="1" spc="300" dirty="0">
                <a:ln w="0"/>
                <a:effectLst>
                  <a:outerShdw blurRad="38100" dist="19050" dir="2700000" algn="tl" rotWithShape="0">
                    <a:schemeClr val="dk1">
                      <a:alpha val="40000"/>
                    </a:schemeClr>
                  </a:outerShdw>
                </a:effectLst>
                <a:latin typeface="Times New Roman" panose="02020603050405020304" pitchFamily="18" charset="0"/>
              </a:rPr>
              <a:t>Heaven on Earth</a:t>
            </a:r>
            <a:endParaRPr lang="en-US" sz="5400" b="1" spc="300" dirty="0">
              <a:ln w="0"/>
              <a:effectLst>
                <a:outerShdw blurRad="38100" dist="19050" dir="2700000" algn="tl" rotWithShape="0">
                  <a:schemeClr val="dk1">
                    <a:alpha val="40000"/>
                  </a:schemeClr>
                </a:outerShdw>
              </a:effectLst>
            </a:endParaRPr>
          </a:p>
        </p:txBody>
      </p:sp>
      <p:pic>
        <p:nvPicPr>
          <p:cNvPr id="8" name="Picture 7"/>
          <p:cNvPicPr>
            <a:picLocks noChangeAspect="1"/>
          </p:cNvPicPr>
          <p:nvPr/>
        </p:nvPicPr>
        <p:blipFill rotWithShape="1">
          <a:blip r:embed="rId3" cstate="screen">
            <a:clrChange>
              <a:clrFrom>
                <a:srgbClr val="FCFDFF"/>
              </a:clrFrom>
              <a:clrTo>
                <a:srgbClr val="FCFDFF">
                  <a:alpha val="0"/>
                </a:srgbClr>
              </a:clrTo>
            </a:clrChange>
            <a:extLst>
              <a:ext uri="{28A0092B-C50C-407E-A947-70E740481C1C}">
                <a14:useLocalDpi xmlns:a14="http://schemas.microsoft.com/office/drawing/2010/main"/>
              </a:ext>
            </a:extLst>
          </a:blip>
          <a:srcRect/>
          <a:stretch/>
        </p:blipFill>
        <p:spPr>
          <a:xfrm>
            <a:off x="23307" y="26894"/>
            <a:ext cx="1682031" cy="1229360"/>
          </a:xfrm>
          <a:prstGeom prst="ellipse">
            <a:avLst/>
          </a:prstGeom>
        </p:spPr>
      </p:pic>
      <p:graphicFrame>
        <p:nvGraphicFramePr>
          <p:cNvPr id="7" name="Diagram 6"/>
          <p:cNvGraphicFramePr/>
          <p:nvPr>
            <p:extLst>
              <p:ext uri="{D42A27DB-BD31-4B8C-83A1-F6EECF244321}">
                <p14:modId xmlns:p14="http://schemas.microsoft.com/office/powerpoint/2010/main" val="3145157110"/>
              </p:ext>
            </p:extLst>
          </p:nvPr>
        </p:nvGraphicFramePr>
        <p:xfrm>
          <a:off x="-1" y="1318346"/>
          <a:ext cx="9103783" cy="553965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2" name="Rectangle 1"/>
          <p:cNvSpPr/>
          <p:nvPr/>
        </p:nvSpPr>
        <p:spPr>
          <a:xfrm>
            <a:off x="23307" y="1316017"/>
            <a:ext cx="6669741" cy="2677656"/>
          </a:xfrm>
          <a:prstGeom prst="rect">
            <a:avLst/>
          </a:prstGeom>
        </p:spPr>
        <p:txBody>
          <a:bodyPr wrap="square">
            <a:spAutoFit/>
          </a:bodyPr>
          <a:lstStyle/>
          <a:p>
            <a:r>
              <a:rPr lang="en-US" sz="2400" dirty="0">
                <a:latin typeface="Times New Roman" panose="02020603050405020304" pitchFamily="18" charset="0"/>
                <a:ea typeface="Times New Roman" panose="02020603050405020304" pitchFamily="18" charset="0"/>
              </a:rPr>
              <a:t>2 Peter 3:9-12 “The Lord is not slow in keeping His promise, as some understand slowness. Instead He is patient with you, not wanting anyone to perish, </a:t>
            </a:r>
          </a:p>
          <a:p>
            <a:r>
              <a:rPr lang="en-US" sz="2400" dirty="0">
                <a:latin typeface="Times New Roman" panose="02020603050405020304" pitchFamily="18" charset="0"/>
                <a:ea typeface="Times New Roman" panose="02020603050405020304" pitchFamily="18" charset="0"/>
              </a:rPr>
              <a:t>but everyone to come to repentance....</a:t>
            </a:r>
          </a:p>
          <a:p>
            <a:r>
              <a:rPr lang="en-US" sz="2400" dirty="0">
                <a:latin typeface="Times New Roman" panose="02020603050405020304" pitchFamily="18" charset="0"/>
                <a:ea typeface="Times New Roman" panose="02020603050405020304" pitchFamily="18" charset="0"/>
              </a:rPr>
              <a:t>You look forward to the day </a:t>
            </a:r>
          </a:p>
          <a:p>
            <a:r>
              <a:rPr lang="en-US" sz="2400" dirty="0">
                <a:latin typeface="Times New Roman" panose="02020603050405020304" pitchFamily="18" charset="0"/>
                <a:ea typeface="Times New Roman" panose="02020603050405020304" pitchFamily="18" charset="0"/>
              </a:rPr>
              <a:t>of God and speed </a:t>
            </a:r>
          </a:p>
          <a:p>
            <a:r>
              <a:rPr lang="en-US" sz="2400" dirty="0">
                <a:latin typeface="Times New Roman" panose="02020603050405020304" pitchFamily="18" charset="0"/>
                <a:ea typeface="Times New Roman" panose="02020603050405020304" pitchFamily="18" charset="0"/>
              </a:rPr>
              <a:t>its coming.”</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44793927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rotWithShape="1">
          <a:blip r:embed="rId2" cstate="print">
            <a:extLst>
              <a:ext uri="{28A0092B-C50C-407E-A947-70E740481C1C}">
                <a14:useLocalDpi xmlns:a14="http://schemas.microsoft.com/office/drawing/2010/main"/>
              </a:ext>
            </a:extLst>
          </a:blip>
          <a:srcRect/>
          <a:stretch/>
        </p:blipFill>
        <p:spPr>
          <a:xfrm>
            <a:off x="864322" y="1127224"/>
            <a:ext cx="8239461" cy="126701"/>
          </a:xfrm>
          <a:prstGeom prst="rect">
            <a:avLst/>
          </a:prstGeom>
        </p:spPr>
      </p:pic>
      <p:sp>
        <p:nvSpPr>
          <p:cNvPr id="5" name="Rectangle 4"/>
          <p:cNvSpPr/>
          <p:nvPr/>
        </p:nvSpPr>
        <p:spPr>
          <a:xfrm>
            <a:off x="1705338" y="139473"/>
            <a:ext cx="6389792" cy="923330"/>
          </a:xfrm>
          <a:prstGeom prst="rect">
            <a:avLst/>
          </a:prstGeom>
        </p:spPr>
        <p:txBody>
          <a:bodyPr wrap="square">
            <a:spAutoFit/>
          </a:bodyPr>
          <a:lstStyle/>
          <a:p>
            <a:pPr algn="ctr"/>
            <a:r>
              <a:rPr lang="en-US" sz="5400" b="1" spc="300" dirty="0">
                <a:ln w="0"/>
                <a:effectLst>
                  <a:outerShdw blurRad="38100" dist="19050" dir="2700000" algn="tl" rotWithShape="0">
                    <a:schemeClr val="dk1">
                      <a:alpha val="40000"/>
                    </a:schemeClr>
                  </a:outerShdw>
                </a:effectLst>
                <a:latin typeface="Times New Roman" panose="02020603050405020304" pitchFamily="18" charset="0"/>
              </a:rPr>
              <a:t>Heaven on Earth</a:t>
            </a:r>
            <a:endParaRPr lang="en-US" sz="5400" b="1" spc="300" dirty="0">
              <a:ln w="0"/>
              <a:effectLst>
                <a:outerShdw blurRad="38100" dist="19050" dir="2700000" algn="tl" rotWithShape="0">
                  <a:schemeClr val="dk1">
                    <a:alpha val="40000"/>
                  </a:schemeClr>
                </a:outerShdw>
              </a:effectLst>
            </a:endParaRPr>
          </a:p>
        </p:txBody>
      </p:sp>
      <p:pic>
        <p:nvPicPr>
          <p:cNvPr id="8" name="Picture 7"/>
          <p:cNvPicPr>
            <a:picLocks noChangeAspect="1"/>
          </p:cNvPicPr>
          <p:nvPr/>
        </p:nvPicPr>
        <p:blipFill rotWithShape="1">
          <a:blip r:embed="rId3" cstate="screen">
            <a:clrChange>
              <a:clrFrom>
                <a:srgbClr val="FCFDFF"/>
              </a:clrFrom>
              <a:clrTo>
                <a:srgbClr val="FCFDFF">
                  <a:alpha val="0"/>
                </a:srgbClr>
              </a:clrTo>
            </a:clrChange>
            <a:extLst>
              <a:ext uri="{28A0092B-C50C-407E-A947-70E740481C1C}">
                <a14:useLocalDpi xmlns:a14="http://schemas.microsoft.com/office/drawing/2010/main"/>
              </a:ext>
            </a:extLst>
          </a:blip>
          <a:srcRect/>
          <a:stretch/>
        </p:blipFill>
        <p:spPr>
          <a:xfrm>
            <a:off x="23307" y="26894"/>
            <a:ext cx="1682031" cy="1229360"/>
          </a:xfrm>
          <a:prstGeom prst="ellipse">
            <a:avLst/>
          </a:prstGeom>
        </p:spPr>
      </p:pic>
      <p:graphicFrame>
        <p:nvGraphicFramePr>
          <p:cNvPr id="7" name="Diagram 6"/>
          <p:cNvGraphicFramePr/>
          <p:nvPr>
            <p:extLst>
              <p:ext uri="{D42A27DB-BD31-4B8C-83A1-F6EECF244321}">
                <p14:modId xmlns:p14="http://schemas.microsoft.com/office/powerpoint/2010/main" val="1233156744"/>
              </p:ext>
            </p:extLst>
          </p:nvPr>
        </p:nvGraphicFramePr>
        <p:xfrm>
          <a:off x="-1" y="1318346"/>
          <a:ext cx="9103783" cy="5539654"/>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
        <p:nvSpPr>
          <p:cNvPr id="2" name="Rectangle 1"/>
          <p:cNvSpPr/>
          <p:nvPr/>
        </p:nvSpPr>
        <p:spPr>
          <a:xfrm>
            <a:off x="211566" y="1747634"/>
            <a:ext cx="6350599" cy="830997"/>
          </a:xfrm>
          <a:prstGeom prst="rect">
            <a:avLst/>
          </a:prstGeom>
        </p:spPr>
        <p:txBody>
          <a:bodyPr wrap="square">
            <a:spAutoFit/>
          </a:bodyPr>
          <a:lstStyle/>
          <a:p>
            <a:pPr marR="0">
              <a:spcBef>
                <a:spcPts val="0"/>
              </a:spcBef>
              <a:spcAft>
                <a:spcPts val="0"/>
              </a:spcAft>
            </a:pPr>
            <a:r>
              <a:rPr lang="en-US" sz="2400" dirty="0">
                <a:latin typeface="Times New Roman" panose="02020603050405020304" pitchFamily="18" charset="0"/>
                <a:ea typeface="Times New Roman" panose="02020603050405020304" pitchFamily="18" charset="0"/>
              </a:rPr>
              <a:t>1 Thessalonians 4:13 “We do not grieve like the rest of mankind, who have no hope.”</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77943889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cstate="screen">
            <a:clrChange>
              <a:clrFrom>
                <a:srgbClr val="FCFDFF"/>
              </a:clrFrom>
              <a:clrTo>
                <a:srgbClr val="FCFDFF">
                  <a:alpha val="0"/>
                </a:srgbClr>
              </a:clrTo>
            </a:clrChange>
            <a:extLst>
              <a:ext uri="{28A0092B-C50C-407E-A947-70E740481C1C}">
                <a14:useLocalDpi xmlns:a14="http://schemas.microsoft.com/office/drawing/2010/main"/>
              </a:ext>
            </a:extLst>
          </a:blip>
          <a:stretch>
            <a:fillRect/>
          </a:stretch>
        </p:blipFill>
        <p:spPr>
          <a:xfrm>
            <a:off x="-466165" y="1137023"/>
            <a:ext cx="5939118" cy="4454338"/>
          </a:xfrm>
          <a:prstGeom prst="rect">
            <a:avLst/>
          </a:prstGeom>
        </p:spPr>
      </p:pic>
      <p:sp>
        <p:nvSpPr>
          <p:cNvPr id="4" name="Rectangle 3"/>
          <p:cNvSpPr/>
          <p:nvPr/>
        </p:nvSpPr>
        <p:spPr>
          <a:xfrm>
            <a:off x="4787154" y="889843"/>
            <a:ext cx="4208928" cy="5078313"/>
          </a:xfrm>
          <a:prstGeom prst="rect">
            <a:avLst/>
          </a:prstGeom>
        </p:spPr>
        <p:txBody>
          <a:bodyPr wrap="square">
            <a:spAutoFit/>
          </a:bodyPr>
          <a:lstStyle/>
          <a:p>
            <a:pPr algn="ctr">
              <a:tabLst>
                <a:tab pos="228600" algn="l"/>
              </a:tabLst>
            </a:pPr>
            <a:r>
              <a:rPr lang="en-US" sz="3600" b="1" spc="-15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“God has made everything beautiful in its time. He has also set eternity in the human heart; yet no one can fathom what God has done from beginning to end.” </a:t>
            </a:r>
          </a:p>
          <a:p>
            <a:pPr algn="ctr">
              <a:tabLst>
                <a:tab pos="228600" algn="l"/>
              </a:tabLst>
            </a:pPr>
            <a:r>
              <a:rPr lang="en-US" sz="3600" b="1" spc="-15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-Ecclesiastes 3:11 </a:t>
            </a:r>
          </a:p>
        </p:txBody>
      </p:sp>
    </p:spTree>
    <p:extLst>
      <p:ext uri="{BB962C8B-B14F-4D97-AF65-F5344CB8AC3E}">
        <p14:creationId xmlns:p14="http://schemas.microsoft.com/office/powerpoint/2010/main" val="267889508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p:cNvPicPr>
            <a:picLocks noChangeAspect="1"/>
          </p:cNvPicPr>
          <p:nvPr/>
        </p:nvPicPr>
        <p:blipFill>
          <a:blip r:embed="rId2" cstate="screen">
            <a:clrChange>
              <a:clrFrom>
                <a:srgbClr val="FCFDFF"/>
              </a:clrFrom>
              <a:clrTo>
                <a:srgbClr val="FCFDFF">
                  <a:alpha val="0"/>
                </a:srgbClr>
              </a:clrTo>
            </a:clrChange>
            <a:extLst>
              <a:ext uri="{28A0092B-C50C-407E-A947-70E740481C1C}">
                <a14:useLocalDpi xmlns:a14="http://schemas.microsoft.com/office/drawing/2010/main"/>
              </a:ext>
            </a:extLst>
          </a:blip>
          <a:stretch>
            <a:fillRect/>
          </a:stretch>
        </p:blipFill>
        <p:spPr>
          <a:xfrm>
            <a:off x="-466165" y="865841"/>
            <a:ext cx="6490447" cy="4867835"/>
          </a:xfrm>
          <a:prstGeom prst="rect">
            <a:avLst/>
          </a:prstGeom>
        </p:spPr>
      </p:pic>
      <p:sp>
        <p:nvSpPr>
          <p:cNvPr id="3" name="Rectangle 2"/>
          <p:cNvSpPr/>
          <p:nvPr/>
        </p:nvSpPr>
        <p:spPr>
          <a:xfrm>
            <a:off x="-13447" y="5733676"/>
            <a:ext cx="9144000" cy="1015663"/>
          </a:xfrm>
          <a:prstGeom prst="rect">
            <a:avLst/>
          </a:prstGeom>
        </p:spPr>
        <p:txBody>
          <a:bodyPr wrap="square">
            <a:spAutoFit/>
          </a:bodyPr>
          <a:lstStyle/>
          <a:p>
            <a:pPr algn="ctr"/>
            <a:r>
              <a:rPr lang="en-US" sz="6000" dirty="0">
                <a:ln w="0"/>
                <a:effectLst>
                  <a:outerShdw blurRad="38100" dist="19050" dir="2700000" algn="tl" rotWithShape="0">
                    <a:schemeClr val="dk1">
                      <a:alpha val="40000"/>
                    </a:schemeClr>
                  </a:outerShdw>
                </a:effectLst>
                <a:latin typeface="Times New Roman" panose="02020603050405020304" pitchFamily="18" charset="0"/>
              </a:rPr>
              <a:t>Heaven on Earth</a:t>
            </a:r>
            <a:endParaRPr lang="en-US" sz="6000" dirty="0">
              <a:ln w="0"/>
              <a:effectLst>
                <a:outerShdw blurRad="38100" dist="19050" dir="2700000" algn="tl" rotWithShape="0">
                  <a:schemeClr val="dk1">
                    <a:alpha val="40000"/>
                  </a:schemeClr>
                </a:outerShdw>
              </a:effectLst>
            </a:endParaRPr>
          </a:p>
        </p:txBody>
      </p:sp>
      <p:sp>
        <p:nvSpPr>
          <p:cNvPr id="4" name="Rectangle 3"/>
          <p:cNvSpPr/>
          <p:nvPr/>
        </p:nvSpPr>
        <p:spPr>
          <a:xfrm>
            <a:off x="5038462" y="191215"/>
            <a:ext cx="3957619" cy="3108543"/>
          </a:xfrm>
          <a:prstGeom prst="rect">
            <a:avLst/>
          </a:prstGeom>
        </p:spPr>
        <p:txBody>
          <a:bodyPr wrap="square">
            <a:spAutoFit/>
          </a:bodyPr>
          <a:lstStyle/>
          <a:p>
            <a:pPr algn="ctr">
              <a:tabLst>
                <a:tab pos="228600" algn="l"/>
              </a:tabLst>
            </a:pPr>
            <a:r>
              <a:rPr lang="en-US" sz="2800" spc="-150" dirty="0">
                <a:latin typeface="Times New Roman" panose="02020603050405020304" pitchFamily="18" charset="0"/>
                <a:cs typeface="Times New Roman" panose="02020603050405020304" pitchFamily="18" charset="0"/>
              </a:rPr>
              <a:t>“God has made everything beautiful in its time. He has also set eternity in the human heart; yet no one can fathom what God has done from beginning to end.” </a:t>
            </a:r>
          </a:p>
          <a:p>
            <a:pPr algn="ctr">
              <a:tabLst>
                <a:tab pos="228600" algn="l"/>
              </a:tabLst>
            </a:pPr>
            <a:r>
              <a:rPr lang="en-US" sz="2800" spc="-150" dirty="0">
                <a:latin typeface="Times New Roman" panose="02020603050405020304" pitchFamily="18" charset="0"/>
                <a:cs typeface="Times New Roman" panose="02020603050405020304" pitchFamily="18" charset="0"/>
              </a:rPr>
              <a:t>-Ecclesiastes 3:11 </a:t>
            </a:r>
          </a:p>
        </p:txBody>
      </p:sp>
      <p:sp>
        <p:nvSpPr>
          <p:cNvPr id="2" name="Rounded Rectangle 1"/>
          <p:cNvSpPr/>
          <p:nvPr/>
        </p:nvSpPr>
        <p:spPr>
          <a:xfrm>
            <a:off x="3523128" y="4817876"/>
            <a:ext cx="5472953" cy="726141"/>
          </a:xfrm>
          <a:prstGeom prst="roundRect">
            <a:avLst>
              <a:gd name="adj" fmla="val 50000"/>
            </a:avLst>
          </a:prstGeom>
          <a:solidFill>
            <a:srgbClr val="C00000"/>
          </a:solidFill>
          <a:ln>
            <a:solidFill>
              <a:srgbClr val="E59A0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bg1"/>
                </a:solidFill>
                <a:latin typeface="Times New Roman" panose="02020603050405020304" pitchFamily="18" charset="0"/>
                <a:cs typeface="Times New Roman" panose="02020603050405020304" pitchFamily="18" charset="0"/>
              </a:rPr>
              <a:t>Jesus in Paradise &amp; Return</a:t>
            </a:r>
          </a:p>
        </p:txBody>
      </p:sp>
    </p:spTree>
    <p:extLst>
      <p:ext uri="{BB962C8B-B14F-4D97-AF65-F5344CB8AC3E}">
        <p14:creationId xmlns:p14="http://schemas.microsoft.com/office/powerpoint/2010/main" val="174575834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538507" y="2905780"/>
            <a:ext cx="6066982" cy="523220"/>
          </a:xfrm>
          <a:prstGeom prst="rect">
            <a:avLst/>
          </a:prstGeom>
        </p:spPr>
        <p:txBody>
          <a:bodyPr wrap="none">
            <a:spAutoFit/>
          </a:bodyPr>
          <a:lstStyle/>
          <a:p>
            <a:r>
              <a:rPr lang="en-US" sz="2800" dirty="0">
                <a:solidFill>
                  <a:srgbClr val="008AD2"/>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THE STORY OF SALVATION IN DIRT</a:t>
            </a:r>
          </a:p>
        </p:txBody>
      </p:sp>
      <p:sp>
        <p:nvSpPr>
          <p:cNvPr id="6" name="Rectangle 5"/>
          <p:cNvSpPr/>
          <p:nvPr/>
        </p:nvSpPr>
        <p:spPr>
          <a:xfrm>
            <a:off x="116005" y="3593484"/>
            <a:ext cx="8911987" cy="2769989"/>
          </a:xfrm>
          <a:prstGeom prst="rect">
            <a:avLst/>
          </a:prstGeom>
        </p:spPr>
        <p:txBody>
          <a:bodyPr wrap="square">
            <a:spAutoFit/>
          </a:bodyPr>
          <a:lstStyle/>
          <a:p>
            <a:pPr marL="342900" indent="-342900">
              <a:spcAft>
                <a:spcPts val="1200"/>
              </a:spcAft>
              <a:buFont typeface="Wingdings" panose="05000000000000000000" pitchFamily="2" charset="2"/>
              <a:buChar char="v"/>
            </a:pPr>
            <a:r>
              <a:rPr lang="en-US" sz="2400" dirty="0">
                <a:latin typeface="Times New Roman" panose="02020603050405020304" pitchFamily="18" charset="0"/>
                <a:cs typeface="Times New Roman" panose="02020603050405020304" pitchFamily="18" charset="0"/>
              </a:rPr>
              <a:t>Advent Series: God’s Dirty Hands - Jesus’ pre-existence and birth</a:t>
            </a:r>
          </a:p>
          <a:p>
            <a:pPr marL="342900" indent="-342900">
              <a:spcAft>
                <a:spcPts val="1200"/>
              </a:spcAft>
              <a:buFont typeface="Wingdings" panose="05000000000000000000" pitchFamily="2" charset="2"/>
              <a:buChar char="v"/>
            </a:pPr>
            <a:r>
              <a:rPr lang="en-US" sz="2400" dirty="0">
                <a:latin typeface="Times New Roman" panose="02020603050405020304" pitchFamily="18" charset="0"/>
                <a:cs typeface="Times New Roman" panose="02020603050405020304" pitchFamily="18" charset="0"/>
              </a:rPr>
              <a:t>New Year’s Series: God’s Dirty Feet - Jesus’ public ministry on 	earth</a:t>
            </a:r>
          </a:p>
          <a:p>
            <a:pPr marL="342900" indent="-342900">
              <a:spcAft>
                <a:spcPts val="1200"/>
              </a:spcAft>
              <a:buFont typeface="Wingdings" panose="05000000000000000000" pitchFamily="2" charset="2"/>
              <a:buChar char="v"/>
            </a:pPr>
            <a:r>
              <a:rPr lang="en-US" sz="2400" dirty="0">
                <a:latin typeface="Times New Roman" panose="02020603050405020304" pitchFamily="18" charset="0"/>
                <a:cs typeface="Times New Roman" panose="02020603050405020304" pitchFamily="18" charset="0"/>
              </a:rPr>
              <a:t>Lenten Series: Dirty Faith - Jesus’ Passion (Jesus’ last week in 	Jerusalem)</a:t>
            </a:r>
          </a:p>
          <a:p>
            <a:pPr marL="342900" indent="-342900">
              <a:spcAft>
                <a:spcPts val="1200"/>
              </a:spcAft>
              <a:buFont typeface="Wingdings" panose="05000000000000000000" pitchFamily="2" charset="2"/>
              <a:buChar char="v"/>
            </a:pPr>
            <a:r>
              <a:rPr lang="en-US" sz="2400" dirty="0">
                <a:latin typeface="Times New Roman" panose="02020603050405020304" pitchFamily="18" charset="0"/>
                <a:cs typeface="Times New Roman" panose="02020603050405020304" pitchFamily="18" charset="0"/>
              </a:rPr>
              <a:t>Easter Series: Dirty Heaven - Jesus in Paradise and Return</a:t>
            </a:r>
          </a:p>
        </p:txBody>
      </p:sp>
      <p:pic>
        <p:nvPicPr>
          <p:cNvPr id="7" name="Picture 6"/>
          <p:cNvPicPr>
            <a:picLocks noChangeAspect="1"/>
          </p:cNvPicPr>
          <p:nvPr/>
        </p:nvPicPr>
        <p:blipFill>
          <a:blip r:embed="rId2" cstate="screen">
            <a:clrChange>
              <a:clrFrom>
                <a:srgbClr val="FCFDFF"/>
              </a:clrFrom>
              <a:clrTo>
                <a:srgbClr val="FCFDFF">
                  <a:alpha val="0"/>
                </a:srgbClr>
              </a:clrTo>
            </a:clrChange>
            <a:extLst>
              <a:ext uri="{28A0092B-C50C-407E-A947-70E740481C1C}">
                <a14:useLocalDpi xmlns:a14="http://schemas.microsoft.com/office/drawing/2010/main"/>
              </a:ext>
            </a:extLst>
          </a:blip>
          <a:stretch>
            <a:fillRect/>
          </a:stretch>
        </p:blipFill>
        <p:spPr>
          <a:xfrm>
            <a:off x="2568659" y="-99228"/>
            <a:ext cx="4006678" cy="3005008"/>
          </a:xfrm>
          <a:prstGeom prst="rect">
            <a:avLst/>
          </a:prstGeom>
        </p:spPr>
      </p:pic>
    </p:spTree>
    <p:extLst>
      <p:ext uri="{BB962C8B-B14F-4D97-AF65-F5344CB8AC3E}">
        <p14:creationId xmlns:p14="http://schemas.microsoft.com/office/powerpoint/2010/main" val="83747808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descr="http://therightscoop.com/wp-content/uploads/2015/04/jesus-returns-with-the-church-saints-at-end-of-the-tribulation.jpg"/>
          <p:cNvPicPr>
            <a:picLocks noChangeAspect="1" noChangeArrowheads="1"/>
          </p:cNvPicPr>
          <p:nvPr/>
        </p:nvPicPr>
        <p:blipFill>
          <a:blip r:embed="rId2">
            <a:extLst>
              <a:ext uri="{28A0092B-C50C-407E-A947-70E740481C1C}">
                <a14:useLocalDpi xmlns:a14="http://schemas.microsoft.com/office/drawing/2010/main"/>
              </a:ext>
            </a:extLst>
          </a:blip>
          <a:srcRect/>
          <a:stretch>
            <a:fillRect/>
          </a:stretch>
        </p:blipFill>
        <p:spPr bwMode="auto">
          <a:xfrm>
            <a:off x="941294" y="1012929"/>
            <a:ext cx="7261412" cy="4832141"/>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0509621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29653" y="101302"/>
            <a:ext cx="8884693" cy="6986528"/>
          </a:xfrm>
          <a:prstGeom prst="rect">
            <a:avLst/>
          </a:prstGeom>
        </p:spPr>
        <p:txBody>
          <a:bodyPr wrap="square">
            <a:spAutoFit/>
          </a:bodyPr>
          <a:lstStyle/>
          <a:p>
            <a:r>
              <a:rPr lang="en-US" sz="4000" b="1" dirty="0">
                <a:latin typeface="Times New Roman" panose="02020603050405020304" pitchFamily="18" charset="0"/>
                <a:ea typeface="Times New Roman" panose="02020603050405020304" pitchFamily="18" charset="0"/>
              </a:rPr>
              <a:t>The Rapture </a:t>
            </a:r>
            <a:r>
              <a:rPr lang="en-US" sz="2400" b="1" dirty="0">
                <a:latin typeface="Times New Roman" panose="02020603050405020304" pitchFamily="18" charset="0"/>
                <a:ea typeface="Times New Roman" panose="02020603050405020304" pitchFamily="18" charset="0"/>
              </a:rPr>
              <a:t>(the word does not appear in the Bible)</a:t>
            </a:r>
          </a:p>
          <a:p>
            <a:endParaRPr lang="en-US" sz="2400" b="1" dirty="0">
              <a:latin typeface="Times New Roman" panose="02020603050405020304" pitchFamily="18" charset="0"/>
              <a:ea typeface="Times New Roman" panose="02020603050405020304" pitchFamily="18" charset="0"/>
            </a:endParaRPr>
          </a:p>
          <a:p>
            <a:r>
              <a:rPr lang="en-US" sz="3200" dirty="0">
                <a:latin typeface="Times New Roman" panose="02020603050405020304" pitchFamily="18" charset="0"/>
                <a:ea typeface="Times New Roman" panose="02020603050405020304" pitchFamily="18" charset="0"/>
              </a:rPr>
              <a:t>	“</a:t>
            </a:r>
            <a:r>
              <a:rPr lang="en-US" sz="3200" baseline="30000" dirty="0">
                <a:latin typeface="Times New Roman" panose="02020603050405020304" pitchFamily="18" charset="0"/>
                <a:ea typeface="Times New Roman" panose="02020603050405020304" pitchFamily="18" charset="0"/>
              </a:rPr>
              <a:t>16 </a:t>
            </a:r>
            <a:r>
              <a:rPr lang="en-US" sz="3200" dirty="0">
                <a:latin typeface="Times New Roman" panose="02020603050405020304" pitchFamily="18" charset="0"/>
                <a:ea typeface="Times New Roman" panose="02020603050405020304" pitchFamily="18" charset="0"/>
              </a:rPr>
              <a:t>For the Lord himself will come down from heaven, with a loud command, with the voice of the archangel and with the trumpet call of God, and the dead in Christ will rise first. </a:t>
            </a:r>
            <a:r>
              <a:rPr lang="en-US" sz="3200" baseline="30000" dirty="0">
                <a:latin typeface="Times New Roman" panose="02020603050405020304" pitchFamily="18" charset="0"/>
                <a:ea typeface="Times New Roman" panose="02020603050405020304" pitchFamily="18" charset="0"/>
              </a:rPr>
              <a:t>17 </a:t>
            </a:r>
            <a:r>
              <a:rPr lang="en-US" sz="3200" dirty="0">
                <a:latin typeface="Times New Roman" panose="02020603050405020304" pitchFamily="18" charset="0"/>
                <a:ea typeface="Times New Roman" panose="02020603050405020304" pitchFamily="18" charset="0"/>
              </a:rPr>
              <a:t>After that, we who are still alive and are left will be caught up together with them in the clouds to meet the Lord in the air. And so we will be with the Lord forever. </a:t>
            </a:r>
            <a:r>
              <a:rPr lang="en-US" sz="3200" baseline="30000" dirty="0">
                <a:latin typeface="Times New Roman" panose="02020603050405020304" pitchFamily="18" charset="0"/>
                <a:ea typeface="Times New Roman" panose="02020603050405020304" pitchFamily="18" charset="0"/>
              </a:rPr>
              <a:t>18 </a:t>
            </a:r>
            <a:r>
              <a:rPr lang="en-US" sz="3200" dirty="0">
                <a:latin typeface="Times New Roman" panose="02020603050405020304" pitchFamily="18" charset="0"/>
                <a:ea typeface="Times New Roman" panose="02020603050405020304" pitchFamily="18" charset="0"/>
              </a:rPr>
              <a:t>Therefore encourage one another with these words.” </a:t>
            </a:r>
          </a:p>
          <a:p>
            <a:pPr algn="r"/>
            <a:r>
              <a:rPr lang="en-US" sz="3200" dirty="0">
                <a:latin typeface="Times New Roman" panose="02020603050405020304" pitchFamily="18" charset="0"/>
                <a:ea typeface="Times New Roman" panose="02020603050405020304" pitchFamily="18" charset="0"/>
              </a:rPr>
              <a:t>1 Thessalonians 4:16-17 (NIV)</a:t>
            </a:r>
          </a:p>
          <a:p>
            <a:pPr algn="r"/>
            <a:r>
              <a:rPr lang="en-US" dirty="0">
                <a:latin typeface="Times New Roman" panose="02020603050405020304" pitchFamily="18" charset="0"/>
                <a:ea typeface="Times New Roman" panose="02020603050405020304" pitchFamily="18" charset="0"/>
              </a:rPr>
              <a:t> </a:t>
            </a:r>
          </a:p>
          <a:p>
            <a:pPr algn="ctr"/>
            <a:r>
              <a:rPr lang="en-US" sz="3200" i="1" dirty="0">
                <a:latin typeface="Times New Roman" panose="02020603050405020304" pitchFamily="18" charset="0"/>
                <a:ea typeface="Times New Roman" panose="02020603050405020304" pitchFamily="18" charset="0"/>
              </a:rPr>
              <a:t>(See also Matthew 24:30-31 and </a:t>
            </a:r>
          </a:p>
          <a:p>
            <a:pPr algn="ctr"/>
            <a:r>
              <a:rPr lang="en-US" sz="3200" i="1" dirty="0">
                <a:latin typeface="Times New Roman" panose="02020603050405020304" pitchFamily="18" charset="0"/>
                <a:ea typeface="Times New Roman" panose="02020603050405020304" pitchFamily="18" charset="0"/>
              </a:rPr>
              <a:t>1 Corinthians 15:50-53)</a:t>
            </a:r>
          </a:p>
        </p:txBody>
      </p:sp>
    </p:spTree>
    <p:extLst>
      <p:ext uri="{BB962C8B-B14F-4D97-AF65-F5344CB8AC3E}">
        <p14:creationId xmlns:p14="http://schemas.microsoft.com/office/powerpoint/2010/main" val="36623641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29653" y="101302"/>
            <a:ext cx="8884693" cy="6524863"/>
          </a:xfrm>
          <a:prstGeom prst="rect">
            <a:avLst/>
          </a:prstGeom>
        </p:spPr>
        <p:txBody>
          <a:bodyPr wrap="square">
            <a:spAutoFit/>
          </a:bodyPr>
          <a:lstStyle/>
          <a:p>
            <a:pPr algn="just"/>
            <a:r>
              <a:rPr lang="en-US" sz="4000" b="1" dirty="0">
                <a:latin typeface="Times New Roman" panose="02020603050405020304" pitchFamily="18" charset="0"/>
                <a:ea typeface="Times New Roman" panose="02020603050405020304" pitchFamily="18" charset="0"/>
              </a:rPr>
              <a:t>Revelation 21:1-7 (NIV)</a:t>
            </a:r>
          </a:p>
          <a:p>
            <a:pPr algn="just"/>
            <a:r>
              <a:rPr lang="en-US" sz="1200" dirty="0">
                <a:latin typeface="Times New Roman" panose="02020603050405020304" pitchFamily="18" charset="0"/>
                <a:ea typeface="Times New Roman" panose="02020603050405020304" pitchFamily="18" charset="0"/>
              </a:rPr>
              <a:t> </a:t>
            </a:r>
          </a:p>
          <a:p>
            <a:r>
              <a:rPr lang="en-US" sz="3600" dirty="0">
                <a:latin typeface="Times New Roman" panose="02020603050405020304" pitchFamily="18" charset="0"/>
                <a:ea typeface="Times New Roman" panose="02020603050405020304" pitchFamily="18" charset="0"/>
              </a:rPr>
              <a:t>	</a:t>
            </a:r>
            <a:r>
              <a:rPr lang="en-US" sz="3000" baseline="30000" dirty="0">
                <a:latin typeface="Times New Roman" panose="02020603050405020304" pitchFamily="18" charset="0"/>
                <a:ea typeface="Times New Roman" panose="02020603050405020304" pitchFamily="18" charset="0"/>
              </a:rPr>
              <a:t>1 </a:t>
            </a:r>
            <a:r>
              <a:rPr lang="en-US" sz="3000" dirty="0">
                <a:latin typeface="Times New Roman" panose="02020603050405020304" pitchFamily="18" charset="0"/>
                <a:ea typeface="Times New Roman" panose="02020603050405020304" pitchFamily="18" charset="0"/>
              </a:rPr>
              <a:t>Then I saw “a new heaven and a new earth,” for the first heaven and the first earth had passed away, and there was no longer any sea. </a:t>
            </a:r>
            <a:r>
              <a:rPr lang="en-US" sz="3000" baseline="30000" dirty="0">
                <a:latin typeface="Times New Roman" panose="02020603050405020304" pitchFamily="18" charset="0"/>
                <a:ea typeface="Times New Roman" panose="02020603050405020304" pitchFamily="18" charset="0"/>
              </a:rPr>
              <a:t>2 </a:t>
            </a:r>
            <a:r>
              <a:rPr lang="en-US" sz="3000" dirty="0">
                <a:latin typeface="Times New Roman" panose="02020603050405020304" pitchFamily="18" charset="0"/>
                <a:ea typeface="Times New Roman" panose="02020603050405020304" pitchFamily="18" charset="0"/>
              </a:rPr>
              <a:t>I saw the Holy City, the new Jerusalem, coming down out of heaven from God, prepared as a bride beautifully dressed for her husband. </a:t>
            </a:r>
          </a:p>
          <a:p>
            <a:r>
              <a:rPr lang="en-US" sz="3000" baseline="30000" dirty="0">
                <a:latin typeface="Times New Roman" panose="02020603050405020304" pitchFamily="18" charset="0"/>
                <a:ea typeface="Times New Roman" panose="02020603050405020304" pitchFamily="18" charset="0"/>
              </a:rPr>
              <a:t>3 </a:t>
            </a:r>
            <a:r>
              <a:rPr lang="en-US" sz="3000" dirty="0">
                <a:latin typeface="Times New Roman" panose="02020603050405020304" pitchFamily="18" charset="0"/>
                <a:ea typeface="Times New Roman" panose="02020603050405020304" pitchFamily="18" charset="0"/>
              </a:rPr>
              <a:t>And I heard a loud voice from the throne saying, “Look! God’s dwelling place is now among the people, and He will dwell with them. They will be His people, and God Himself will be with them and be their God. </a:t>
            </a:r>
          </a:p>
          <a:p>
            <a:r>
              <a:rPr lang="en-US" sz="3000" baseline="30000" dirty="0">
                <a:latin typeface="Times New Roman" panose="02020603050405020304" pitchFamily="18" charset="0"/>
                <a:ea typeface="Times New Roman" panose="02020603050405020304" pitchFamily="18" charset="0"/>
              </a:rPr>
              <a:t>4 </a:t>
            </a:r>
            <a:r>
              <a:rPr lang="en-US" sz="3000" dirty="0">
                <a:latin typeface="Times New Roman" panose="02020603050405020304" pitchFamily="18" charset="0"/>
                <a:ea typeface="Times New Roman" panose="02020603050405020304" pitchFamily="18" charset="0"/>
              </a:rPr>
              <a:t>‘He will wipe every tear from their eyes. There will be no more death’ or mourning or crying or pain, for the old order of things has passed away.”</a:t>
            </a:r>
          </a:p>
        </p:txBody>
      </p:sp>
    </p:spTree>
    <p:extLst>
      <p:ext uri="{BB962C8B-B14F-4D97-AF65-F5344CB8AC3E}">
        <p14:creationId xmlns:p14="http://schemas.microsoft.com/office/powerpoint/2010/main" val="3148294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29653" y="101302"/>
            <a:ext cx="8884693" cy="5693866"/>
          </a:xfrm>
          <a:prstGeom prst="rect">
            <a:avLst/>
          </a:prstGeom>
        </p:spPr>
        <p:txBody>
          <a:bodyPr wrap="square">
            <a:spAutoFit/>
          </a:bodyPr>
          <a:lstStyle/>
          <a:p>
            <a:pPr algn="just"/>
            <a:r>
              <a:rPr lang="en-US" sz="4000" b="1" dirty="0">
                <a:latin typeface="Times New Roman" panose="02020603050405020304" pitchFamily="18" charset="0"/>
                <a:ea typeface="Times New Roman" panose="02020603050405020304" pitchFamily="18" charset="0"/>
              </a:rPr>
              <a:t>Revelation 21:1-7 (NIV)</a:t>
            </a:r>
          </a:p>
          <a:p>
            <a:pPr algn="just"/>
            <a:r>
              <a:rPr lang="en-US" sz="3200" dirty="0">
                <a:latin typeface="Times New Roman" panose="02020603050405020304" pitchFamily="18" charset="0"/>
                <a:ea typeface="Times New Roman" panose="02020603050405020304" pitchFamily="18" charset="0"/>
              </a:rPr>
              <a:t> </a:t>
            </a:r>
          </a:p>
          <a:p>
            <a:r>
              <a:rPr lang="en-US" sz="3600" dirty="0">
                <a:latin typeface="Times New Roman" panose="02020603050405020304" pitchFamily="18" charset="0"/>
                <a:ea typeface="Times New Roman" panose="02020603050405020304" pitchFamily="18" charset="0"/>
              </a:rPr>
              <a:t>	</a:t>
            </a:r>
            <a:r>
              <a:rPr lang="en-US" sz="3200" baseline="30000" dirty="0">
                <a:latin typeface="Times New Roman" panose="02020603050405020304" pitchFamily="18" charset="0"/>
                <a:ea typeface="Times New Roman" panose="02020603050405020304" pitchFamily="18" charset="0"/>
              </a:rPr>
              <a:t>5 </a:t>
            </a:r>
            <a:r>
              <a:rPr lang="en-US" sz="3200" dirty="0">
                <a:latin typeface="Times New Roman" panose="02020603050405020304" pitchFamily="18" charset="0"/>
                <a:ea typeface="Times New Roman" panose="02020603050405020304" pitchFamily="18" charset="0"/>
              </a:rPr>
              <a:t>He who was seated on the throne said, “I am making everything new!” Then He said, “Write this down, for these words are trustworthy and true.”</a:t>
            </a:r>
          </a:p>
          <a:p>
            <a:r>
              <a:rPr lang="en-US" sz="3200" baseline="30000" dirty="0">
                <a:latin typeface="Times New Roman" panose="02020603050405020304" pitchFamily="18" charset="0"/>
                <a:ea typeface="Times New Roman" panose="02020603050405020304" pitchFamily="18" charset="0"/>
              </a:rPr>
              <a:t>	6 </a:t>
            </a:r>
            <a:r>
              <a:rPr lang="en-US" sz="3200" dirty="0">
                <a:latin typeface="Times New Roman" panose="02020603050405020304" pitchFamily="18" charset="0"/>
                <a:ea typeface="Times New Roman" panose="02020603050405020304" pitchFamily="18" charset="0"/>
              </a:rPr>
              <a:t>He said to me: “It is done. I am the Alpha and the Omega, the Beginning and the End. To the thirsty I will give water without cost from the spring of the water of life.</a:t>
            </a:r>
            <a:r>
              <a:rPr lang="en-US" sz="3200" baseline="30000" dirty="0">
                <a:latin typeface="Times New Roman" panose="02020603050405020304" pitchFamily="18" charset="0"/>
                <a:ea typeface="Times New Roman" panose="02020603050405020304" pitchFamily="18" charset="0"/>
              </a:rPr>
              <a:t> 7 </a:t>
            </a:r>
            <a:r>
              <a:rPr lang="en-US" sz="3200" dirty="0">
                <a:latin typeface="Times New Roman" panose="02020603050405020304" pitchFamily="18" charset="0"/>
                <a:ea typeface="Times New Roman" panose="02020603050405020304" pitchFamily="18" charset="0"/>
              </a:rPr>
              <a:t>Those who are victorious will inherit all this, and I will be their God and they will be my children.</a:t>
            </a:r>
          </a:p>
        </p:txBody>
      </p:sp>
    </p:spTree>
    <p:extLst>
      <p:ext uri="{BB962C8B-B14F-4D97-AF65-F5344CB8AC3E}">
        <p14:creationId xmlns:p14="http://schemas.microsoft.com/office/powerpoint/2010/main" val="10065573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29653" y="101302"/>
            <a:ext cx="8884693" cy="2677656"/>
          </a:xfrm>
          <a:prstGeom prst="rect">
            <a:avLst/>
          </a:prstGeom>
        </p:spPr>
        <p:txBody>
          <a:bodyPr wrap="square">
            <a:spAutoFit/>
          </a:bodyPr>
          <a:lstStyle/>
          <a:p>
            <a:pPr algn="just"/>
            <a:r>
              <a:rPr lang="en-US" sz="4000" b="1" dirty="0">
                <a:latin typeface="Times New Roman" panose="02020603050405020304" pitchFamily="18" charset="0"/>
                <a:ea typeface="Times New Roman" panose="02020603050405020304" pitchFamily="18" charset="0"/>
              </a:rPr>
              <a:t>Heaven in Revelation 21</a:t>
            </a:r>
            <a:r>
              <a:rPr lang="en-US" sz="3200" dirty="0">
                <a:latin typeface="Times New Roman" panose="02020603050405020304" pitchFamily="18" charset="0"/>
                <a:ea typeface="Times New Roman" panose="02020603050405020304" pitchFamily="18" charset="0"/>
              </a:rPr>
              <a:t> </a:t>
            </a:r>
          </a:p>
          <a:p>
            <a:r>
              <a:rPr lang="en-US" sz="2400" dirty="0">
                <a:latin typeface="Times New Roman" panose="02020603050405020304" pitchFamily="18" charset="0"/>
                <a:ea typeface="Times New Roman" panose="02020603050405020304" pitchFamily="18" charset="0"/>
              </a:rPr>
              <a:t>	 </a:t>
            </a:r>
          </a:p>
          <a:p>
            <a:r>
              <a:rPr lang="en-US" sz="3600" dirty="0">
                <a:latin typeface="Times New Roman" panose="02020603050405020304" pitchFamily="18" charset="0"/>
                <a:ea typeface="Times New Roman" panose="02020603050405020304" pitchFamily="18" charset="0"/>
              </a:rPr>
              <a:t>	</a:t>
            </a:r>
            <a:r>
              <a:rPr lang="en-US" sz="3200" dirty="0">
                <a:latin typeface="Times New Roman" panose="02020603050405020304" pitchFamily="18" charset="0"/>
                <a:ea typeface="Times New Roman" panose="02020603050405020304" pitchFamily="18" charset="0"/>
              </a:rPr>
              <a:t>“The twelve gates were twelve pearls, each gate made of a single pearl. The great street of the city was of gold, as pure as transparent glass.”</a:t>
            </a:r>
          </a:p>
        </p:txBody>
      </p:sp>
      <p:pic>
        <p:nvPicPr>
          <p:cNvPr id="4098" name="Picture 2" descr="Image result for revelation 21:21"/>
          <p:cNvPicPr>
            <a:picLocks noChangeAspect="1" noChangeArrowheads="1"/>
          </p:cNvPicPr>
          <p:nvPr/>
        </p:nvPicPr>
        <p:blipFill rotWithShape="1">
          <a:blip r:embed="rId2" cstate="screen">
            <a:extLst>
              <a:ext uri="{28A0092B-C50C-407E-A947-70E740481C1C}">
                <a14:useLocalDpi xmlns:a14="http://schemas.microsoft.com/office/drawing/2010/main"/>
              </a:ext>
            </a:extLst>
          </a:blip>
          <a:srcRect/>
          <a:stretch/>
        </p:blipFill>
        <p:spPr bwMode="auto">
          <a:xfrm>
            <a:off x="2128837" y="3124895"/>
            <a:ext cx="4886325" cy="3444688"/>
          </a:xfrm>
          <a:prstGeom prst="rect">
            <a:avLst/>
          </a:prstGeom>
          <a:ln>
            <a:noFill/>
          </a:ln>
          <a:effectLst>
            <a:outerShdw blurRad="292100" dist="139700" dir="2700000" algn="tl" rotWithShape="0">
              <a:srgbClr val="333333">
                <a:alpha val="65000"/>
              </a:srgbClr>
            </a:outerShdw>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788726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129653" y="155090"/>
            <a:ext cx="8884693" cy="6432530"/>
          </a:xfrm>
          <a:prstGeom prst="rect">
            <a:avLst/>
          </a:prstGeom>
        </p:spPr>
        <p:txBody>
          <a:bodyPr wrap="square">
            <a:spAutoFit/>
          </a:bodyPr>
          <a:lstStyle/>
          <a:p>
            <a:pPr algn="just"/>
            <a:r>
              <a:rPr lang="en-US" sz="4000" b="1" dirty="0">
                <a:latin typeface="Times New Roman" panose="02020603050405020304" pitchFamily="18" charset="0"/>
                <a:ea typeface="Times New Roman" panose="02020603050405020304" pitchFamily="18" charset="0"/>
              </a:rPr>
              <a:t>Heaven in Revelation 21</a:t>
            </a:r>
          </a:p>
          <a:p>
            <a:pPr algn="just"/>
            <a:r>
              <a:rPr lang="en-US" sz="3200" dirty="0">
                <a:latin typeface="Times New Roman" panose="02020603050405020304" pitchFamily="18" charset="0"/>
                <a:ea typeface="Times New Roman" panose="02020603050405020304" pitchFamily="18" charset="0"/>
              </a:rPr>
              <a:t> </a:t>
            </a:r>
          </a:p>
          <a:p>
            <a:pPr marL="457200" indent="-457200">
              <a:lnSpc>
                <a:spcPts val="3400"/>
              </a:lnSpc>
              <a:buFont typeface="Wingdings" panose="05000000000000000000" pitchFamily="2" charset="2"/>
              <a:buChar char="v"/>
            </a:pPr>
            <a:r>
              <a:rPr lang="en-US" sz="3200" dirty="0">
                <a:latin typeface="Times New Roman" panose="02020603050405020304" pitchFamily="18" charset="0"/>
                <a:ea typeface="Times New Roman" panose="02020603050405020304" pitchFamily="18" charset="0"/>
              </a:rPr>
              <a:t>Earth and heaven will be new - the old will passed away (21:1, 4-5)</a:t>
            </a:r>
          </a:p>
          <a:p>
            <a:pPr marL="457200" indent="-457200">
              <a:lnSpc>
                <a:spcPts val="3400"/>
              </a:lnSpc>
              <a:buFont typeface="Wingdings" panose="05000000000000000000" pitchFamily="2" charset="2"/>
              <a:buChar char="v"/>
            </a:pPr>
            <a:r>
              <a:rPr lang="en-US" sz="3200" dirty="0">
                <a:latin typeface="Times New Roman" panose="02020603050405020304" pitchFamily="18" charset="0"/>
                <a:ea typeface="Times New Roman" panose="02020603050405020304" pitchFamily="18" charset="0"/>
              </a:rPr>
              <a:t>Heaven is the Holy City Jerusalem - Where God dwells (21:2)</a:t>
            </a:r>
          </a:p>
          <a:p>
            <a:pPr marL="457200" indent="-457200">
              <a:lnSpc>
                <a:spcPts val="3400"/>
              </a:lnSpc>
              <a:buFont typeface="Wingdings" panose="05000000000000000000" pitchFamily="2" charset="2"/>
              <a:buChar char="v"/>
            </a:pPr>
            <a:r>
              <a:rPr lang="en-US" sz="3200" dirty="0">
                <a:latin typeface="Times New Roman" panose="02020603050405020304" pitchFamily="18" charset="0"/>
                <a:ea typeface="Times New Roman" panose="02020603050405020304" pitchFamily="18" charset="0"/>
              </a:rPr>
              <a:t>Heaven is a bride for God, an intimate relationship with God (21:2)</a:t>
            </a:r>
          </a:p>
          <a:p>
            <a:pPr marL="457200" indent="-457200">
              <a:lnSpc>
                <a:spcPts val="3400"/>
              </a:lnSpc>
              <a:buFont typeface="Wingdings" panose="05000000000000000000" pitchFamily="2" charset="2"/>
              <a:buChar char="v"/>
            </a:pPr>
            <a:r>
              <a:rPr lang="en-US" sz="3200" dirty="0">
                <a:latin typeface="Times New Roman" panose="02020603050405020304" pitchFamily="18" charset="0"/>
                <a:ea typeface="Times New Roman" panose="02020603050405020304" pitchFamily="18" charset="0"/>
              </a:rPr>
              <a:t>God dwells directly with people - the covenant fulfilled (21:3, 7)</a:t>
            </a:r>
          </a:p>
          <a:p>
            <a:pPr marL="457200" indent="-457200">
              <a:lnSpc>
                <a:spcPts val="3400"/>
              </a:lnSpc>
              <a:buFont typeface="Wingdings" panose="05000000000000000000" pitchFamily="2" charset="2"/>
              <a:buChar char="v"/>
            </a:pPr>
            <a:r>
              <a:rPr lang="en-US" sz="3200" dirty="0">
                <a:latin typeface="Times New Roman" panose="02020603050405020304" pitchFamily="18" charset="0"/>
                <a:ea typeface="Times New Roman" panose="02020603050405020304" pitchFamily="18" charset="0"/>
              </a:rPr>
              <a:t>No more sorrow, death, crying or pain (21:4)</a:t>
            </a:r>
          </a:p>
          <a:p>
            <a:pPr marL="457200" indent="-457200">
              <a:lnSpc>
                <a:spcPts val="3400"/>
              </a:lnSpc>
              <a:buFont typeface="Wingdings" panose="05000000000000000000" pitchFamily="2" charset="2"/>
              <a:buChar char="v"/>
            </a:pPr>
            <a:r>
              <a:rPr lang="en-US" sz="3200" dirty="0">
                <a:latin typeface="Times New Roman" panose="02020603050405020304" pitchFamily="18" charset="0"/>
                <a:ea typeface="Times New Roman" panose="02020603050405020304" pitchFamily="18" charset="0"/>
              </a:rPr>
              <a:t>Jesus is the Beginning and the End (21:6)</a:t>
            </a:r>
          </a:p>
          <a:p>
            <a:pPr marL="457200" indent="-457200">
              <a:lnSpc>
                <a:spcPts val="3400"/>
              </a:lnSpc>
              <a:buFont typeface="Wingdings" panose="05000000000000000000" pitchFamily="2" charset="2"/>
              <a:buChar char="v"/>
            </a:pPr>
            <a:r>
              <a:rPr lang="en-US" sz="3200" dirty="0">
                <a:latin typeface="Times New Roman" panose="02020603050405020304" pitchFamily="18" charset="0"/>
                <a:ea typeface="Times New Roman" panose="02020603050405020304" pitchFamily="18" charset="0"/>
              </a:rPr>
              <a:t>Heaven is living water (21:6)</a:t>
            </a:r>
          </a:p>
          <a:p>
            <a:pPr marL="457200" indent="-457200">
              <a:lnSpc>
                <a:spcPts val="3400"/>
              </a:lnSpc>
              <a:buFont typeface="Wingdings" panose="05000000000000000000" pitchFamily="2" charset="2"/>
              <a:buChar char="v"/>
            </a:pPr>
            <a:r>
              <a:rPr lang="en-US" sz="3200" dirty="0">
                <a:latin typeface="Times New Roman" panose="02020603050405020304" pitchFamily="18" charset="0"/>
                <a:ea typeface="Times New Roman" panose="02020603050405020304" pitchFamily="18" charset="0"/>
              </a:rPr>
              <a:t>Heaven is for God’s children (21:7)</a:t>
            </a:r>
          </a:p>
        </p:txBody>
      </p:sp>
    </p:spTree>
    <p:extLst>
      <p:ext uri="{BB962C8B-B14F-4D97-AF65-F5344CB8AC3E}">
        <p14:creationId xmlns:p14="http://schemas.microsoft.com/office/powerpoint/2010/main" val="2647622640"/>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1581</TotalTime>
  <Words>409</Words>
  <Application>Microsoft Office PowerPoint</Application>
  <PresentationFormat>On-screen Show (4:3)</PresentationFormat>
  <Paragraphs>62</Paragraphs>
  <Slides>14</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14</vt:i4>
      </vt:variant>
    </vt:vector>
  </HeadingPairs>
  <TitlesOfParts>
    <vt:vector size="20" baseType="lpstr">
      <vt:lpstr>Arial</vt:lpstr>
      <vt:lpstr>Calibri</vt:lpstr>
      <vt:lpstr>Calibri Light</vt:lpstr>
      <vt:lpstr>Times New Roman</vt:lpstr>
      <vt:lpstr>Wingdings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Baxter Healthcare</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Werner, Teresa A</dc:creator>
  <cp:lastModifiedBy>Rebecca Stenlund</cp:lastModifiedBy>
  <cp:revision>133</cp:revision>
  <dcterms:created xsi:type="dcterms:W3CDTF">2016-12-29T06:00:38Z</dcterms:created>
  <dcterms:modified xsi:type="dcterms:W3CDTF">2017-05-30T16:29:50Z</dcterms:modified>
</cp:coreProperties>
</file>