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7" r:id="rId3"/>
    <p:sldId id="356" r:id="rId4"/>
    <p:sldId id="355" r:id="rId5"/>
    <p:sldId id="344" r:id="rId6"/>
    <p:sldId id="358" r:id="rId7"/>
    <p:sldId id="359" r:id="rId8"/>
    <p:sldId id="360" r:id="rId9"/>
    <p:sldId id="361" r:id="rId10"/>
    <p:sldId id="357" r:id="rId11"/>
    <p:sldId id="354" r:id="rId12"/>
    <p:sldId id="365" r:id="rId13"/>
    <p:sldId id="364" r:id="rId14"/>
    <p:sldId id="3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E59A01"/>
    <a:srgbClr val="018AD2"/>
    <a:srgbClr val="92AEF3"/>
    <a:srgbClr val="240838"/>
    <a:srgbClr val="20062E"/>
    <a:srgbClr val="008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8" d="100"/>
          <a:sy n="58" d="100"/>
        </p:scale>
        <p:origin x="10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9C5648-6A82-422B-802C-E2FE514F9647}" type="doc">
      <dgm:prSet loTypeId="urn:microsoft.com/office/officeart/2005/8/layout/arrow2" loCatId="process" qsTypeId="urn:microsoft.com/office/officeart/2005/8/quickstyle/3d3" qsCatId="3D" csTypeId="urn:microsoft.com/office/officeart/2005/8/colors/colorful5" csCatId="colorful" phldr="1"/>
      <dgm:spPr/>
    </dgm:pt>
    <dgm:pt modelId="{8F78A662-F53C-4FFF-9E3B-4B1405C740A5}">
      <dgm:prSet phldrT="[Text]" custT="1"/>
      <dgm:spPr/>
      <dgm:t>
        <a:bodyPr/>
        <a:lstStyle/>
        <a:p>
          <a:pPr algn="l"/>
          <a:r>
            <a:rPr lang="en-US" sz="3600" b="1" dirty="0">
              <a:latin typeface="Times New Roman" panose="02020603050405020304" pitchFamily="18" charset="0"/>
              <a:cs typeface="Times New Roman" panose="02020603050405020304" pitchFamily="18" charset="0"/>
            </a:rPr>
            <a:t>Now in part, then fully</a:t>
          </a:r>
        </a:p>
      </dgm:t>
    </dgm:pt>
    <dgm:pt modelId="{E001E8B9-2A6B-4D7C-A936-625FCA0312B9}" type="parTrans" cxnId="{BA81379E-87C1-423B-B66F-4B0CAB314367}">
      <dgm:prSet/>
      <dgm:spPr/>
      <dgm:t>
        <a:bodyPr/>
        <a:lstStyle/>
        <a:p>
          <a:endParaRPr lang="en-US"/>
        </a:p>
      </dgm:t>
    </dgm:pt>
    <dgm:pt modelId="{5359230D-F959-47A9-B702-96F4DD3F6E16}" type="sibTrans" cxnId="{BA81379E-87C1-423B-B66F-4B0CAB314367}">
      <dgm:prSet/>
      <dgm:spPr/>
      <dgm:t>
        <a:bodyPr/>
        <a:lstStyle/>
        <a:p>
          <a:endParaRPr lang="en-US"/>
        </a:p>
      </dgm:t>
    </dgm:pt>
    <dgm:pt modelId="{122237DC-C913-4929-9F85-87207E968C26}">
      <dgm:prSet custT="1"/>
      <dgm:spPr/>
      <dgm:t>
        <a:bodyPr/>
        <a:lstStyle/>
        <a:p>
          <a:pPr algn="l"/>
          <a:r>
            <a:rPr lang="en-US" sz="3600" b="1" dirty="0">
              <a:latin typeface="Times New Roman" panose="02020603050405020304" pitchFamily="18" charset="0"/>
              <a:cs typeface="Times New Roman" panose="02020603050405020304" pitchFamily="18" charset="0"/>
            </a:rPr>
            <a:t> </a:t>
          </a:r>
        </a:p>
      </dgm:t>
    </dgm:pt>
    <dgm:pt modelId="{F7C75F98-970F-405D-9A83-3B31A7EBBF00}" type="parTrans" cxnId="{00D39DA0-B08E-45E4-B448-46D64A95A15E}">
      <dgm:prSet/>
      <dgm:spPr/>
      <dgm:t>
        <a:bodyPr/>
        <a:lstStyle/>
        <a:p>
          <a:endParaRPr lang="en-US"/>
        </a:p>
      </dgm:t>
    </dgm:pt>
    <dgm:pt modelId="{93C9C252-729E-4ED1-80FB-0B9805AC97E4}" type="sibTrans" cxnId="{00D39DA0-B08E-45E4-B448-46D64A95A15E}">
      <dgm:prSet/>
      <dgm:spPr/>
      <dgm:t>
        <a:bodyPr/>
        <a:lstStyle/>
        <a:p>
          <a:endParaRPr lang="en-US"/>
        </a:p>
      </dgm:t>
    </dgm:pt>
    <dgm:pt modelId="{62536F81-B468-4455-9E2F-CB2ECAE3FF6D}">
      <dgm:prSet custT="1"/>
      <dgm:spPr/>
      <dgm:t>
        <a:bodyPr/>
        <a:lstStyle/>
        <a:p>
          <a:pPr algn="l"/>
          <a:r>
            <a:rPr lang="en-US" sz="3600" b="1" dirty="0">
              <a:latin typeface="Times New Roman" panose="02020603050405020304" pitchFamily="18" charset="0"/>
              <a:cs typeface="Times New Roman" panose="02020603050405020304" pitchFamily="18" charset="0"/>
            </a:rPr>
            <a:t> </a:t>
          </a:r>
        </a:p>
      </dgm:t>
    </dgm:pt>
    <dgm:pt modelId="{CA056819-D173-4875-8AA9-D5E1DE86E748}" type="parTrans" cxnId="{CA52EDB7-200F-45A5-BB6A-D64D913CD2F1}">
      <dgm:prSet/>
      <dgm:spPr/>
      <dgm:t>
        <a:bodyPr/>
        <a:lstStyle/>
        <a:p>
          <a:endParaRPr lang="en-US"/>
        </a:p>
      </dgm:t>
    </dgm:pt>
    <dgm:pt modelId="{05E132B7-8A06-40D9-94C5-E7417668F957}" type="sibTrans" cxnId="{CA52EDB7-200F-45A5-BB6A-D64D913CD2F1}">
      <dgm:prSet/>
      <dgm:spPr/>
      <dgm:t>
        <a:bodyPr/>
        <a:lstStyle/>
        <a:p>
          <a:endParaRPr lang="en-US"/>
        </a:p>
      </dgm:t>
    </dgm:pt>
    <dgm:pt modelId="{77F7C3E2-21FE-4CA4-BF4D-679F9CB5AD3D}" type="pres">
      <dgm:prSet presAssocID="{3C9C5648-6A82-422B-802C-E2FE514F9647}" presName="arrowDiagram" presStyleCnt="0">
        <dgm:presLayoutVars>
          <dgm:chMax val="5"/>
          <dgm:dir/>
          <dgm:resizeHandles val="exact"/>
        </dgm:presLayoutVars>
      </dgm:prSet>
      <dgm:spPr/>
    </dgm:pt>
    <dgm:pt modelId="{E203D5CC-A39C-401D-AA38-C987DCE3765E}" type="pres">
      <dgm:prSet presAssocID="{3C9C5648-6A82-422B-802C-E2FE514F9647}" presName="arrow" presStyleLbl="bgShp" presStyleIdx="0" presStyleCnt="1"/>
      <dgm:spPr/>
    </dgm:pt>
    <dgm:pt modelId="{7C4F48ED-AD32-4D7E-8E3F-D26DA1BD72CE}" type="pres">
      <dgm:prSet presAssocID="{3C9C5648-6A82-422B-802C-E2FE514F9647}" presName="arrowDiagram3" presStyleCnt="0"/>
      <dgm:spPr/>
    </dgm:pt>
    <dgm:pt modelId="{FB64CC7F-D50B-450D-B23D-0901FCD870DD}" type="pres">
      <dgm:prSet presAssocID="{8F78A662-F53C-4FFF-9E3B-4B1405C740A5}" presName="bullet3a" presStyleLbl="node1" presStyleIdx="0" presStyleCnt="3"/>
      <dgm:spPr/>
    </dgm:pt>
    <dgm:pt modelId="{CBF1F3B5-82B1-4F14-8A34-F7F2CFBB07F4}" type="pres">
      <dgm:prSet presAssocID="{8F78A662-F53C-4FFF-9E3B-4B1405C740A5}" presName="textBox3a" presStyleLbl="revTx" presStyleIdx="0" presStyleCnt="3">
        <dgm:presLayoutVars>
          <dgm:bulletEnabled val="1"/>
        </dgm:presLayoutVars>
      </dgm:prSet>
      <dgm:spPr/>
    </dgm:pt>
    <dgm:pt modelId="{9C728544-1684-4BEB-B773-6F46D8E9F975}" type="pres">
      <dgm:prSet presAssocID="{122237DC-C913-4929-9F85-87207E968C26}" presName="bullet3b" presStyleLbl="node1" presStyleIdx="1" presStyleCnt="3"/>
      <dgm:spPr/>
    </dgm:pt>
    <dgm:pt modelId="{A93DC4AC-8E1A-4730-945B-F8DEA9845281}" type="pres">
      <dgm:prSet presAssocID="{122237DC-C913-4929-9F85-87207E968C26}" presName="textBox3b" presStyleLbl="revTx" presStyleIdx="1" presStyleCnt="3">
        <dgm:presLayoutVars>
          <dgm:bulletEnabled val="1"/>
        </dgm:presLayoutVars>
      </dgm:prSet>
      <dgm:spPr/>
    </dgm:pt>
    <dgm:pt modelId="{9F83E8B1-A6B2-461E-8956-3A4C25D5DA93}" type="pres">
      <dgm:prSet presAssocID="{62536F81-B468-4455-9E2F-CB2ECAE3FF6D}" presName="bullet3c" presStyleLbl="node1" presStyleIdx="2" presStyleCnt="3"/>
      <dgm:spPr/>
    </dgm:pt>
    <dgm:pt modelId="{B37FD8C2-89A3-4CDD-A1B1-64A0D6F680AB}" type="pres">
      <dgm:prSet presAssocID="{62536F81-B468-4455-9E2F-CB2ECAE3FF6D}" presName="textBox3c" presStyleLbl="revTx" presStyleIdx="2" presStyleCnt="3">
        <dgm:presLayoutVars>
          <dgm:bulletEnabled val="1"/>
        </dgm:presLayoutVars>
      </dgm:prSet>
      <dgm:spPr/>
    </dgm:pt>
  </dgm:ptLst>
  <dgm:cxnLst>
    <dgm:cxn modelId="{5AF41A2E-7F5F-4380-804B-8D35187DDB12}" type="presOf" srcId="{3C9C5648-6A82-422B-802C-E2FE514F9647}" destId="{77F7C3E2-21FE-4CA4-BF4D-679F9CB5AD3D}" srcOrd="0" destOrd="0" presId="urn:microsoft.com/office/officeart/2005/8/layout/arrow2"/>
    <dgm:cxn modelId="{C8AD3932-FD0C-48D6-B563-A60CE7FE31A7}" type="presOf" srcId="{62536F81-B468-4455-9E2F-CB2ECAE3FF6D}" destId="{B37FD8C2-89A3-4CDD-A1B1-64A0D6F680AB}" srcOrd="0" destOrd="0" presId="urn:microsoft.com/office/officeart/2005/8/layout/arrow2"/>
    <dgm:cxn modelId="{97E0DE82-7DE8-4058-B684-0D4352EAAA50}" type="presOf" srcId="{8F78A662-F53C-4FFF-9E3B-4B1405C740A5}" destId="{CBF1F3B5-82B1-4F14-8A34-F7F2CFBB07F4}" srcOrd="0" destOrd="0" presId="urn:microsoft.com/office/officeart/2005/8/layout/arrow2"/>
    <dgm:cxn modelId="{BA81379E-87C1-423B-B66F-4B0CAB314367}" srcId="{3C9C5648-6A82-422B-802C-E2FE514F9647}" destId="{8F78A662-F53C-4FFF-9E3B-4B1405C740A5}" srcOrd="0" destOrd="0" parTransId="{E001E8B9-2A6B-4D7C-A936-625FCA0312B9}" sibTransId="{5359230D-F959-47A9-B702-96F4DD3F6E16}"/>
    <dgm:cxn modelId="{00D39DA0-B08E-45E4-B448-46D64A95A15E}" srcId="{3C9C5648-6A82-422B-802C-E2FE514F9647}" destId="{122237DC-C913-4929-9F85-87207E968C26}" srcOrd="1" destOrd="0" parTransId="{F7C75F98-970F-405D-9A83-3B31A7EBBF00}" sibTransId="{93C9C252-729E-4ED1-80FB-0B9805AC97E4}"/>
    <dgm:cxn modelId="{CA52EDB7-200F-45A5-BB6A-D64D913CD2F1}" srcId="{3C9C5648-6A82-422B-802C-E2FE514F9647}" destId="{62536F81-B468-4455-9E2F-CB2ECAE3FF6D}" srcOrd="2" destOrd="0" parTransId="{CA056819-D173-4875-8AA9-D5E1DE86E748}" sibTransId="{05E132B7-8A06-40D9-94C5-E7417668F957}"/>
    <dgm:cxn modelId="{BB1DDFDD-3E5C-4378-BF06-A056AF063CBE}" type="presOf" srcId="{122237DC-C913-4929-9F85-87207E968C26}" destId="{A93DC4AC-8E1A-4730-945B-F8DEA9845281}" srcOrd="0" destOrd="0" presId="urn:microsoft.com/office/officeart/2005/8/layout/arrow2"/>
    <dgm:cxn modelId="{AEBD7F2E-23F6-4895-AE74-9516F33E0FA7}" type="presParOf" srcId="{77F7C3E2-21FE-4CA4-BF4D-679F9CB5AD3D}" destId="{E203D5CC-A39C-401D-AA38-C987DCE3765E}" srcOrd="0" destOrd="0" presId="urn:microsoft.com/office/officeart/2005/8/layout/arrow2"/>
    <dgm:cxn modelId="{173E051C-C4CE-4A89-A1C4-A58A83970442}" type="presParOf" srcId="{77F7C3E2-21FE-4CA4-BF4D-679F9CB5AD3D}" destId="{7C4F48ED-AD32-4D7E-8E3F-D26DA1BD72CE}" srcOrd="1" destOrd="0" presId="urn:microsoft.com/office/officeart/2005/8/layout/arrow2"/>
    <dgm:cxn modelId="{6DFB70BB-DBA4-4D31-8F52-3A079CD9CDE1}" type="presParOf" srcId="{7C4F48ED-AD32-4D7E-8E3F-D26DA1BD72CE}" destId="{FB64CC7F-D50B-450D-B23D-0901FCD870DD}" srcOrd="0" destOrd="0" presId="urn:microsoft.com/office/officeart/2005/8/layout/arrow2"/>
    <dgm:cxn modelId="{A99C2B28-5B8A-4A11-AE38-81E0FAC52891}" type="presParOf" srcId="{7C4F48ED-AD32-4D7E-8E3F-D26DA1BD72CE}" destId="{CBF1F3B5-82B1-4F14-8A34-F7F2CFBB07F4}" srcOrd="1" destOrd="0" presId="urn:microsoft.com/office/officeart/2005/8/layout/arrow2"/>
    <dgm:cxn modelId="{31427FB6-6E0D-4B63-8A06-DC94E7DE1401}" type="presParOf" srcId="{7C4F48ED-AD32-4D7E-8E3F-D26DA1BD72CE}" destId="{9C728544-1684-4BEB-B773-6F46D8E9F975}" srcOrd="2" destOrd="0" presId="urn:microsoft.com/office/officeart/2005/8/layout/arrow2"/>
    <dgm:cxn modelId="{6A447AC6-E5BF-4280-9FAE-8CADFD4F3EE1}" type="presParOf" srcId="{7C4F48ED-AD32-4D7E-8E3F-D26DA1BD72CE}" destId="{A93DC4AC-8E1A-4730-945B-F8DEA9845281}" srcOrd="3" destOrd="0" presId="urn:microsoft.com/office/officeart/2005/8/layout/arrow2"/>
    <dgm:cxn modelId="{806C3A96-17CC-4A0C-89D7-5255841CC591}" type="presParOf" srcId="{7C4F48ED-AD32-4D7E-8E3F-D26DA1BD72CE}" destId="{9F83E8B1-A6B2-461E-8956-3A4C25D5DA93}" srcOrd="4" destOrd="0" presId="urn:microsoft.com/office/officeart/2005/8/layout/arrow2"/>
    <dgm:cxn modelId="{45E5F400-02C8-4E64-9A35-015A3C71B3DD}" type="presParOf" srcId="{7C4F48ED-AD32-4D7E-8E3F-D26DA1BD72CE}" destId="{B37FD8C2-89A3-4CDD-A1B1-64A0D6F680AB}"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9C5648-6A82-422B-802C-E2FE514F9647}" type="doc">
      <dgm:prSet loTypeId="urn:microsoft.com/office/officeart/2005/8/layout/arrow2" loCatId="process" qsTypeId="urn:microsoft.com/office/officeart/2005/8/quickstyle/3d3" qsCatId="3D" csTypeId="urn:microsoft.com/office/officeart/2005/8/colors/colorful5" csCatId="colorful" phldr="1"/>
      <dgm:spPr/>
    </dgm:pt>
    <dgm:pt modelId="{8F78A662-F53C-4FFF-9E3B-4B1405C740A5}">
      <dgm:prSet phldrT="[Text]" custT="1"/>
      <dgm:spPr/>
      <dgm:t>
        <a:bodyPr/>
        <a:lstStyle/>
        <a:p>
          <a:pPr algn="l"/>
          <a:r>
            <a:rPr lang="en-US" sz="3600" b="1" dirty="0">
              <a:latin typeface="Times New Roman" panose="02020603050405020304" pitchFamily="18" charset="0"/>
              <a:cs typeface="Times New Roman" panose="02020603050405020304" pitchFamily="18" charset="0"/>
            </a:rPr>
            <a:t>Now in part, then fully</a:t>
          </a:r>
        </a:p>
      </dgm:t>
    </dgm:pt>
    <dgm:pt modelId="{E001E8B9-2A6B-4D7C-A936-625FCA0312B9}" type="parTrans" cxnId="{BA81379E-87C1-423B-B66F-4B0CAB314367}">
      <dgm:prSet/>
      <dgm:spPr/>
      <dgm:t>
        <a:bodyPr/>
        <a:lstStyle/>
        <a:p>
          <a:endParaRPr lang="en-US"/>
        </a:p>
      </dgm:t>
    </dgm:pt>
    <dgm:pt modelId="{5359230D-F959-47A9-B702-96F4DD3F6E16}" type="sibTrans" cxnId="{BA81379E-87C1-423B-B66F-4B0CAB314367}">
      <dgm:prSet/>
      <dgm:spPr/>
      <dgm:t>
        <a:bodyPr/>
        <a:lstStyle/>
        <a:p>
          <a:endParaRPr lang="en-US"/>
        </a:p>
      </dgm:t>
    </dgm:pt>
    <dgm:pt modelId="{122237DC-C913-4929-9F85-87207E968C26}">
      <dgm:prSet custT="1"/>
      <dgm:spPr/>
      <dgm:t>
        <a:bodyPr/>
        <a:lstStyle/>
        <a:p>
          <a:pPr algn="l"/>
          <a:r>
            <a:rPr lang="en-US" sz="3600" b="1" dirty="0">
              <a:latin typeface="Times New Roman" panose="02020603050405020304" pitchFamily="18" charset="0"/>
              <a:cs typeface="Times New Roman" panose="02020603050405020304" pitchFamily="18" charset="0"/>
            </a:rPr>
            <a:t>Share our joy with others</a:t>
          </a:r>
        </a:p>
      </dgm:t>
    </dgm:pt>
    <dgm:pt modelId="{F7C75F98-970F-405D-9A83-3B31A7EBBF00}" type="parTrans" cxnId="{00D39DA0-B08E-45E4-B448-46D64A95A15E}">
      <dgm:prSet/>
      <dgm:spPr/>
      <dgm:t>
        <a:bodyPr/>
        <a:lstStyle/>
        <a:p>
          <a:endParaRPr lang="en-US"/>
        </a:p>
      </dgm:t>
    </dgm:pt>
    <dgm:pt modelId="{93C9C252-729E-4ED1-80FB-0B9805AC97E4}" type="sibTrans" cxnId="{00D39DA0-B08E-45E4-B448-46D64A95A15E}">
      <dgm:prSet/>
      <dgm:spPr/>
      <dgm:t>
        <a:bodyPr/>
        <a:lstStyle/>
        <a:p>
          <a:endParaRPr lang="en-US"/>
        </a:p>
      </dgm:t>
    </dgm:pt>
    <dgm:pt modelId="{62536F81-B468-4455-9E2F-CB2ECAE3FF6D}">
      <dgm:prSet custT="1"/>
      <dgm:spPr/>
      <dgm:t>
        <a:bodyPr/>
        <a:lstStyle/>
        <a:p>
          <a:pPr algn="l"/>
          <a:r>
            <a:rPr lang="en-US" sz="3600" b="1" dirty="0">
              <a:latin typeface="Times New Roman" panose="02020603050405020304" pitchFamily="18" charset="0"/>
              <a:cs typeface="Times New Roman" panose="02020603050405020304" pitchFamily="18" charset="0"/>
            </a:rPr>
            <a:t> </a:t>
          </a:r>
        </a:p>
      </dgm:t>
    </dgm:pt>
    <dgm:pt modelId="{CA056819-D173-4875-8AA9-D5E1DE86E748}" type="parTrans" cxnId="{CA52EDB7-200F-45A5-BB6A-D64D913CD2F1}">
      <dgm:prSet/>
      <dgm:spPr/>
      <dgm:t>
        <a:bodyPr/>
        <a:lstStyle/>
        <a:p>
          <a:endParaRPr lang="en-US"/>
        </a:p>
      </dgm:t>
    </dgm:pt>
    <dgm:pt modelId="{05E132B7-8A06-40D9-94C5-E7417668F957}" type="sibTrans" cxnId="{CA52EDB7-200F-45A5-BB6A-D64D913CD2F1}">
      <dgm:prSet/>
      <dgm:spPr/>
      <dgm:t>
        <a:bodyPr/>
        <a:lstStyle/>
        <a:p>
          <a:endParaRPr lang="en-US"/>
        </a:p>
      </dgm:t>
    </dgm:pt>
    <dgm:pt modelId="{77F7C3E2-21FE-4CA4-BF4D-679F9CB5AD3D}" type="pres">
      <dgm:prSet presAssocID="{3C9C5648-6A82-422B-802C-E2FE514F9647}" presName="arrowDiagram" presStyleCnt="0">
        <dgm:presLayoutVars>
          <dgm:chMax val="5"/>
          <dgm:dir/>
          <dgm:resizeHandles val="exact"/>
        </dgm:presLayoutVars>
      </dgm:prSet>
      <dgm:spPr/>
    </dgm:pt>
    <dgm:pt modelId="{E203D5CC-A39C-401D-AA38-C987DCE3765E}" type="pres">
      <dgm:prSet presAssocID="{3C9C5648-6A82-422B-802C-E2FE514F9647}" presName="arrow" presStyleLbl="bgShp" presStyleIdx="0" presStyleCnt="1"/>
      <dgm:spPr/>
    </dgm:pt>
    <dgm:pt modelId="{7C4F48ED-AD32-4D7E-8E3F-D26DA1BD72CE}" type="pres">
      <dgm:prSet presAssocID="{3C9C5648-6A82-422B-802C-E2FE514F9647}" presName="arrowDiagram3" presStyleCnt="0"/>
      <dgm:spPr/>
    </dgm:pt>
    <dgm:pt modelId="{FB64CC7F-D50B-450D-B23D-0901FCD870DD}" type="pres">
      <dgm:prSet presAssocID="{8F78A662-F53C-4FFF-9E3B-4B1405C740A5}" presName="bullet3a" presStyleLbl="node1" presStyleIdx="0" presStyleCnt="3"/>
      <dgm:spPr/>
    </dgm:pt>
    <dgm:pt modelId="{CBF1F3B5-82B1-4F14-8A34-F7F2CFBB07F4}" type="pres">
      <dgm:prSet presAssocID="{8F78A662-F53C-4FFF-9E3B-4B1405C740A5}" presName="textBox3a" presStyleLbl="revTx" presStyleIdx="0" presStyleCnt="3">
        <dgm:presLayoutVars>
          <dgm:bulletEnabled val="1"/>
        </dgm:presLayoutVars>
      </dgm:prSet>
      <dgm:spPr/>
    </dgm:pt>
    <dgm:pt modelId="{9C728544-1684-4BEB-B773-6F46D8E9F975}" type="pres">
      <dgm:prSet presAssocID="{122237DC-C913-4929-9F85-87207E968C26}" presName="bullet3b" presStyleLbl="node1" presStyleIdx="1" presStyleCnt="3"/>
      <dgm:spPr/>
    </dgm:pt>
    <dgm:pt modelId="{A93DC4AC-8E1A-4730-945B-F8DEA9845281}" type="pres">
      <dgm:prSet presAssocID="{122237DC-C913-4929-9F85-87207E968C26}" presName="textBox3b" presStyleLbl="revTx" presStyleIdx="1" presStyleCnt="3">
        <dgm:presLayoutVars>
          <dgm:bulletEnabled val="1"/>
        </dgm:presLayoutVars>
      </dgm:prSet>
      <dgm:spPr/>
    </dgm:pt>
    <dgm:pt modelId="{9F83E8B1-A6B2-461E-8956-3A4C25D5DA93}" type="pres">
      <dgm:prSet presAssocID="{62536F81-B468-4455-9E2F-CB2ECAE3FF6D}" presName="bullet3c" presStyleLbl="node1" presStyleIdx="2" presStyleCnt="3"/>
      <dgm:spPr/>
    </dgm:pt>
    <dgm:pt modelId="{B37FD8C2-89A3-4CDD-A1B1-64A0D6F680AB}" type="pres">
      <dgm:prSet presAssocID="{62536F81-B468-4455-9E2F-CB2ECAE3FF6D}" presName="textBox3c" presStyleLbl="revTx" presStyleIdx="2" presStyleCnt="3">
        <dgm:presLayoutVars>
          <dgm:bulletEnabled val="1"/>
        </dgm:presLayoutVars>
      </dgm:prSet>
      <dgm:spPr/>
    </dgm:pt>
  </dgm:ptLst>
  <dgm:cxnLst>
    <dgm:cxn modelId="{1C4AB946-375B-477D-820F-9523333F38F3}" type="presOf" srcId="{8F78A662-F53C-4FFF-9E3B-4B1405C740A5}" destId="{CBF1F3B5-82B1-4F14-8A34-F7F2CFBB07F4}" srcOrd="0" destOrd="0" presId="urn:microsoft.com/office/officeart/2005/8/layout/arrow2"/>
    <dgm:cxn modelId="{155ABF71-17EC-4DB4-8AFB-47223C332E4B}" type="presOf" srcId="{62536F81-B468-4455-9E2F-CB2ECAE3FF6D}" destId="{B37FD8C2-89A3-4CDD-A1B1-64A0D6F680AB}" srcOrd="0" destOrd="0" presId="urn:microsoft.com/office/officeart/2005/8/layout/arrow2"/>
    <dgm:cxn modelId="{758F1380-C952-46FE-8555-008CBB076A49}" type="presOf" srcId="{3C9C5648-6A82-422B-802C-E2FE514F9647}" destId="{77F7C3E2-21FE-4CA4-BF4D-679F9CB5AD3D}" srcOrd="0" destOrd="0" presId="urn:microsoft.com/office/officeart/2005/8/layout/arrow2"/>
    <dgm:cxn modelId="{BA81379E-87C1-423B-B66F-4B0CAB314367}" srcId="{3C9C5648-6A82-422B-802C-E2FE514F9647}" destId="{8F78A662-F53C-4FFF-9E3B-4B1405C740A5}" srcOrd="0" destOrd="0" parTransId="{E001E8B9-2A6B-4D7C-A936-625FCA0312B9}" sibTransId="{5359230D-F959-47A9-B702-96F4DD3F6E16}"/>
    <dgm:cxn modelId="{00D39DA0-B08E-45E4-B448-46D64A95A15E}" srcId="{3C9C5648-6A82-422B-802C-E2FE514F9647}" destId="{122237DC-C913-4929-9F85-87207E968C26}" srcOrd="1" destOrd="0" parTransId="{F7C75F98-970F-405D-9A83-3B31A7EBBF00}" sibTransId="{93C9C252-729E-4ED1-80FB-0B9805AC97E4}"/>
    <dgm:cxn modelId="{CA52EDB7-200F-45A5-BB6A-D64D913CD2F1}" srcId="{3C9C5648-6A82-422B-802C-E2FE514F9647}" destId="{62536F81-B468-4455-9E2F-CB2ECAE3FF6D}" srcOrd="2" destOrd="0" parTransId="{CA056819-D173-4875-8AA9-D5E1DE86E748}" sibTransId="{05E132B7-8A06-40D9-94C5-E7417668F957}"/>
    <dgm:cxn modelId="{14477BE7-72BC-41AB-99A3-3A94DEB980A5}" type="presOf" srcId="{122237DC-C913-4929-9F85-87207E968C26}" destId="{A93DC4AC-8E1A-4730-945B-F8DEA9845281}" srcOrd="0" destOrd="0" presId="urn:microsoft.com/office/officeart/2005/8/layout/arrow2"/>
    <dgm:cxn modelId="{49FE6777-4E73-4F8D-B4B5-6ED5503445F8}" type="presParOf" srcId="{77F7C3E2-21FE-4CA4-BF4D-679F9CB5AD3D}" destId="{E203D5CC-A39C-401D-AA38-C987DCE3765E}" srcOrd="0" destOrd="0" presId="urn:microsoft.com/office/officeart/2005/8/layout/arrow2"/>
    <dgm:cxn modelId="{E93466C3-B1BF-49FD-A82F-D62580485809}" type="presParOf" srcId="{77F7C3E2-21FE-4CA4-BF4D-679F9CB5AD3D}" destId="{7C4F48ED-AD32-4D7E-8E3F-D26DA1BD72CE}" srcOrd="1" destOrd="0" presId="urn:microsoft.com/office/officeart/2005/8/layout/arrow2"/>
    <dgm:cxn modelId="{7617EBF0-061E-463D-B2CE-93BA91B9820A}" type="presParOf" srcId="{7C4F48ED-AD32-4D7E-8E3F-D26DA1BD72CE}" destId="{FB64CC7F-D50B-450D-B23D-0901FCD870DD}" srcOrd="0" destOrd="0" presId="urn:microsoft.com/office/officeart/2005/8/layout/arrow2"/>
    <dgm:cxn modelId="{04E4D2A9-6C61-4D2A-8DD3-F41E93B3D366}" type="presParOf" srcId="{7C4F48ED-AD32-4D7E-8E3F-D26DA1BD72CE}" destId="{CBF1F3B5-82B1-4F14-8A34-F7F2CFBB07F4}" srcOrd="1" destOrd="0" presId="urn:microsoft.com/office/officeart/2005/8/layout/arrow2"/>
    <dgm:cxn modelId="{1E2613AF-B93A-41BC-B6F2-7DE3AA0B6E51}" type="presParOf" srcId="{7C4F48ED-AD32-4D7E-8E3F-D26DA1BD72CE}" destId="{9C728544-1684-4BEB-B773-6F46D8E9F975}" srcOrd="2" destOrd="0" presId="urn:microsoft.com/office/officeart/2005/8/layout/arrow2"/>
    <dgm:cxn modelId="{EC0F04F4-0DAD-458B-AF61-FF518DF57B46}" type="presParOf" srcId="{7C4F48ED-AD32-4D7E-8E3F-D26DA1BD72CE}" destId="{A93DC4AC-8E1A-4730-945B-F8DEA9845281}" srcOrd="3" destOrd="0" presId="urn:microsoft.com/office/officeart/2005/8/layout/arrow2"/>
    <dgm:cxn modelId="{030B3158-8444-43BD-8540-C24D97226F1E}" type="presParOf" srcId="{7C4F48ED-AD32-4D7E-8E3F-D26DA1BD72CE}" destId="{9F83E8B1-A6B2-461E-8956-3A4C25D5DA93}" srcOrd="4" destOrd="0" presId="urn:microsoft.com/office/officeart/2005/8/layout/arrow2"/>
    <dgm:cxn modelId="{AE01E773-9A79-4341-8CDF-772FD3E64CEC}" type="presParOf" srcId="{7C4F48ED-AD32-4D7E-8E3F-D26DA1BD72CE}" destId="{B37FD8C2-89A3-4CDD-A1B1-64A0D6F680AB}"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9C5648-6A82-422B-802C-E2FE514F9647}" type="doc">
      <dgm:prSet loTypeId="urn:microsoft.com/office/officeart/2005/8/layout/arrow2" loCatId="process" qsTypeId="urn:microsoft.com/office/officeart/2005/8/quickstyle/3d3" qsCatId="3D" csTypeId="urn:microsoft.com/office/officeart/2005/8/colors/colorful5" csCatId="colorful" phldr="1"/>
      <dgm:spPr/>
    </dgm:pt>
    <dgm:pt modelId="{8F78A662-F53C-4FFF-9E3B-4B1405C740A5}">
      <dgm:prSet phldrT="[Text]" custT="1"/>
      <dgm:spPr/>
      <dgm:t>
        <a:bodyPr/>
        <a:lstStyle/>
        <a:p>
          <a:pPr algn="l"/>
          <a:r>
            <a:rPr lang="en-US" sz="3600" b="1" dirty="0">
              <a:latin typeface="Times New Roman" panose="02020603050405020304" pitchFamily="18" charset="0"/>
              <a:cs typeface="Times New Roman" panose="02020603050405020304" pitchFamily="18" charset="0"/>
            </a:rPr>
            <a:t>Now in part, then fully</a:t>
          </a:r>
        </a:p>
      </dgm:t>
    </dgm:pt>
    <dgm:pt modelId="{E001E8B9-2A6B-4D7C-A936-625FCA0312B9}" type="parTrans" cxnId="{BA81379E-87C1-423B-B66F-4B0CAB314367}">
      <dgm:prSet/>
      <dgm:spPr/>
      <dgm:t>
        <a:bodyPr/>
        <a:lstStyle/>
        <a:p>
          <a:endParaRPr lang="en-US"/>
        </a:p>
      </dgm:t>
    </dgm:pt>
    <dgm:pt modelId="{5359230D-F959-47A9-B702-96F4DD3F6E16}" type="sibTrans" cxnId="{BA81379E-87C1-423B-B66F-4B0CAB314367}">
      <dgm:prSet/>
      <dgm:spPr/>
      <dgm:t>
        <a:bodyPr/>
        <a:lstStyle/>
        <a:p>
          <a:endParaRPr lang="en-US"/>
        </a:p>
      </dgm:t>
    </dgm:pt>
    <dgm:pt modelId="{122237DC-C913-4929-9F85-87207E968C26}">
      <dgm:prSet custT="1"/>
      <dgm:spPr/>
      <dgm:t>
        <a:bodyPr/>
        <a:lstStyle/>
        <a:p>
          <a:pPr algn="l"/>
          <a:r>
            <a:rPr lang="en-US" sz="3600" b="1" dirty="0">
              <a:latin typeface="Times New Roman" panose="02020603050405020304" pitchFamily="18" charset="0"/>
              <a:cs typeface="Times New Roman" panose="02020603050405020304" pitchFamily="18" charset="0"/>
            </a:rPr>
            <a:t>Share our joy with others</a:t>
          </a:r>
        </a:p>
      </dgm:t>
    </dgm:pt>
    <dgm:pt modelId="{F7C75F98-970F-405D-9A83-3B31A7EBBF00}" type="parTrans" cxnId="{00D39DA0-B08E-45E4-B448-46D64A95A15E}">
      <dgm:prSet/>
      <dgm:spPr/>
      <dgm:t>
        <a:bodyPr/>
        <a:lstStyle/>
        <a:p>
          <a:endParaRPr lang="en-US"/>
        </a:p>
      </dgm:t>
    </dgm:pt>
    <dgm:pt modelId="{93C9C252-729E-4ED1-80FB-0B9805AC97E4}" type="sibTrans" cxnId="{00D39DA0-B08E-45E4-B448-46D64A95A15E}">
      <dgm:prSet/>
      <dgm:spPr/>
      <dgm:t>
        <a:bodyPr/>
        <a:lstStyle/>
        <a:p>
          <a:endParaRPr lang="en-US"/>
        </a:p>
      </dgm:t>
    </dgm:pt>
    <dgm:pt modelId="{62536F81-B468-4455-9E2F-CB2ECAE3FF6D}">
      <dgm:prSet custT="1"/>
      <dgm:spPr/>
      <dgm:t>
        <a:bodyPr/>
        <a:lstStyle/>
        <a:p>
          <a:pPr algn="l"/>
          <a:r>
            <a:rPr lang="en-US" sz="3600" b="1" dirty="0">
              <a:latin typeface="Times New Roman" panose="02020603050405020304" pitchFamily="18" charset="0"/>
              <a:cs typeface="Times New Roman" panose="02020603050405020304" pitchFamily="18" charset="0"/>
            </a:rPr>
            <a:t>Fully live this life, lightly</a:t>
          </a:r>
        </a:p>
      </dgm:t>
    </dgm:pt>
    <dgm:pt modelId="{CA056819-D173-4875-8AA9-D5E1DE86E748}" type="parTrans" cxnId="{CA52EDB7-200F-45A5-BB6A-D64D913CD2F1}">
      <dgm:prSet/>
      <dgm:spPr/>
      <dgm:t>
        <a:bodyPr/>
        <a:lstStyle/>
        <a:p>
          <a:endParaRPr lang="en-US"/>
        </a:p>
      </dgm:t>
    </dgm:pt>
    <dgm:pt modelId="{05E132B7-8A06-40D9-94C5-E7417668F957}" type="sibTrans" cxnId="{CA52EDB7-200F-45A5-BB6A-D64D913CD2F1}">
      <dgm:prSet/>
      <dgm:spPr/>
      <dgm:t>
        <a:bodyPr/>
        <a:lstStyle/>
        <a:p>
          <a:endParaRPr lang="en-US"/>
        </a:p>
      </dgm:t>
    </dgm:pt>
    <dgm:pt modelId="{77F7C3E2-21FE-4CA4-BF4D-679F9CB5AD3D}" type="pres">
      <dgm:prSet presAssocID="{3C9C5648-6A82-422B-802C-E2FE514F9647}" presName="arrowDiagram" presStyleCnt="0">
        <dgm:presLayoutVars>
          <dgm:chMax val="5"/>
          <dgm:dir/>
          <dgm:resizeHandles val="exact"/>
        </dgm:presLayoutVars>
      </dgm:prSet>
      <dgm:spPr/>
    </dgm:pt>
    <dgm:pt modelId="{E203D5CC-A39C-401D-AA38-C987DCE3765E}" type="pres">
      <dgm:prSet presAssocID="{3C9C5648-6A82-422B-802C-E2FE514F9647}" presName="arrow" presStyleLbl="bgShp" presStyleIdx="0" presStyleCnt="1"/>
      <dgm:spPr/>
    </dgm:pt>
    <dgm:pt modelId="{7C4F48ED-AD32-4D7E-8E3F-D26DA1BD72CE}" type="pres">
      <dgm:prSet presAssocID="{3C9C5648-6A82-422B-802C-E2FE514F9647}" presName="arrowDiagram3" presStyleCnt="0"/>
      <dgm:spPr/>
    </dgm:pt>
    <dgm:pt modelId="{FB64CC7F-D50B-450D-B23D-0901FCD870DD}" type="pres">
      <dgm:prSet presAssocID="{8F78A662-F53C-4FFF-9E3B-4B1405C740A5}" presName="bullet3a" presStyleLbl="node1" presStyleIdx="0" presStyleCnt="3"/>
      <dgm:spPr/>
    </dgm:pt>
    <dgm:pt modelId="{CBF1F3B5-82B1-4F14-8A34-F7F2CFBB07F4}" type="pres">
      <dgm:prSet presAssocID="{8F78A662-F53C-4FFF-9E3B-4B1405C740A5}" presName="textBox3a" presStyleLbl="revTx" presStyleIdx="0" presStyleCnt="3">
        <dgm:presLayoutVars>
          <dgm:bulletEnabled val="1"/>
        </dgm:presLayoutVars>
      </dgm:prSet>
      <dgm:spPr/>
    </dgm:pt>
    <dgm:pt modelId="{9C728544-1684-4BEB-B773-6F46D8E9F975}" type="pres">
      <dgm:prSet presAssocID="{122237DC-C913-4929-9F85-87207E968C26}" presName="bullet3b" presStyleLbl="node1" presStyleIdx="1" presStyleCnt="3"/>
      <dgm:spPr/>
    </dgm:pt>
    <dgm:pt modelId="{A93DC4AC-8E1A-4730-945B-F8DEA9845281}" type="pres">
      <dgm:prSet presAssocID="{122237DC-C913-4929-9F85-87207E968C26}" presName="textBox3b" presStyleLbl="revTx" presStyleIdx="1" presStyleCnt="3">
        <dgm:presLayoutVars>
          <dgm:bulletEnabled val="1"/>
        </dgm:presLayoutVars>
      </dgm:prSet>
      <dgm:spPr/>
    </dgm:pt>
    <dgm:pt modelId="{9F83E8B1-A6B2-461E-8956-3A4C25D5DA93}" type="pres">
      <dgm:prSet presAssocID="{62536F81-B468-4455-9E2F-CB2ECAE3FF6D}" presName="bullet3c" presStyleLbl="node1" presStyleIdx="2" presStyleCnt="3"/>
      <dgm:spPr/>
    </dgm:pt>
    <dgm:pt modelId="{B37FD8C2-89A3-4CDD-A1B1-64A0D6F680AB}" type="pres">
      <dgm:prSet presAssocID="{62536F81-B468-4455-9E2F-CB2ECAE3FF6D}" presName="textBox3c" presStyleLbl="revTx" presStyleIdx="2" presStyleCnt="3">
        <dgm:presLayoutVars>
          <dgm:bulletEnabled val="1"/>
        </dgm:presLayoutVars>
      </dgm:prSet>
      <dgm:spPr/>
    </dgm:pt>
  </dgm:ptLst>
  <dgm:cxnLst>
    <dgm:cxn modelId="{95D89C04-E0C6-47B8-9454-1F55D98AB0DE}" type="presOf" srcId="{3C9C5648-6A82-422B-802C-E2FE514F9647}" destId="{77F7C3E2-21FE-4CA4-BF4D-679F9CB5AD3D}" srcOrd="0" destOrd="0" presId="urn:microsoft.com/office/officeart/2005/8/layout/arrow2"/>
    <dgm:cxn modelId="{B64D9D0A-DD5D-4100-9953-592E7E317117}" type="presOf" srcId="{8F78A662-F53C-4FFF-9E3B-4B1405C740A5}" destId="{CBF1F3B5-82B1-4F14-8A34-F7F2CFBB07F4}" srcOrd="0" destOrd="0" presId="urn:microsoft.com/office/officeart/2005/8/layout/arrow2"/>
    <dgm:cxn modelId="{0A5B9B6B-E8A6-423D-A2A1-5366D634B963}" type="presOf" srcId="{122237DC-C913-4929-9F85-87207E968C26}" destId="{A93DC4AC-8E1A-4730-945B-F8DEA9845281}" srcOrd="0" destOrd="0" presId="urn:microsoft.com/office/officeart/2005/8/layout/arrow2"/>
    <dgm:cxn modelId="{BA81379E-87C1-423B-B66F-4B0CAB314367}" srcId="{3C9C5648-6A82-422B-802C-E2FE514F9647}" destId="{8F78A662-F53C-4FFF-9E3B-4B1405C740A5}" srcOrd="0" destOrd="0" parTransId="{E001E8B9-2A6B-4D7C-A936-625FCA0312B9}" sibTransId="{5359230D-F959-47A9-B702-96F4DD3F6E16}"/>
    <dgm:cxn modelId="{00D39DA0-B08E-45E4-B448-46D64A95A15E}" srcId="{3C9C5648-6A82-422B-802C-E2FE514F9647}" destId="{122237DC-C913-4929-9F85-87207E968C26}" srcOrd="1" destOrd="0" parTransId="{F7C75F98-970F-405D-9A83-3B31A7EBBF00}" sibTransId="{93C9C252-729E-4ED1-80FB-0B9805AC97E4}"/>
    <dgm:cxn modelId="{3218FBAF-3E05-492C-AE00-BE24833E2FC6}" type="presOf" srcId="{62536F81-B468-4455-9E2F-CB2ECAE3FF6D}" destId="{B37FD8C2-89A3-4CDD-A1B1-64A0D6F680AB}" srcOrd="0" destOrd="0" presId="urn:microsoft.com/office/officeart/2005/8/layout/arrow2"/>
    <dgm:cxn modelId="{CA52EDB7-200F-45A5-BB6A-D64D913CD2F1}" srcId="{3C9C5648-6A82-422B-802C-E2FE514F9647}" destId="{62536F81-B468-4455-9E2F-CB2ECAE3FF6D}" srcOrd="2" destOrd="0" parTransId="{CA056819-D173-4875-8AA9-D5E1DE86E748}" sibTransId="{05E132B7-8A06-40D9-94C5-E7417668F957}"/>
    <dgm:cxn modelId="{35662BD2-7767-4289-9CB1-B4950065E157}" type="presParOf" srcId="{77F7C3E2-21FE-4CA4-BF4D-679F9CB5AD3D}" destId="{E203D5CC-A39C-401D-AA38-C987DCE3765E}" srcOrd="0" destOrd="0" presId="urn:microsoft.com/office/officeart/2005/8/layout/arrow2"/>
    <dgm:cxn modelId="{6D345F55-C54D-4C48-A609-065ADFF8B3CD}" type="presParOf" srcId="{77F7C3E2-21FE-4CA4-BF4D-679F9CB5AD3D}" destId="{7C4F48ED-AD32-4D7E-8E3F-D26DA1BD72CE}" srcOrd="1" destOrd="0" presId="urn:microsoft.com/office/officeart/2005/8/layout/arrow2"/>
    <dgm:cxn modelId="{4F9A3FEB-8AEF-449B-B412-8475EC32873B}" type="presParOf" srcId="{7C4F48ED-AD32-4D7E-8E3F-D26DA1BD72CE}" destId="{FB64CC7F-D50B-450D-B23D-0901FCD870DD}" srcOrd="0" destOrd="0" presId="urn:microsoft.com/office/officeart/2005/8/layout/arrow2"/>
    <dgm:cxn modelId="{F2BFB462-C9B9-4BB8-AB06-15A8F89E461E}" type="presParOf" srcId="{7C4F48ED-AD32-4D7E-8E3F-D26DA1BD72CE}" destId="{CBF1F3B5-82B1-4F14-8A34-F7F2CFBB07F4}" srcOrd="1" destOrd="0" presId="urn:microsoft.com/office/officeart/2005/8/layout/arrow2"/>
    <dgm:cxn modelId="{FD77DB7B-B648-49F1-9FF8-2DBC6CD511ED}" type="presParOf" srcId="{7C4F48ED-AD32-4D7E-8E3F-D26DA1BD72CE}" destId="{9C728544-1684-4BEB-B773-6F46D8E9F975}" srcOrd="2" destOrd="0" presId="urn:microsoft.com/office/officeart/2005/8/layout/arrow2"/>
    <dgm:cxn modelId="{2F4D5821-9D47-4E8A-AF62-0DCBD7DC935D}" type="presParOf" srcId="{7C4F48ED-AD32-4D7E-8E3F-D26DA1BD72CE}" destId="{A93DC4AC-8E1A-4730-945B-F8DEA9845281}" srcOrd="3" destOrd="0" presId="urn:microsoft.com/office/officeart/2005/8/layout/arrow2"/>
    <dgm:cxn modelId="{AAD89C98-D7CE-49E3-87D2-D7F78BC50C5B}" type="presParOf" srcId="{7C4F48ED-AD32-4D7E-8E3F-D26DA1BD72CE}" destId="{9F83E8B1-A6B2-461E-8956-3A4C25D5DA93}" srcOrd="4" destOrd="0" presId="urn:microsoft.com/office/officeart/2005/8/layout/arrow2"/>
    <dgm:cxn modelId="{35F038C1-3FC7-4AFF-B7F7-1E2E5CEE78BD}" type="presParOf" srcId="{7C4F48ED-AD32-4D7E-8E3F-D26DA1BD72CE}" destId="{B37FD8C2-89A3-4CDD-A1B1-64A0D6F680AB}"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D5CC-A39C-401D-AA38-C987DCE3765E}">
      <dsp:nvSpPr>
        <dsp:cNvPr id="0" name=""/>
        <dsp:cNvSpPr/>
      </dsp:nvSpPr>
      <dsp:spPr>
        <a:xfrm>
          <a:off x="120168" y="0"/>
          <a:ext cx="8863446" cy="5539654"/>
        </a:xfrm>
        <a:prstGeom prst="swooshArrow">
          <a:avLst>
            <a:gd name="adj1" fmla="val 25000"/>
            <a:gd name="adj2" fmla="val 25000"/>
          </a:avLst>
        </a:prstGeom>
        <a:solidFill>
          <a:schemeClr val="accent5">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B64CC7F-D50B-450D-B23D-0901FCD870DD}">
      <dsp:nvSpPr>
        <dsp:cNvPr id="0" name=""/>
        <dsp:cNvSpPr/>
      </dsp:nvSpPr>
      <dsp:spPr>
        <a:xfrm>
          <a:off x="1245825" y="3823469"/>
          <a:ext cx="230449" cy="230449"/>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BF1F3B5-82B1-4F14-8A34-F7F2CFBB07F4}">
      <dsp:nvSpPr>
        <dsp:cNvPr id="0" name=""/>
        <dsp:cNvSpPr/>
      </dsp:nvSpPr>
      <dsp:spPr>
        <a:xfrm>
          <a:off x="1361050" y="3938693"/>
          <a:ext cx="2065183" cy="160096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2110"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Now in part, then fully</a:t>
          </a:r>
        </a:p>
      </dsp:txBody>
      <dsp:txXfrm>
        <a:off x="1361050" y="3938693"/>
        <a:ext cx="2065183" cy="1600960"/>
      </dsp:txXfrm>
    </dsp:sp>
    <dsp:sp modelId="{9C728544-1684-4BEB-B773-6F46D8E9F975}">
      <dsp:nvSpPr>
        <dsp:cNvPr id="0" name=""/>
        <dsp:cNvSpPr/>
      </dsp:nvSpPr>
      <dsp:spPr>
        <a:xfrm>
          <a:off x="3279986" y="2317791"/>
          <a:ext cx="416581" cy="416581"/>
        </a:xfrm>
        <a:prstGeom prst="ellipse">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93DC4AC-8E1A-4730-945B-F8DEA9845281}">
      <dsp:nvSpPr>
        <dsp:cNvPr id="0" name=""/>
        <dsp:cNvSpPr/>
      </dsp:nvSpPr>
      <dsp:spPr>
        <a:xfrm>
          <a:off x="3488277" y="2526082"/>
          <a:ext cx="2127227" cy="3013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0738"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 </a:t>
          </a:r>
        </a:p>
      </dsp:txBody>
      <dsp:txXfrm>
        <a:off x="3488277" y="2526082"/>
        <a:ext cx="2127227" cy="3013571"/>
      </dsp:txXfrm>
    </dsp:sp>
    <dsp:sp modelId="{9F83E8B1-A6B2-461E-8956-3A4C25D5DA93}">
      <dsp:nvSpPr>
        <dsp:cNvPr id="0" name=""/>
        <dsp:cNvSpPr/>
      </dsp:nvSpPr>
      <dsp:spPr>
        <a:xfrm>
          <a:off x="5726298" y="1401532"/>
          <a:ext cx="576124" cy="576124"/>
        </a:xfrm>
        <a:prstGeom prst="ellipse">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37FD8C2-89A3-4CDD-A1B1-64A0D6F680AB}">
      <dsp:nvSpPr>
        <dsp:cNvPr id="0" name=""/>
        <dsp:cNvSpPr/>
      </dsp:nvSpPr>
      <dsp:spPr>
        <a:xfrm>
          <a:off x="6014360" y="1689594"/>
          <a:ext cx="2127227" cy="385005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05276"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 </a:t>
          </a:r>
        </a:p>
      </dsp:txBody>
      <dsp:txXfrm>
        <a:off x="6014360" y="1689594"/>
        <a:ext cx="2127227" cy="3850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D5CC-A39C-401D-AA38-C987DCE3765E}">
      <dsp:nvSpPr>
        <dsp:cNvPr id="0" name=""/>
        <dsp:cNvSpPr/>
      </dsp:nvSpPr>
      <dsp:spPr>
        <a:xfrm>
          <a:off x="120168" y="0"/>
          <a:ext cx="8863446" cy="5539654"/>
        </a:xfrm>
        <a:prstGeom prst="swooshArrow">
          <a:avLst>
            <a:gd name="adj1" fmla="val 25000"/>
            <a:gd name="adj2" fmla="val 25000"/>
          </a:avLst>
        </a:prstGeom>
        <a:solidFill>
          <a:schemeClr val="accent5">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B64CC7F-D50B-450D-B23D-0901FCD870DD}">
      <dsp:nvSpPr>
        <dsp:cNvPr id="0" name=""/>
        <dsp:cNvSpPr/>
      </dsp:nvSpPr>
      <dsp:spPr>
        <a:xfrm>
          <a:off x="1245825" y="3823469"/>
          <a:ext cx="230449" cy="230449"/>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BF1F3B5-82B1-4F14-8A34-F7F2CFBB07F4}">
      <dsp:nvSpPr>
        <dsp:cNvPr id="0" name=""/>
        <dsp:cNvSpPr/>
      </dsp:nvSpPr>
      <dsp:spPr>
        <a:xfrm>
          <a:off x="1361050" y="3938693"/>
          <a:ext cx="2065183" cy="160096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2110"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Now in part, then fully</a:t>
          </a:r>
        </a:p>
      </dsp:txBody>
      <dsp:txXfrm>
        <a:off x="1361050" y="3938693"/>
        <a:ext cx="2065183" cy="1600960"/>
      </dsp:txXfrm>
    </dsp:sp>
    <dsp:sp modelId="{9C728544-1684-4BEB-B773-6F46D8E9F975}">
      <dsp:nvSpPr>
        <dsp:cNvPr id="0" name=""/>
        <dsp:cNvSpPr/>
      </dsp:nvSpPr>
      <dsp:spPr>
        <a:xfrm>
          <a:off x="3279986" y="2317791"/>
          <a:ext cx="416581" cy="416581"/>
        </a:xfrm>
        <a:prstGeom prst="ellipse">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93DC4AC-8E1A-4730-945B-F8DEA9845281}">
      <dsp:nvSpPr>
        <dsp:cNvPr id="0" name=""/>
        <dsp:cNvSpPr/>
      </dsp:nvSpPr>
      <dsp:spPr>
        <a:xfrm>
          <a:off x="3488277" y="2526082"/>
          <a:ext cx="2127227" cy="3013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0738"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Share our joy with others</a:t>
          </a:r>
        </a:p>
      </dsp:txBody>
      <dsp:txXfrm>
        <a:off x="3488277" y="2526082"/>
        <a:ext cx="2127227" cy="3013571"/>
      </dsp:txXfrm>
    </dsp:sp>
    <dsp:sp modelId="{9F83E8B1-A6B2-461E-8956-3A4C25D5DA93}">
      <dsp:nvSpPr>
        <dsp:cNvPr id="0" name=""/>
        <dsp:cNvSpPr/>
      </dsp:nvSpPr>
      <dsp:spPr>
        <a:xfrm>
          <a:off x="5726298" y="1401532"/>
          <a:ext cx="576124" cy="576124"/>
        </a:xfrm>
        <a:prstGeom prst="ellipse">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37FD8C2-89A3-4CDD-A1B1-64A0D6F680AB}">
      <dsp:nvSpPr>
        <dsp:cNvPr id="0" name=""/>
        <dsp:cNvSpPr/>
      </dsp:nvSpPr>
      <dsp:spPr>
        <a:xfrm>
          <a:off x="6014360" y="1689594"/>
          <a:ext cx="2127227" cy="385005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05276"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 </a:t>
          </a:r>
        </a:p>
      </dsp:txBody>
      <dsp:txXfrm>
        <a:off x="6014360" y="1689594"/>
        <a:ext cx="2127227" cy="38500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D5CC-A39C-401D-AA38-C987DCE3765E}">
      <dsp:nvSpPr>
        <dsp:cNvPr id="0" name=""/>
        <dsp:cNvSpPr/>
      </dsp:nvSpPr>
      <dsp:spPr>
        <a:xfrm>
          <a:off x="120168" y="0"/>
          <a:ext cx="8863446" cy="5539654"/>
        </a:xfrm>
        <a:prstGeom prst="swooshArrow">
          <a:avLst>
            <a:gd name="adj1" fmla="val 25000"/>
            <a:gd name="adj2" fmla="val 25000"/>
          </a:avLst>
        </a:prstGeom>
        <a:solidFill>
          <a:schemeClr val="accent5">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B64CC7F-D50B-450D-B23D-0901FCD870DD}">
      <dsp:nvSpPr>
        <dsp:cNvPr id="0" name=""/>
        <dsp:cNvSpPr/>
      </dsp:nvSpPr>
      <dsp:spPr>
        <a:xfrm>
          <a:off x="1245825" y="3823469"/>
          <a:ext cx="230449" cy="230449"/>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BF1F3B5-82B1-4F14-8A34-F7F2CFBB07F4}">
      <dsp:nvSpPr>
        <dsp:cNvPr id="0" name=""/>
        <dsp:cNvSpPr/>
      </dsp:nvSpPr>
      <dsp:spPr>
        <a:xfrm>
          <a:off x="1361050" y="3938693"/>
          <a:ext cx="2065183" cy="160096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2110"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Now in part, then fully</a:t>
          </a:r>
        </a:p>
      </dsp:txBody>
      <dsp:txXfrm>
        <a:off x="1361050" y="3938693"/>
        <a:ext cx="2065183" cy="1600960"/>
      </dsp:txXfrm>
    </dsp:sp>
    <dsp:sp modelId="{9C728544-1684-4BEB-B773-6F46D8E9F975}">
      <dsp:nvSpPr>
        <dsp:cNvPr id="0" name=""/>
        <dsp:cNvSpPr/>
      </dsp:nvSpPr>
      <dsp:spPr>
        <a:xfrm>
          <a:off x="3279986" y="2317791"/>
          <a:ext cx="416581" cy="416581"/>
        </a:xfrm>
        <a:prstGeom prst="ellipse">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93DC4AC-8E1A-4730-945B-F8DEA9845281}">
      <dsp:nvSpPr>
        <dsp:cNvPr id="0" name=""/>
        <dsp:cNvSpPr/>
      </dsp:nvSpPr>
      <dsp:spPr>
        <a:xfrm>
          <a:off x="3488277" y="2526082"/>
          <a:ext cx="2127227" cy="3013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0738"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Share our joy with others</a:t>
          </a:r>
        </a:p>
      </dsp:txBody>
      <dsp:txXfrm>
        <a:off x="3488277" y="2526082"/>
        <a:ext cx="2127227" cy="3013571"/>
      </dsp:txXfrm>
    </dsp:sp>
    <dsp:sp modelId="{9F83E8B1-A6B2-461E-8956-3A4C25D5DA93}">
      <dsp:nvSpPr>
        <dsp:cNvPr id="0" name=""/>
        <dsp:cNvSpPr/>
      </dsp:nvSpPr>
      <dsp:spPr>
        <a:xfrm>
          <a:off x="5726298" y="1401532"/>
          <a:ext cx="576124" cy="576124"/>
        </a:xfrm>
        <a:prstGeom prst="ellipse">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37FD8C2-89A3-4CDD-A1B1-64A0D6F680AB}">
      <dsp:nvSpPr>
        <dsp:cNvPr id="0" name=""/>
        <dsp:cNvSpPr/>
      </dsp:nvSpPr>
      <dsp:spPr>
        <a:xfrm>
          <a:off x="6014360" y="1689594"/>
          <a:ext cx="2127227" cy="385005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05276" tIns="0" rIns="0" bIns="0" numCol="1" spcCol="1270" anchor="t"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Fully live this life, lightly</a:t>
          </a:r>
        </a:p>
      </dsp:txBody>
      <dsp:txXfrm>
        <a:off x="6014360" y="1689594"/>
        <a:ext cx="2127227" cy="385005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F7359-0D52-4913-A842-790C54D4CBA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63342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F7359-0D52-4913-A842-790C54D4CBA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247870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F7359-0D52-4913-A842-790C54D4CBA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327468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F7359-0D52-4913-A842-790C54D4CBA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339630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F7359-0D52-4913-A842-790C54D4CBA7}"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109067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F7359-0D52-4913-A842-790C54D4CBA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347797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F7359-0D52-4913-A842-790C54D4CBA7}" type="datetimeFigureOut">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282783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F7359-0D52-4913-A842-790C54D4CBA7}" type="datetimeFigureOut">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110205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F7359-0D52-4913-A842-790C54D4CBA7}" type="datetimeFigureOut">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317841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F7359-0D52-4913-A842-790C54D4CBA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400456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F7359-0D52-4913-A842-790C54D4CBA7}"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34C8-FD6F-447C-ADB7-4878EAF73562}" type="slidenum">
              <a:rPr lang="en-US" smtClean="0"/>
              <a:t>‹#›</a:t>
            </a:fld>
            <a:endParaRPr lang="en-US"/>
          </a:p>
        </p:txBody>
      </p:sp>
    </p:spTree>
    <p:extLst>
      <p:ext uri="{BB962C8B-B14F-4D97-AF65-F5344CB8AC3E}">
        <p14:creationId xmlns:p14="http://schemas.microsoft.com/office/powerpoint/2010/main" val="385414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F7359-0D52-4913-A842-790C54D4CBA7}" type="datetimeFigureOut">
              <a:rPr lang="en-US" smtClean="0"/>
              <a:t>5/30/2017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F34C8-FD6F-447C-ADB7-4878EAF73562}" type="slidenum">
              <a:rPr lang="en-US" smtClean="0"/>
              <a:t>‹#›</a:t>
            </a:fld>
            <a:endParaRPr lang="en-US"/>
          </a:p>
        </p:txBody>
      </p:sp>
    </p:spTree>
    <p:extLst>
      <p:ext uri="{BB962C8B-B14F-4D97-AF65-F5344CB8AC3E}">
        <p14:creationId xmlns:p14="http://schemas.microsoft.com/office/powerpoint/2010/main" val="4152646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jpeg"/><Relationship Id="rId7" Type="http://schemas.openxmlformats.org/officeDocument/2006/relationships/diagramColors" Target="../diagrams/colors1.xm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2.jpeg"/><Relationship Id="rId7" Type="http://schemas.openxmlformats.org/officeDocument/2006/relationships/diagramColors" Target="../diagrams/colors2.xm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2.jpeg"/><Relationship Id="rId7" Type="http://schemas.openxmlformats.org/officeDocument/2006/relationships/diagramColors" Target="../diagrams/colors3.xm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ttp://www.azquotes.com/quote/13527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 y="1265046"/>
            <a:ext cx="9144001" cy="43043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57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661" y="5330766"/>
            <a:ext cx="2606804" cy="1446550"/>
          </a:xfrm>
          <a:prstGeom prst="rect">
            <a:avLst/>
          </a:prstGeom>
        </p:spPr>
        <p:txBody>
          <a:bodyPr wrap="none">
            <a:spAutoFit/>
          </a:bodyPr>
          <a:lstStyle/>
          <a:p>
            <a:pPr algn="ctr"/>
            <a:r>
              <a:rPr lang="en-US" sz="4400" b="1" i="1" spc="-150" dirty="0">
                <a:latin typeface="Times New Roman" panose="02020603050405020304" pitchFamily="18" charset="0"/>
                <a:ea typeface="Times New Roman" panose="02020603050405020304" pitchFamily="18" charset="0"/>
              </a:rPr>
              <a:t>“I can only</a:t>
            </a:r>
          </a:p>
          <a:p>
            <a:pPr algn="ctr"/>
            <a:r>
              <a:rPr lang="en-US" sz="4400" b="1" i="1" spc="-150" dirty="0">
                <a:latin typeface="Times New Roman" panose="02020603050405020304" pitchFamily="18" charset="0"/>
                <a:ea typeface="Times New Roman" panose="02020603050405020304" pitchFamily="18" charset="0"/>
              </a:rPr>
              <a:t> imagine!”</a:t>
            </a:r>
            <a:endParaRPr lang="en-US" sz="4400" b="1" i="1" spc="-150" dirty="0"/>
          </a:p>
        </p:txBody>
      </p:sp>
      <p:pic>
        <p:nvPicPr>
          <p:cNvPr id="5124" name="Picture 4" descr="Image result for Leveling up"/>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5850586" y="5163669"/>
            <a:ext cx="2958352" cy="1613647"/>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what is heaven heade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671" y="-1"/>
            <a:ext cx="9133760" cy="298524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Image result for what does heaven look like"/>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776" y="2985246"/>
            <a:ext cx="3313766" cy="1863104"/>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Image result for what does heaven look like"/>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3304990" y="2985247"/>
            <a:ext cx="5833441" cy="2097741"/>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Image result for what does heaven look like"/>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671" y="4670736"/>
            <a:ext cx="2832869" cy="2187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850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864322" y="1127224"/>
            <a:ext cx="8239461" cy="126701"/>
          </a:xfrm>
          <a:prstGeom prst="rect">
            <a:avLst/>
          </a:prstGeom>
        </p:spPr>
      </p:pic>
      <p:sp>
        <p:nvSpPr>
          <p:cNvPr id="5" name="Rectangle 4"/>
          <p:cNvSpPr/>
          <p:nvPr/>
        </p:nvSpPr>
        <p:spPr>
          <a:xfrm>
            <a:off x="1705338" y="139473"/>
            <a:ext cx="6389792" cy="923330"/>
          </a:xfrm>
          <a:prstGeom prst="rect">
            <a:avLst/>
          </a:prstGeom>
        </p:spPr>
        <p:txBody>
          <a:bodyPr wrap="square">
            <a:spAutoFit/>
          </a:bodyPr>
          <a:lstStyle/>
          <a:p>
            <a:pPr algn="ctr"/>
            <a:r>
              <a:rPr lang="en-US" sz="5400" b="1" spc="300" dirty="0">
                <a:ln w="0"/>
                <a:effectLst>
                  <a:outerShdw blurRad="38100" dist="19050" dir="2700000" algn="tl" rotWithShape="0">
                    <a:schemeClr val="dk1">
                      <a:alpha val="40000"/>
                    </a:schemeClr>
                  </a:outerShdw>
                </a:effectLst>
                <a:latin typeface="Times New Roman" panose="02020603050405020304" pitchFamily="18" charset="0"/>
              </a:rPr>
              <a:t>Heaven on Earth</a:t>
            </a:r>
            <a:endParaRPr lang="en-US" sz="5400" b="1" spc="300" dirty="0">
              <a:ln w="0"/>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rotWithShape="1">
          <a:blip r:embed="rId3" cstate="screen">
            <a:clrChange>
              <a:clrFrom>
                <a:srgbClr val="FCFDFF"/>
              </a:clrFrom>
              <a:clrTo>
                <a:srgbClr val="FCFDFF">
                  <a:alpha val="0"/>
                </a:srgbClr>
              </a:clrTo>
            </a:clrChange>
            <a:extLst>
              <a:ext uri="{28A0092B-C50C-407E-A947-70E740481C1C}">
                <a14:useLocalDpi xmlns:a14="http://schemas.microsoft.com/office/drawing/2010/main"/>
              </a:ext>
            </a:extLst>
          </a:blip>
          <a:srcRect/>
          <a:stretch/>
        </p:blipFill>
        <p:spPr>
          <a:xfrm>
            <a:off x="23307" y="26894"/>
            <a:ext cx="1682031" cy="1229360"/>
          </a:xfrm>
          <a:prstGeom prst="ellipse">
            <a:avLst/>
          </a:prstGeom>
        </p:spPr>
      </p:pic>
      <p:graphicFrame>
        <p:nvGraphicFramePr>
          <p:cNvPr id="7" name="Diagram 6"/>
          <p:cNvGraphicFramePr/>
          <p:nvPr>
            <p:extLst>
              <p:ext uri="{D42A27DB-BD31-4B8C-83A1-F6EECF244321}">
                <p14:modId xmlns:p14="http://schemas.microsoft.com/office/powerpoint/2010/main" val="2554079851"/>
              </p:ext>
            </p:extLst>
          </p:nvPr>
        </p:nvGraphicFramePr>
        <p:xfrm>
          <a:off x="-1" y="1318346"/>
          <a:ext cx="9103783" cy="55396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p:cNvSpPr/>
          <p:nvPr/>
        </p:nvSpPr>
        <p:spPr>
          <a:xfrm>
            <a:off x="126527" y="1378303"/>
            <a:ext cx="6543214" cy="1569660"/>
          </a:xfrm>
          <a:prstGeom prst="rect">
            <a:avLst/>
          </a:prstGeom>
        </p:spPr>
        <p:txBody>
          <a:bodyPr wrap="square">
            <a:spAutoFit/>
          </a:bodyPr>
          <a:lstStyle/>
          <a:p>
            <a:pPr marR="0">
              <a:spcBef>
                <a:spcPts val="0"/>
              </a:spcBef>
              <a:spcAft>
                <a:spcPts val="0"/>
              </a:spcAft>
            </a:pPr>
            <a:r>
              <a:rPr lang="en-US" sz="2400" dirty="0">
                <a:latin typeface="Times New Roman" panose="02020603050405020304" pitchFamily="18" charset="0"/>
                <a:ea typeface="Times New Roman" panose="02020603050405020304" pitchFamily="18" charset="0"/>
              </a:rPr>
              <a:t>1 Corinthians 13:12 “For now we see only a reflection as in a mirror; then we shall see face to face. Now I know in part; then I shall know</a:t>
            </a:r>
          </a:p>
          <a:p>
            <a:pPr marR="0">
              <a:spcBef>
                <a:spcPts val="0"/>
              </a:spcBef>
              <a:spcAft>
                <a:spcPts val="0"/>
              </a:spcAft>
            </a:pPr>
            <a:r>
              <a:rPr lang="en-US" sz="2400" dirty="0">
                <a:latin typeface="Times New Roman" panose="02020603050405020304" pitchFamily="18" charset="0"/>
                <a:ea typeface="Times New Roman" panose="02020603050405020304" pitchFamily="18" charset="0"/>
              </a:rPr>
              <a:t>fully, even as I am fully known.”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292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864322" y="1127224"/>
            <a:ext cx="8239461" cy="126701"/>
          </a:xfrm>
          <a:prstGeom prst="rect">
            <a:avLst/>
          </a:prstGeom>
        </p:spPr>
      </p:pic>
      <p:sp>
        <p:nvSpPr>
          <p:cNvPr id="5" name="Rectangle 4"/>
          <p:cNvSpPr/>
          <p:nvPr/>
        </p:nvSpPr>
        <p:spPr>
          <a:xfrm>
            <a:off x="1705338" y="139473"/>
            <a:ext cx="6389792" cy="923330"/>
          </a:xfrm>
          <a:prstGeom prst="rect">
            <a:avLst/>
          </a:prstGeom>
        </p:spPr>
        <p:txBody>
          <a:bodyPr wrap="square">
            <a:spAutoFit/>
          </a:bodyPr>
          <a:lstStyle/>
          <a:p>
            <a:pPr algn="ctr"/>
            <a:r>
              <a:rPr lang="en-US" sz="5400" b="1" spc="300" dirty="0">
                <a:ln w="0"/>
                <a:effectLst>
                  <a:outerShdw blurRad="38100" dist="19050" dir="2700000" algn="tl" rotWithShape="0">
                    <a:schemeClr val="dk1">
                      <a:alpha val="40000"/>
                    </a:schemeClr>
                  </a:outerShdw>
                </a:effectLst>
                <a:latin typeface="Times New Roman" panose="02020603050405020304" pitchFamily="18" charset="0"/>
              </a:rPr>
              <a:t>Heaven on Earth</a:t>
            </a:r>
            <a:endParaRPr lang="en-US" sz="5400" b="1" spc="300" dirty="0">
              <a:ln w="0"/>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rotWithShape="1">
          <a:blip r:embed="rId3" cstate="screen">
            <a:clrChange>
              <a:clrFrom>
                <a:srgbClr val="FCFDFF"/>
              </a:clrFrom>
              <a:clrTo>
                <a:srgbClr val="FCFDFF">
                  <a:alpha val="0"/>
                </a:srgbClr>
              </a:clrTo>
            </a:clrChange>
            <a:extLst>
              <a:ext uri="{28A0092B-C50C-407E-A947-70E740481C1C}">
                <a14:useLocalDpi xmlns:a14="http://schemas.microsoft.com/office/drawing/2010/main"/>
              </a:ext>
            </a:extLst>
          </a:blip>
          <a:srcRect/>
          <a:stretch/>
        </p:blipFill>
        <p:spPr>
          <a:xfrm>
            <a:off x="23307" y="26894"/>
            <a:ext cx="1682031" cy="1229360"/>
          </a:xfrm>
          <a:prstGeom prst="ellipse">
            <a:avLst/>
          </a:prstGeom>
        </p:spPr>
      </p:pic>
      <p:graphicFrame>
        <p:nvGraphicFramePr>
          <p:cNvPr id="7" name="Diagram 6"/>
          <p:cNvGraphicFramePr/>
          <p:nvPr>
            <p:extLst>
              <p:ext uri="{D42A27DB-BD31-4B8C-83A1-F6EECF244321}">
                <p14:modId xmlns:p14="http://schemas.microsoft.com/office/powerpoint/2010/main" val="3145157110"/>
              </p:ext>
            </p:extLst>
          </p:nvPr>
        </p:nvGraphicFramePr>
        <p:xfrm>
          <a:off x="-1" y="1318346"/>
          <a:ext cx="9103783" cy="55396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23307" y="1316017"/>
            <a:ext cx="6669741" cy="2677656"/>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2 Peter 3:9-12 “The Lord is not slow in keeping His promise, as some understand slowness. Instead He is patient with you, not wanting anyone to perish, </a:t>
            </a:r>
          </a:p>
          <a:p>
            <a:r>
              <a:rPr lang="en-US" sz="2400" dirty="0">
                <a:latin typeface="Times New Roman" panose="02020603050405020304" pitchFamily="18" charset="0"/>
                <a:ea typeface="Times New Roman" panose="02020603050405020304" pitchFamily="18" charset="0"/>
              </a:rPr>
              <a:t>but everyone to come to repentance....</a:t>
            </a:r>
          </a:p>
          <a:p>
            <a:r>
              <a:rPr lang="en-US" sz="2400" dirty="0">
                <a:latin typeface="Times New Roman" panose="02020603050405020304" pitchFamily="18" charset="0"/>
                <a:ea typeface="Times New Roman" panose="02020603050405020304" pitchFamily="18" charset="0"/>
              </a:rPr>
              <a:t>You look forward to the day </a:t>
            </a:r>
          </a:p>
          <a:p>
            <a:r>
              <a:rPr lang="en-US" sz="2400" dirty="0">
                <a:latin typeface="Times New Roman" panose="02020603050405020304" pitchFamily="18" charset="0"/>
                <a:ea typeface="Times New Roman" panose="02020603050405020304" pitchFamily="18" charset="0"/>
              </a:rPr>
              <a:t>of God and speed </a:t>
            </a:r>
          </a:p>
          <a:p>
            <a:r>
              <a:rPr lang="en-US" sz="2400" dirty="0">
                <a:latin typeface="Times New Roman" panose="02020603050405020304" pitchFamily="18" charset="0"/>
                <a:ea typeface="Times New Roman" panose="02020603050405020304" pitchFamily="18" charset="0"/>
              </a:rPr>
              <a:t>its coming.”</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7939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864322" y="1127224"/>
            <a:ext cx="8239461" cy="126701"/>
          </a:xfrm>
          <a:prstGeom prst="rect">
            <a:avLst/>
          </a:prstGeom>
        </p:spPr>
      </p:pic>
      <p:sp>
        <p:nvSpPr>
          <p:cNvPr id="5" name="Rectangle 4"/>
          <p:cNvSpPr/>
          <p:nvPr/>
        </p:nvSpPr>
        <p:spPr>
          <a:xfrm>
            <a:off x="1705338" y="139473"/>
            <a:ext cx="6389792" cy="923330"/>
          </a:xfrm>
          <a:prstGeom prst="rect">
            <a:avLst/>
          </a:prstGeom>
        </p:spPr>
        <p:txBody>
          <a:bodyPr wrap="square">
            <a:spAutoFit/>
          </a:bodyPr>
          <a:lstStyle/>
          <a:p>
            <a:pPr algn="ctr"/>
            <a:r>
              <a:rPr lang="en-US" sz="5400" b="1" spc="300" dirty="0">
                <a:ln w="0"/>
                <a:effectLst>
                  <a:outerShdw blurRad="38100" dist="19050" dir="2700000" algn="tl" rotWithShape="0">
                    <a:schemeClr val="dk1">
                      <a:alpha val="40000"/>
                    </a:schemeClr>
                  </a:outerShdw>
                </a:effectLst>
                <a:latin typeface="Times New Roman" panose="02020603050405020304" pitchFamily="18" charset="0"/>
              </a:rPr>
              <a:t>Heaven on Earth</a:t>
            </a:r>
            <a:endParaRPr lang="en-US" sz="5400" b="1" spc="300" dirty="0">
              <a:ln w="0"/>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rotWithShape="1">
          <a:blip r:embed="rId3" cstate="screen">
            <a:clrChange>
              <a:clrFrom>
                <a:srgbClr val="FCFDFF"/>
              </a:clrFrom>
              <a:clrTo>
                <a:srgbClr val="FCFDFF">
                  <a:alpha val="0"/>
                </a:srgbClr>
              </a:clrTo>
            </a:clrChange>
            <a:extLst>
              <a:ext uri="{28A0092B-C50C-407E-A947-70E740481C1C}">
                <a14:useLocalDpi xmlns:a14="http://schemas.microsoft.com/office/drawing/2010/main"/>
              </a:ext>
            </a:extLst>
          </a:blip>
          <a:srcRect/>
          <a:stretch/>
        </p:blipFill>
        <p:spPr>
          <a:xfrm>
            <a:off x="23307" y="26894"/>
            <a:ext cx="1682031" cy="1229360"/>
          </a:xfrm>
          <a:prstGeom prst="ellipse">
            <a:avLst/>
          </a:prstGeom>
        </p:spPr>
      </p:pic>
      <p:graphicFrame>
        <p:nvGraphicFramePr>
          <p:cNvPr id="7" name="Diagram 6"/>
          <p:cNvGraphicFramePr/>
          <p:nvPr>
            <p:extLst>
              <p:ext uri="{D42A27DB-BD31-4B8C-83A1-F6EECF244321}">
                <p14:modId xmlns:p14="http://schemas.microsoft.com/office/powerpoint/2010/main" val="1233156744"/>
              </p:ext>
            </p:extLst>
          </p:nvPr>
        </p:nvGraphicFramePr>
        <p:xfrm>
          <a:off x="-1" y="1318346"/>
          <a:ext cx="9103783" cy="55396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211566" y="1747634"/>
            <a:ext cx="6350599" cy="830997"/>
          </a:xfrm>
          <a:prstGeom prst="rect">
            <a:avLst/>
          </a:prstGeom>
        </p:spPr>
        <p:txBody>
          <a:bodyPr wrap="square">
            <a:spAutoFit/>
          </a:bodyPr>
          <a:lstStyle/>
          <a:p>
            <a:pPr marR="0">
              <a:spcBef>
                <a:spcPts val="0"/>
              </a:spcBef>
              <a:spcAft>
                <a:spcPts val="0"/>
              </a:spcAft>
            </a:pPr>
            <a:r>
              <a:rPr lang="en-US" sz="2400" dirty="0">
                <a:latin typeface="Times New Roman" panose="02020603050405020304" pitchFamily="18" charset="0"/>
                <a:ea typeface="Times New Roman" panose="02020603050405020304" pitchFamily="18" charset="0"/>
              </a:rPr>
              <a:t>1 Thessalonians 4:13 “We do not grieve like the rest of mankind, who have no hope.”</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943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screen">
            <a:clrChange>
              <a:clrFrom>
                <a:srgbClr val="FCFDFF"/>
              </a:clrFrom>
              <a:clrTo>
                <a:srgbClr val="FCFDFF">
                  <a:alpha val="0"/>
                </a:srgbClr>
              </a:clrTo>
            </a:clrChange>
            <a:extLst>
              <a:ext uri="{28A0092B-C50C-407E-A947-70E740481C1C}">
                <a14:useLocalDpi xmlns:a14="http://schemas.microsoft.com/office/drawing/2010/main"/>
              </a:ext>
            </a:extLst>
          </a:blip>
          <a:stretch>
            <a:fillRect/>
          </a:stretch>
        </p:blipFill>
        <p:spPr>
          <a:xfrm>
            <a:off x="-466165" y="1137023"/>
            <a:ext cx="5939118" cy="4454338"/>
          </a:xfrm>
          <a:prstGeom prst="rect">
            <a:avLst/>
          </a:prstGeom>
        </p:spPr>
      </p:pic>
      <p:sp>
        <p:nvSpPr>
          <p:cNvPr id="4" name="Rectangle 3"/>
          <p:cNvSpPr/>
          <p:nvPr/>
        </p:nvSpPr>
        <p:spPr>
          <a:xfrm>
            <a:off x="4787154" y="889843"/>
            <a:ext cx="4208928" cy="5078313"/>
          </a:xfrm>
          <a:prstGeom prst="rect">
            <a:avLst/>
          </a:prstGeom>
        </p:spPr>
        <p:txBody>
          <a:bodyPr wrap="square">
            <a:spAutoFit/>
          </a:bodyPr>
          <a:lstStyle/>
          <a:p>
            <a:pPr algn="ctr">
              <a:tabLst>
                <a:tab pos="228600" algn="l"/>
              </a:tabLst>
            </a:pPr>
            <a:r>
              <a:rPr lang="en-US" sz="3600" b="1" spc="-1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has made everything beautiful in its time. He has also set eternity in the human heart; yet no one can fathom what God has done from beginning to end.” </a:t>
            </a:r>
          </a:p>
          <a:p>
            <a:pPr algn="ctr">
              <a:tabLst>
                <a:tab pos="228600" algn="l"/>
              </a:tabLst>
            </a:pPr>
            <a:r>
              <a:rPr lang="en-US" sz="3600" b="1" spc="-1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-Ecclesiastes 3:11 </a:t>
            </a:r>
          </a:p>
        </p:txBody>
      </p:sp>
    </p:spTree>
    <p:extLst>
      <p:ext uri="{BB962C8B-B14F-4D97-AF65-F5344CB8AC3E}">
        <p14:creationId xmlns:p14="http://schemas.microsoft.com/office/powerpoint/2010/main" val="267889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screen">
            <a:clrChange>
              <a:clrFrom>
                <a:srgbClr val="FCFDFF"/>
              </a:clrFrom>
              <a:clrTo>
                <a:srgbClr val="FCFDFF">
                  <a:alpha val="0"/>
                </a:srgbClr>
              </a:clrTo>
            </a:clrChange>
            <a:extLst>
              <a:ext uri="{28A0092B-C50C-407E-A947-70E740481C1C}">
                <a14:useLocalDpi xmlns:a14="http://schemas.microsoft.com/office/drawing/2010/main"/>
              </a:ext>
            </a:extLst>
          </a:blip>
          <a:stretch>
            <a:fillRect/>
          </a:stretch>
        </p:blipFill>
        <p:spPr>
          <a:xfrm>
            <a:off x="-466165" y="865841"/>
            <a:ext cx="6490447" cy="4867835"/>
          </a:xfrm>
          <a:prstGeom prst="rect">
            <a:avLst/>
          </a:prstGeom>
        </p:spPr>
      </p:pic>
      <p:sp>
        <p:nvSpPr>
          <p:cNvPr id="3" name="Rectangle 2"/>
          <p:cNvSpPr/>
          <p:nvPr/>
        </p:nvSpPr>
        <p:spPr>
          <a:xfrm>
            <a:off x="-13447" y="5733676"/>
            <a:ext cx="9144000" cy="1015663"/>
          </a:xfrm>
          <a:prstGeom prst="rect">
            <a:avLst/>
          </a:prstGeom>
        </p:spPr>
        <p:txBody>
          <a:bodyPr wrap="square">
            <a:spAutoFit/>
          </a:bodyPr>
          <a:lstStyle/>
          <a:p>
            <a:pPr algn="ctr"/>
            <a:r>
              <a:rPr lang="en-US" sz="6000" dirty="0">
                <a:ln w="0"/>
                <a:effectLst>
                  <a:outerShdw blurRad="38100" dist="19050" dir="2700000" algn="tl" rotWithShape="0">
                    <a:schemeClr val="dk1">
                      <a:alpha val="40000"/>
                    </a:schemeClr>
                  </a:outerShdw>
                </a:effectLst>
                <a:latin typeface="Times New Roman" panose="02020603050405020304" pitchFamily="18" charset="0"/>
              </a:rPr>
              <a:t>Heaven on Earth</a:t>
            </a:r>
            <a:endParaRPr lang="en-US" sz="6000" dirty="0">
              <a:ln w="0"/>
              <a:effectLst>
                <a:outerShdw blurRad="38100" dist="19050" dir="2700000" algn="tl" rotWithShape="0">
                  <a:schemeClr val="dk1">
                    <a:alpha val="40000"/>
                  </a:schemeClr>
                </a:outerShdw>
              </a:effectLst>
            </a:endParaRPr>
          </a:p>
        </p:txBody>
      </p:sp>
      <p:sp>
        <p:nvSpPr>
          <p:cNvPr id="4" name="Rectangle 3"/>
          <p:cNvSpPr/>
          <p:nvPr/>
        </p:nvSpPr>
        <p:spPr>
          <a:xfrm>
            <a:off x="5038462" y="191215"/>
            <a:ext cx="3957619" cy="3108543"/>
          </a:xfrm>
          <a:prstGeom prst="rect">
            <a:avLst/>
          </a:prstGeom>
        </p:spPr>
        <p:txBody>
          <a:bodyPr wrap="square">
            <a:spAutoFit/>
          </a:bodyPr>
          <a:lstStyle/>
          <a:p>
            <a:pPr algn="ctr">
              <a:tabLst>
                <a:tab pos="228600" algn="l"/>
              </a:tabLst>
            </a:pPr>
            <a:r>
              <a:rPr lang="en-US" sz="2800" spc="-150" dirty="0">
                <a:latin typeface="Times New Roman" panose="02020603050405020304" pitchFamily="18" charset="0"/>
                <a:cs typeface="Times New Roman" panose="02020603050405020304" pitchFamily="18" charset="0"/>
              </a:rPr>
              <a:t>“God has made everything beautiful in its time. He has also set eternity in the human heart; yet no one can fathom what God has done from beginning to end.” </a:t>
            </a:r>
          </a:p>
          <a:p>
            <a:pPr algn="ctr">
              <a:tabLst>
                <a:tab pos="228600" algn="l"/>
              </a:tabLst>
            </a:pPr>
            <a:r>
              <a:rPr lang="en-US" sz="2800" spc="-150" dirty="0">
                <a:latin typeface="Times New Roman" panose="02020603050405020304" pitchFamily="18" charset="0"/>
                <a:cs typeface="Times New Roman" panose="02020603050405020304" pitchFamily="18" charset="0"/>
              </a:rPr>
              <a:t>-Ecclesiastes 3:11 </a:t>
            </a:r>
          </a:p>
        </p:txBody>
      </p:sp>
      <p:sp>
        <p:nvSpPr>
          <p:cNvPr id="2" name="Rounded Rectangle 1"/>
          <p:cNvSpPr/>
          <p:nvPr/>
        </p:nvSpPr>
        <p:spPr>
          <a:xfrm>
            <a:off x="3523128" y="4817876"/>
            <a:ext cx="5472953" cy="726141"/>
          </a:xfrm>
          <a:prstGeom prst="roundRect">
            <a:avLst>
              <a:gd name="adj" fmla="val 50000"/>
            </a:avLst>
          </a:prstGeom>
          <a:solidFill>
            <a:srgbClr val="C00000"/>
          </a:solidFill>
          <a:ln>
            <a:solidFill>
              <a:srgbClr val="E59A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Jesus in Paradise &amp; Return</a:t>
            </a:r>
          </a:p>
        </p:txBody>
      </p:sp>
    </p:spTree>
    <p:extLst>
      <p:ext uri="{BB962C8B-B14F-4D97-AF65-F5344CB8AC3E}">
        <p14:creationId xmlns:p14="http://schemas.microsoft.com/office/powerpoint/2010/main" val="174575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38507" y="2905780"/>
            <a:ext cx="6066982" cy="523220"/>
          </a:xfrm>
          <a:prstGeom prst="rect">
            <a:avLst/>
          </a:prstGeom>
        </p:spPr>
        <p:txBody>
          <a:bodyPr wrap="none">
            <a:spAutoFit/>
          </a:bodyPr>
          <a:lstStyle/>
          <a:p>
            <a:r>
              <a:rPr lang="en-US" sz="2800" dirty="0">
                <a:solidFill>
                  <a:srgbClr val="008AD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STORY OF SALVATION IN DIRT</a:t>
            </a:r>
          </a:p>
        </p:txBody>
      </p:sp>
      <p:sp>
        <p:nvSpPr>
          <p:cNvPr id="6" name="Rectangle 5"/>
          <p:cNvSpPr/>
          <p:nvPr/>
        </p:nvSpPr>
        <p:spPr>
          <a:xfrm>
            <a:off x="116005" y="3593484"/>
            <a:ext cx="8911987" cy="2769989"/>
          </a:xfrm>
          <a:prstGeom prst="rect">
            <a:avLst/>
          </a:prstGeom>
        </p:spPr>
        <p:txBody>
          <a:bodyPr wrap="square">
            <a:spAutoFit/>
          </a:bodyPr>
          <a:lstStyle/>
          <a:p>
            <a:pPr marL="342900" indent="-342900">
              <a:spcAft>
                <a:spcPts val="1200"/>
              </a:spcAf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Advent Series: God’s Dirty Hands - Jesus’ pre-existence and birth</a:t>
            </a:r>
          </a:p>
          <a:p>
            <a:pPr marL="342900" indent="-342900">
              <a:spcAft>
                <a:spcPts val="1200"/>
              </a:spcAf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New Year’s Series: God’s Dirty Feet - Jesus’ public ministry on 	earth</a:t>
            </a:r>
          </a:p>
          <a:p>
            <a:pPr marL="342900" indent="-342900">
              <a:spcAft>
                <a:spcPts val="1200"/>
              </a:spcAf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Lenten Series: Dirty Faith - Jesus’ Passion (Jesus’ last week in 	Jerusalem)</a:t>
            </a:r>
          </a:p>
          <a:p>
            <a:pPr marL="342900" indent="-342900">
              <a:spcAft>
                <a:spcPts val="1200"/>
              </a:spcAf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Easter Series: Dirty Heaven - Jesus in Paradise and Return</a:t>
            </a:r>
          </a:p>
        </p:txBody>
      </p:sp>
      <p:pic>
        <p:nvPicPr>
          <p:cNvPr id="7" name="Picture 6"/>
          <p:cNvPicPr>
            <a:picLocks noChangeAspect="1"/>
          </p:cNvPicPr>
          <p:nvPr/>
        </p:nvPicPr>
        <p:blipFill>
          <a:blip r:embed="rId2" cstate="screen">
            <a:clrChange>
              <a:clrFrom>
                <a:srgbClr val="FCFDFF"/>
              </a:clrFrom>
              <a:clrTo>
                <a:srgbClr val="FCFDFF">
                  <a:alpha val="0"/>
                </a:srgbClr>
              </a:clrTo>
            </a:clrChange>
            <a:extLst>
              <a:ext uri="{28A0092B-C50C-407E-A947-70E740481C1C}">
                <a14:useLocalDpi xmlns:a14="http://schemas.microsoft.com/office/drawing/2010/main"/>
              </a:ext>
            </a:extLst>
          </a:blip>
          <a:stretch>
            <a:fillRect/>
          </a:stretch>
        </p:blipFill>
        <p:spPr>
          <a:xfrm>
            <a:off x="2568659" y="-99228"/>
            <a:ext cx="4006678" cy="3005008"/>
          </a:xfrm>
          <a:prstGeom prst="rect">
            <a:avLst/>
          </a:prstGeom>
        </p:spPr>
      </p:pic>
    </p:spTree>
    <p:extLst>
      <p:ext uri="{BB962C8B-B14F-4D97-AF65-F5344CB8AC3E}">
        <p14:creationId xmlns:p14="http://schemas.microsoft.com/office/powerpoint/2010/main" val="83747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herightscoop.com/wp-content/uploads/2015/04/jesus-returns-with-the-church-saints-at-end-of-the-tribulation.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41294" y="1012929"/>
            <a:ext cx="7261412" cy="48321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09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653" y="101302"/>
            <a:ext cx="8884693" cy="6986528"/>
          </a:xfrm>
          <a:prstGeom prst="rect">
            <a:avLst/>
          </a:prstGeom>
        </p:spPr>
        <p:txBody>
          <a:bodyPr wrap="square">
            <a:spAutoFit/>
          </a:bodyPr>
          <a:lstStyle/>
          <a:p>
            <a:r>
              <a:rPr lang="en-US" sz="4000" b="1" dirty="0">
                <a:latin typeface="Times New Roman" panose="02020603050405020304" pitchFamily="18" charset="0"/>
                <a:ea typeface="Times New Roman" panose="02020603050405020304" pitchFamily="18" charset="0"/>
              </a:rPr>
              <a:t>The Rapture </a:t>
            </a:r>
            <a:r>
              <a:rPr lang="en-US" sz="2400" b="1" dirty="0">
                <a:latin typeface="Times New Roman" panose="02020603050405020304" pitchFamily="18" charset="0"/>
                <a:ea typeface="Times New Roman" panose="02020603050405020304" pitchFamily="18" charset="0"/>
              </a:rPr>
              <a:t>(the word does not appear in the Bible)</a:t>
            </a:r>
          </a:p>
          <a:p>
            <a:endParaRPr lang="en-US" sz="2400" b="1" dirty="0">
              <a:latin typeface="Times New Roman" panose="02020603050405020304" pitchFamily="18" charset="0"/>
              <a:ea typeface="Times New Roman" panose="02020603050405020304" pitchFamily="18" charset="0"/>
            </a:endParaRPr>
          </a:p>
          <a:p>
            <a:r>
              <a:rPr lang="en-US" sz="3200" dirty="0">
                <a:latin typeface="Times New Roman" panose="02020603050405020304" pitchFamily="18" charset="0"/>
                <a:ea typeface="Times New Roman" panose="02020603050405020304" pitchFamily="18" charset="0"/>
              </a:rPr>
              <a:t>	“</a:t>
            </a:r>
            <a:r>
              <a:rPr lang="en-US" sz="3200" baseline="30000" dirty="0">
                <a:latin typeface="Times New Roman" panose="02020603050405020304" pitchFamily="18" charset="0"/>
                <a:ea typeface="Times New Roman" panose="02020603050405020304" pitchFamily="18" charset="0"/>
              </a:rPr>
              <a:t>16 </a:t>
            </a:r>
            <a:r>
              <a:rPr lang="en-US" sz="3200" dirty="0">
                <a:latin typeface="Times New Roman" panose="02020603050405020304" pitchFamily="18" charset="0"/>
                <a:ea typeface="Times New Roman" panose="02020603050405020304" pitchFamily="18" charset="0"/>
              </a:rPr>
              <a:t>For the Lord himself will come down from heaven, with a loud command, with the voice of the archangel and with the trumpet call of God, and the dead in Christ will rise first. </a:t>
            </a:r>
            <a:r>
              <a:rPr lang="en-US" sz="3200" baseline="30000" dirty="0">
                <a:latin typeface="Times New Roman" panose="02020603050405020304" pitchFamily="18" charset="0"/>
                <a:ea typeface="Times New Roman" panose="02020603050405020304" pitchFamily="18" charset="0"/>
              </a:rPr>
              <a:t>17 </a:t>
            </a:r>
            <a:r>
              <a:rPr lang="en-US" sz="3200" dirty="0">
                <a:latin typeface="Times New Roman" panose="02020603050405020304" pitchFamily="18" charset="0"/>
                <a:ea typeface="Times New Roman" panose="02020603050405020304" pitchFamily="18" charset="0"/>
              </a:rPr>
              <a:t>After that, we who are still alive and are left will be caught up together with them in the clouds to meet the Lord in the air. And so we will be with the Lord forever. </a:t>
            </a:r>
            <a:r>
              <a:rPr lang="en-US" sz="3200" baseline="30000" dirty="0">
                <a:latin typeface="Times New Roman" panose="02020603050405020304" pitchFamily="18" charset="0"/>
                <a:ea typeface="Times New Roman" panose="02020603050405020304" pitchFamily="18" charset="0"/>
              </a:rPr>
              <a:t>18 </a:t>
            </a:r>
            <a:r>
              <a:rPr lang="en-US" sz="3200" dirty="0">
                <a:latin typeface="Times New Roman" panose="02020603050405020304" pitchFamily="18" charset="0"/>
                <a:ea typeface="Times New Roman" panose="02020603050405020304" pitchFamily="18" charset="0"/>
              </a:rPr>
              <a:t>Therefore encourage one another with these words.” </a:t>
            </a:r>
          </a:p>
          <a:p>
            <a:pPr algn="r"/>
            <a:r>
              <a:rPr lang="en-US" sz="3200" dirty="0">
                <a:latin typeface="Times New Roman" panose="02020603050405020304" pitchFamily="18" charset="0"/>
                <a:ea typeface="Times New Roman" panose="02020603050405020304" pitchFamily="18" charset="0"/>
              </a:rPr>
              <a:t>1 Thessalonians 4:16-17 (NIV)</a:t>
            </a:r>
          </a:p>
          <a:p>
            <a:pPr algn="r"/>
            <a:r>
              <a:rPr lang="en-US" dirty="0">
                <a:latin typeface="Times New Roman" panose="02020603050405020304" pitchFamily="18" charset="0"/>
                <a:ea typeface="Times New Roman" panose="02020603050405020304" pitchFamily="18" charset="0"/>
              </a:rPr>
              <a:t> </a:t>
            </a:r>
          </a:p>
          <a:p>
            <a:pPr algn="ctr"/>
            <a:r>
              <a:rPr lang="en-US" sz="3200" i="1" dirty="0">
                <a:latin typeface="Times New Roman" panose="02020603050405020304" pitchFamily="18" charset="0"/>
                <a:ea typeface="Times New Roman" panose="02020603050405020304" pitchFamily="18" charset="0"/>
              </a:rPr>
              <a:t>(See also Matthew 24:30-31 and </a:t>
            </a:r>
          </a:p>
          <a:p>
            <a:pPr algn="ctr"/>
            <a:r>
              <a:rPr lang="en-US" sz="3200" i="1" dirty="0">
                <a:latin typeface="Times New Roman" panose="02020603050405020304" pitchFamily="18" charset="0"/>
                <a:ea typeface="Times New Roman" panose="02020603050405020304" pitchFamily="18" charset="0"/>
              </a:rPr>
              <a:t>1 Corinthians 15:50-53)</a:t>
            </a:r>
          </a:p>
        </p:txBody>
      </p:sp>
    </p:spTree>
    <p:extLst>
      <p:ext uri="{BB962C8B-B14F-4D97-AF65-F5344CB8AC3E}">
        <p14:creationId xmlns:p14="http://schemas.microsoft.com/office/powerpoint/2010/main" val="366236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653" y="101302"/>
            <a:ext cx="8884693" cy="6524863"/>
          </a:xfrm>
          <a:prstGeom prst="rect">
            <a:avLst/>
          </a:prstGeom>
        </p:spPr>
        <p:txBody>
          <a:bodyPr wrap="square">
            <a:spAutoFit/>
          </a:bodyPr>
          <a:lstStyle/>
          <a:p>
            <a:pPr algn="just"/>
            <a:r>
              <a:rPr lang="en-US" sz="4000" b="1" dirty="0">
                <a:latin typeface="Times New Roman" panose="02020603050405020304" pitchFamily="18" charset="0"/>
                <a:ea typeface="Times New Roman" panose="02020603050405020304" pitchFamily="18" charset="0"/>
              </a:rPr>
              <a:t>Revelation 21:1-7 (NIV)</a:t>
            </a:r>
          </a:p>
          <a:p>
            <a:pPr algn="just"/>
            <a:r>
              <a:rPr lang="en-US" sz="1200" dirty="0">
                <a:latin typeface="Times New Roman" panose="02020603050405020304" pitchFamily="18" charset="0"/>
                <a:ea typeface="Times New Roman" panose="02020603050405020304" pitchFamily="18" charset="0"/>
              </a:rPr>
              <a:t> </a:t>
            </a:r>
          </a:p>
          <a:p>
            <a:r>
              <a:rPr lang="en-US" sz="3600" dirty="0">
                <a:latin typeface="Times New Roman" panose="02020603050405020304" pitchFamily="18" charset="0"/>
                <a:ea typeface="Times New Roman" panose="02020603050405020304" pitchFamily="18" charset="0"/>
              </a:rPr>
              <a:t>	</a:t>
            </a:r>
            <a:r>
              <a:rPr lang="en-US" sz="3000" baseline="30000" dirty="0">
                <a:latin typeface="Times New Roman" panose="02020603050405020304" pitchFamily="18" charset="0"/>
                <a:ea typeface="Times New Roman" panose="02020603050405020304" pitchFamily="18" charset="0"/>
              </a:rPr>
              <a:t>1 </a:t>
            </a:r>
            <a:r>
              <a:rPr lang="en-US" sz="3000" dirty="0">
                <a:latin typeface="Times New Roman" panose="02020603050405020304" pitchFamily="18" charset="0"/>
                <a:ea typeface="Times New Roman" panose="02020603050405020304" pitchFamily="18" charset="0"/>
              </a:rPr>
              <a:t>Then I saw “a new heaven and a new earth,” for the first heaven and the first earth had passed away, and there was no longer any sea. </a:t>
            </a:r>
            <a:r>
              <a:rPr lang="en-US" sz="3000" baseline="30000" dirty="0">
                <a:latin typeface="Times New Roman" panose="02020603050405020304" pitchFamily="18" charset="0"/>
                <a:ea typeface="Times New Roman" panose="02020603050405020304" pitchFamily="18" charset="0"/>
              </a:rPr>
              <a:t>2 </a:t>
            </a:r>
            <a:r>
              <a:rPr lang="en-US" sz="3000" dirty="0">
                <a:latin typeface="Times New Roman" panose="02020603050405020304" pitchFamily="18" charset="0"/>
                <a:ea typeface="Times New Roman" panose="02020603050405020304" pitchFamily="18" charset="0"/>
              </a:rPr>
              <a:t>I saw the Holy City, the new Jerusalem, coming down out of heaven from God, prepared as a bride beautifully dressed for her husband. </a:t>
            </a:r>
          </a:p>
          <a:p>
            <a:r>
              <a:rPr lang="en-US" sz="3000" baseline="30000" dirty="0">
                <a:latin typeface="Times New Roman" panose="02020603050405020304" pitchFamily="18" charset="0"/>
                <a:ea typeface="Times New Roman" panose="02020603050405020304" pitchFamily="18" charset="0"/>
              </a:rPr>
              <a:t>3 </a:t>
            </a:r>
            <a:r>
              <a:rPr lang="en-US" sz="3000" dirty="0">
                <a:latin typeface="Times New Roman" panose="02020603050405020304" pitchFamily="18" charset="0"/>
                <a:ea typeface="Times New Roman" panose="02020603050405020304" pitchFamily="18" charset="0"/>
              </a:rPr>
              <a:t>And I heard a loud voice from the throne saying, “Look! God’s dwelling place is now among the people, and He will dwell with them. They will be His people, and God Himself will be with them and be their God. </a:t>
            </a:r>
          </a:p>
          <a:p>
            <a:r>
              <a:rPr lang="en-US" sz="3000" baseline="30000" dirty="0">
                <a:latin typeface="Times New Roman" panose="02020603050405020304" pitchFamily="18" charset="0"/>
                <a:ea typeface="Times New Roman" panose="02020603050405020304" pitchFamily="18" charset="0"/>
              </a:rPr>
              <a:t>4 </a:t>
            </a:r>
            <a:r>
              <a:rPr lang="en-US" sz="3000" dirty="0">
                <a:latin typeface="Times New Roman" panose="02020603050405020304" pitchFamily="18" charset="0"/>
                <a:ea typeface="Times New Roman" panose="02020603050405020304" pitchFamily="18" charset="0"/>
              </a:rPr>
              <a:t>‘He will wipe every tear from their eyes. There will be no more death’ or mourning or crying or pain, for the old order of things has passed away.”</a:t>
            </a:r>
          </a:p>
        </p:txBody>
      </p:sp>
    </p:spTree>
    <p:extLst>
      <p:ext uri="{BB962C8B-B14F-4D97-AF65-F5344CB8AC3E}">
        <p14:creationId xmlns:p14="http://schemas.microsoft.com/office/powerpoint/2010/main" val="314829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653" y="101302"/>
            <a:ext cx="8884693" cy="5693866"/>
          </a:xfrm>
          <a:prstGeom prst="rect">
            <a:avLst/>
          </a:prstGeom>
        </p:spPr>
        <p:txBody>
          <a:bodyPr wrap="square">
            <a:spAutoFit/>
          </a:bodyPr>
          <a:lstStyle/>
          <a:p>
            <a:pPr algn="just"/>
            <a:r>
              <a:rPr lang="en-US" sz="4000" b="1" dirty="0">
                <a:latin typeface="Times New Roman" panose="02020603050405020304" pitchFamily="18" charset="0"/>
                <a:ea typeface="Times New Roman" panose="02020603050405020304" pitchFamily="18" charset="0"/>
              </a:rPr>
              <a:t>Revelation 21:1-7 (NIV)</a:t>
            </a:r>
          </a:p>
          <a:p>
            <a:pPr algn="just"/>
            <a:r>
              <a:rPr lang="en-US" sz="3200" dirty="0">
                <a:latin typeface="Times New Roman" panose="02020603050405020304" pitchFamily="18" charset="0"/>
                <a:ea typeface="Times New Roman" panose="02020603050405020304" pitchFamily="18" charset="0"/>
              </a:rPr>
              <a:t> </a:t>
            </a:r>
          </a:p>
          <a:p>
            <a:r>
              <a:rPr lang="en-US" sz="3600" dirty="0">
                <a:latin typeface="Times New Roman" panose="02020603050405020304" pitchFamily="18" charset="0"/>
                <a:ea typeface="Times New Roman" panose="02020603050405020304" pitchFamily="18" charset="0"/>
              </a:rPr>
              <a:t>	</a:t>
            </a:r>
            <a:r>
              <a:rPr lang="en-US" sz="3200" baseline="30000" dirty="0">
                <a:latin typeface="Times New Roman" panose="02020603050405020304" pitchFamily="18" charset="0"/>
                <a:ea typeface="Times New Roman" panose="02020603050405020304" pitchFamily="18" charset="0"/>
              </a:rPr>
              <a:t>5 </a:t>
            </a:r>
            <a:r>
              <a:rPr lang="en-US" sz="3200" dirty="0">
                <a:latin typeface="Times New Roman" panose="02020603050405020304" pitchFamily="18" charset="0"/>
                <a:ea typeface="Times New Roman" panose="02020603050405020304" pitchFamily="18" charset="0"/>
              </a:rPr>
              <a:t>He who was seated on the throne said, “I am making everything new!” Then He said, “Write this down, for these words are trustworthy and true.”</a:t>
            </a:r>
          </a:p>
          <a:p>
            <a:r>
              <a:rPr lang="en-US" sz="3200" baseline="30000" dirty="0">
                <a:latin typeface="Times New Roman" panose="02020603050405020304" pitchFamily="18" charset="0"/>
                <a:ea typeface="Times New Roman" panose="02020603050405020304" pitchFamily="18" charset="0"/>
              </a:rPr>
              <a:t>	6 </a:t>
            </a:r>
            <a:r>
              <a:rPr lang="en-US" sz="3200" dirty="0">
                <a:latin typeface="Times New Roman" panose="02020603050405020304" pitchFamily="18" charset="0"/>
                <a:ea typeface="Times New Roman" panose="02020603050405020304" pitchFamily="18" charset="0"/>
              </a:rPr>
              <a:t>He said to me: “It is done. I am the Alpha and the Omega, the Beginning and the End. To the thirsty I will give water without cost from the spring of the water of life.</a:t>
            </a:r>
            <a:r>
              <a:rPr lang="en-US" sz="3200" baseline="30000" dirty="0">
                <a:latin typeface="Times New Roman" panose="02020603050405020304" pitchFamily="18" charset="0"/>
                <a:ea typeface="Times New Roman" panose="02020603050405020304" pitchFamily="18" charset="0"/>
              </a:rPr>
              <a:t> 7 </a:t>
            </a:r>
            <a:r>
              <a:rPr lang="en-US" sz="3200" dirty="0">
                <a:latin typeface="Times New Roman" panose="02020603050405020304" pitchFamily="18" charset="0"/>
                <a:ea typeface="Times New Roman" panose="02020603050405020304" pitchFamily="18" charset="0"/>
              </a:rPr>
              <a:t>Those who are victorious will inherit all this, and I will be their God and they will be my children.</a:t>
            </a:r>
          </a:p>
        </p:txBody>
      </p:sp>
    </p:spTree>
    <p:extLst>
      <p:ext uri="{BB962C8B-B14F-4D97-AF65-F5344CB8AC3E}">
        <p14:creationId xmlns:p14="http://schemas.microsoft.com/office/powerpoint/2010/main" val="100655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653" y="101302"/>
            <a:ext cx="8884693" cy="2677656"/>
          </a:xfrm>
          <a:prstGeom prst="rect">
            <a:avLst/>
          </a:prstGeom>
        </p:spPr>
        <p:txBody>
          <a:bodyPr wrap="square">
            <a:spAutoFit/>
          </a:bodyPr>
          <a:lstStyle/>
          <a:p>
            <a:pPr algn="just"/>
            <a:r>
              <a:rPr lang="en-US" sz="4000" b="1" dirty="0">
                <a:latin typeface="Times New Roman" panose="02020603050405020304" pitchFamily="18" charset="0"/>
                <a:ea typeface="Times New Roman" panose="02020603050405020304" pitchFamily="18" charset="0"/>
              </a:rPr>
              <a:t>Heaven in Revelation 21</a:t>
            </a:r>
            <a:r>
              <a:rPr lang="en-US" sz="3200" dirty="0">
                <a:latin typeface="Times New Roman" panose="02020603050405020304" pitchFamily="18" charset="0"/>
                <a:ea typeface="Times New Roman" panose="02020603050405020304" pitchFamily="18" charset="0"/>
              </a:rPr>
              <a:t> </a:t>
            </a:r>
          </a:p>
          <a:p>
            <a:r>
              <a:rPr lang="en-US" sz="2400" dirty="0">
                <a:latin typeface="Times New Roman" panose="02020603050405020304" pitchFamily="18" charset="0"/>
                <a:ea typeface="Times New Roman" panose="02020603050405020304" pitchFamily="18" charset="0"/>
              </a:rPr>
              <a:t>	 </a:t>
            </a:r>
          </a:p>
          <a:p>
            <a:r>
              <a:rPr lang="en-US" sz="3600" dirty="0">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rPr>
              <a:t>“The twelve gates were twelve pearls, each gate made of a single pearl. The great street of the city was of gold, as pure as transparent glass.”</a:t>
            </a:r>
          </a:p>
        </p:txBody>
      </p:sp>
      <p:pic>
        <p:nvPicPr>
          <p:cNvPr id="4098" name="Picture 2" descr="Image result for revelation 21:21"/>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128837" y="3124895"/>
            <a:ext cx="4886325" cy="34446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87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653" y="155090"/>
            <a:ext cx="8884693" cy="6432530"/>
          </a:xfrm>
          <a:prstGeom prst="rect">
            <a:avLst/>
          </a:prstGeom>
        </p:spPr>
        <p:txBody>
          <a:bodyPr wrap="square">
            <a:spAutoFit/>
          </a:bodyPr>
          <a:lstStyle/>
          <a:p>
            <a:pPr algn="just"/>
            <a:r>
              <a:rPr lang="en-US" sz="4000" b="1" dirty="0">
                <a:latin typeface="Times New Roman" panose="02020603050405020304" pitchFamily="18" charset="0"/>
                <a:ea typeface="Times New Roman" panose="02020603050405020304" pitchFamily="18" charset="0"/>
              </a:rPr>
              <a:t>Heaven in Revelation 21</a:t>
            </a:r>
          </a:p>
          <a:p>
            <a:pPr algn="just"/>
            <a:r>
              <a:rPr lang="en-US" sz="3200" dirty="0">
                <a:latin typeface="Times New Roman" panose="02020603050405020304" pitchFamily="18" charset="0"/>
                <a:ea typeface="Times New Roman" panose="02020603050405020304" pitchFamily="18" charset="0"/>
              </a:rPr>
              <a:t> </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Earth and heaven will be new - the old will passed away (21:1, 4-5)</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Heaven is the Holy City Jerusalem - Where God dwells (21:2)</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Heaven is a bride for God, an intimate relationship with God (21:2)</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God dwells directly with people - the covenant fulfilled (21:3, 7)</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No more sorrow, death, crying or pain (21:4)</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Jesus is the Beginning and the End (21:6)</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Heaven is living water (21:6)</a:t>
            </a:r>
          </a:p>
          <a:p>
            <a:pPr marL="457200" indent="-457200">
              <a:lnSpc>
                <a:spcPts val="3400"/>
              </a:lnSpc>
              <a:buFont typeface="Wingdings" panose="05000000000000000000" pitchFamily="2" charset="2"/>
              <a:buChar char="v"/>
            </a:pPr>
            <a:r>
              <a:rPr lang="en-US" sz="3200" dirty="0">
                <a:latin typeface="Times New Roman" panose="02020603050405020304" pitchFamily="18" charset="0"/>
                <a:ea typeface="Times New Roman" panose="02020603050405020304" pitchFamily="18" charset="0"/>
              </a:rPr>
              <a:t>Heaven is for God’s children (21:7)</a:t>
            </a:r>
          </a:p>
        </p:txBody>
      </p:sp>
    </p:spTree>
    <p:extLst>
      <p:ext uri="{BB962C8B-B14F-4D97-AF65-F5344CB8AC3E}">
        <p14:creationId xmlns:p14="http://schemas.microsoft.com/office/powerpoint/2010/main" val="2647622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1581</TotalTime>
  <Words>409</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Baxter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Werner, Teresa A</dc:creator>
  <cp:lastModifiedBy>Rebecca Stenlund</cp:lastModifiedBy>
  <cp:revision>133</cp:revision>
  <dcterms:created xsi:type="dcterms:W3CDTF">2016-12-29T06:00:38Z</dcterms:created>
  <dcterms:modified xsi:type="dcterms:W3CDTF">2017-05-30T16:29:50Z</dcterms:modified>
</cp:coreProperties>
</file>