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8" r:id="rId10"/>
    <p:sldId id="267"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1032" y="10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DC6EA-3DD0-4C2A-ADAA-23B71F34BFC8}" type="doc">
      <dgm:prSet loTypeId="urn:microsoft.com/office/officeart/2005/8/layout/pyramid2" loCatId="list" qsTypeId="urn:microsoft.com/office/officeart/2005/8/quickstyle/simple1" qsCatId="simple" csTypeId="urn:microsoft.com/office/officeart/2005/8/colors/accent4_4" csCatId="accent4" phldr="1"/>
      <dgm:spPr/>
    </dgm:pt>
    <dgm:pt modelId="{1B6E3BE0-CD4F-42E7-AA0B-DA37210D2AFB}">
      <dgm:prSet custT="1"/>
      <dgm:spPr/>
      <dgm:t>
        <a:bodyPr/>
        <a:lstStyle/>
        <a:p>
          <a:r>
            <a:rPr lang="en-US" sz="3200" b="1" dirty="0">
              <a:latin typeface="Times New Roman" panose="02020603050405020304" pitchFamily="18" charset="0"/>
              <a:cs typeface="Times New Roman" panose="02020603050405020304" pitchFamily="18" charset="0"/>
            </a:rPr>
            <a:t>God called Moses to a time away with Him</a:t>
          </a:r>
        </a:p>
      </dgm:t>
    </dgm:pt>
    <dgm:pt modelId="{FA7DA824-826B-422F-8D02-2E0511355133}" type="parTrans" cxnId="{172A2677-63F9-420D-B1BB-C8D8C31CD152}">
      <dgm:prSet/>
      <dgm:spPr/>
      <dgm:t>
        <a:bodyPr/>
        <a:lstStyle/>
        <a:p>
          <a:endParaRPr lang="en-US"/>
        </a:p>
      </dgm:t>
    </dgm:pt>
    <dgm:pt modelId="{1B3433BD-2893-408A-A91F-C8329481DDC1}" type="sibTrans" cxnId="{172A2677-63F9-420D-B1BB-C8D8C31CD152}">
      <dgm:prSet/>
      <dgm:spPr/>
      <dgm:t>
        <a:bodyPr/>
        <a:lstStyle/>
        <a:p>
          <a:endParaRPr lang="en-US"/>
        </a:p>
      </dgm:t>
    </dgm:pt>
    <dgm:pt modelId="{5D8B68E7-6C1E-4AEB-907C-0AD38E999685}">
      <dgm:prSet custT="1"/>
      <dgm:spPr/>
      <dgm:t>
        <a:bodyPr/>
        <a:lstStyle/>
        <a:p>
          <a:r>
            <a:rPr lang="en-US" sz="3200" b="1" dirty="0">
              <a:latin typeface="Times New Roman" panose="02020603050405020304" pitchFamily="18" charset="0"/>
              <a:cs typeface="Times New Roman" panose="02020603050405020304" pitchFamily="18" charset="0"/>
            </a:rPr>
            <a:t> </a:t>
          </a:r>
        </a:p>
      </dgm:t>
    </dgm:pt>
    <dgm:pt modelId="{960549FC-5B69-4645-9F99-2F0C352B229D}" type="parTrans" cxnId="{465569F4-A569-42D6-9585-B0F8A9D469A6}">
      <dgm:prSet/>
      <dgm:spPr/>
      <dgm:t>
        <a:bodyPr/>
        <a:lstStyle/>
        <a:p>
          <a:endParaRPr lang="en-US"/>
        </a:p>
      </dgm:t>
    </dgm:pt>
    <dgm:pt modelId="{1C49182D-23EE-42E0-9B8A-BF4E590C395D}" type="sibTrans" cxnId="{465569F4-A569-42D6-9585-B0F8A9D469A6}">
      <dgm:prSet/>
      <dgm:spPr/>
      <dgm:t>
        <a:bodyPr/>
        <a:lstStyle/>
        <a:p>
          <a:endParaRPr lang="en-US"/>
        </a:p>
      </dgm:t>
    </dgm:pt>
    <dgm:pt modelId="{A6551E14-1684-43F7-B390-AD4A32042F96}">
      <dgm:prSet custT="1"/>
      <dgm:spPr/>
      <dgm:t>
        <a:bodyPr/>
        <a:lstStyle/>
        <a:p>
          <a:r>
            <a:rPr lang="en-US" sz="3200" b="1" dirty="0">
              <a:latin typeface="Times New Roman" panose="02020603050405020304" pitchFamily="18" charset="0"/>
              <a:cs typeface="Times New Roman" panose="02020603050405020304" pitchFamily="18" charset="0"/>
            </a:rPr>
            <a:t> </a:t>
          </a:r>
        </a:p>
      </dgm:t>
    </dgm:pt>
    <dgm:pt modelId="{62EB1FE7-9557-45DA-A890-1A4D63AEFD61}" type="parTrans" cxnId="{83690C2B-1AF7-47F2-9708-7816571A705F}">
      <dgm:prSet/>
      <dgm:spPr/>
      <dgm:t>
        <a:bodyPr/>
        <a:lstStyle/>
        <a:p>
          <a:endParaRPr lang="en-US"/>
        </a:p>
      </dgm:t>
    </dgm:pt>
    <dgm:pt modelId="{6BC8FD27-B28D-4181-AB6F-F222F2B09E68}" type="sibTrans" cxnId="{83690C2B-1AF7-47F2-9708-7816571A705F}">
      <dgm:prSet/>
      <dgm:spPr/>
      <dgm:t>
        <a:bodyPr/>
        <a:lstStyle/>
        <a:p>
          <a:endParaRPr lang="en-US"/>
        </a:p>
      </dgm:t>
    </dgm:pt>
    <dgm:pt modelId="{9FB5E689-A181-44CB-818E-ABC16F4B412B}" type="pres">
      <dgm:prSet presAssocID="{221DC6EA-3DD0-4C2A-ADAA-23B71F34BFC8}" presName="compositeShape" presStyleCnt="0">
        <dgm:presLayoutVars>
          <dgm:dir/>
          <dgm:resizeHandles/>
        </dgm:presLayoutVars>
      </dgm:prSet>
      <dgm:spPr/>
    </dgm:pt>
    <dgm:pt modelId="{547C4448-4E0E-4BB8-9C9D-48661CC56386}" type="pres">
      <dgm:prSet presAssocID="{221DC6EA-3DD0-4C2A-ADAA-23B71F34BFC8}" presName="pyramid" presStyleLbl="node1" presStyleIdx="0" presStyleCnt="1" custLinFactNeighborX="25989"/>
      <dgm:spPr/>
    </dgm:pt>
    <dgm:pt modelId="{D6E1E29B-1AFB-41E8-B422-6DE8589E5CD7}" type="pres">
      <dgm:prSet presAssocID="{221DC6EA-3DD0-4C2A-ADAA-23B71F34BFC8}" presName="theList" presStyleCnt="0"/>
      <dgm:spPr/>
    </dgm:pt>
    <dgm:pt modelId="{DB246C6E-BD16-42F1-8073-2B44DCBB7AEF}" type="pres">
      <dgm:prSet presAssocID="{1B6E3BE0-CD4F-42E7-AA0B-DA37210D2AFB}" presName="aNode" presStyleLbl="fgAcc1" presStyleIdx="0" presStyleCnt="3" custScaleX="139294" custScaleY="37616" custLinFactNeighborX="-10016" custLinFactNeighborY="-56768">
        <dgm:presLayoutVars>
          <dgm:bulletEnabled val="1"/>
        </dgm:presLayoutVars>
      </dgm:prSet>
      <dgm:spPr/>
    </dgm:pt>
    <dgm:pt modelId="{883B75A1-D219-431F-AD6A-463DFA870F0B}" type="pres">
      <dgm:prSet presAssocID="{1B6E3BE0-CD4F-42E7-AA0B-DA37210D2AFB}" presName="aSpace" presStyleCnt="0"/>
      <dgm:spPr/>
    </dgm:pt>
    <dgm:pt modelId="{373F8D37-814D-4C45-B991-C54A39F0E7DE}" type="pres">
      <dgm:prSet presAssocID="{5D8B68E7-6C1E-4AEB-907C-0AD38E999685}" presName="aNode" presStyleLbl="fgAcc1" presStyleIdx="1" presStyleCnt="3" custScaleX="139294" custScaleY="37616" custLinFactY="-2817" custLinFactNeighborX="-10016" custLinFactNeighborY="-100000">
        <dgm:presLayoutVars>
          <dgm:bulletEnabled val="1"/>
        </dgm:presLayoutVars>
      </dgm:prSet>
      <dgm:spPr/>
    </dgm:pt>
    <dgm:pt modelId="{2005B00E-A82C-49D4-87E3-E982D9711A24}" type="pres">
      <dgm:prSet presAssocID="{5D8B68E7-6C1E-4AEB-907C-0AD38E999685}" presName="aSpace" presStyleCnt="0"/>
      <dgm:spPr/>
    </dgm:pt>
    <dgm:pt modelId="{33ACED29-2DC1-4A5D-BAA8-D817234E1DE3}" type="pres">
      <dgm:prSet presAssocID="{A6551E14-1684-43F7-B390-AD4A32042F96}" presName="aNode" presStyleLbl="fgAcc1" presStyleIdx="2" presStyleCnt="3" custScaleX="139294" custScaleY="37616" custLinFactY="-10172" custLinFactNeighborX="-10016" custLinFactNeighborY="-100000">
        <dgm:presLayoutVars>
          <dgm:bulletEnabled val="1"/>
        </dgm:presLayoutVars>
      </dgm:prSet>
      <dgm:spPr/>
    </dgm:pt>
    <dgm:pt modelId="{F5697A0D-B51A-4F2B-9ACC-0EBBCC601485}" type="pres">
      <dgm:prSet presAssocID="{A6551E14-1684-43F7-B390-AD4A32042F96}" presName="aSpace" presStyleCnt="0"/>
      <dgm:spPr/>
    </dgm:pt>
  </dgm:ptLst>
  <dgm:cxnLst>
    <dgm:cxn modelId="{7E891501-6DF0-4737-A455-C92BB3C161CF}" type="presOf" srcId="{221DC6EA-3DD0-4C2A-ADAA-23B71F34BFC8}" destId="{9FB5E689-A181-44CB-818E-ABC16F4B412B}" srcOrd="0" destOrd="0" presId="urn:microsoft.com/office/officeart/2005/8/layout/pyramid2"/>
    <dgm:cxn modelId="{EADBB515-85F8-441D-89EB-6201636BA5E0}" type="presOf" srcId="{1B6E3BE0-CD4F-42E7-AA0B-DA37210D2AFB}" destId="{DB246C6E-BD16-42F1-8073-2B44DCBB7AEF}" srcOrd="0" destOrd="0" presId="urn:microsoft.com/office/officeart/2005/8/layout/pyramid2"/>
    <dgm:cxn modelId="{38CC0C2A-FED9-4A15-B693-73EB962696DA}" type="presOf" srcId="{5D8B68E7-6C1E-4AEB-907C-0AD38E999685}" destId="{373F8D37-814D-4C45-B991-C54A39F0E7DE}" srcOrd="0" destOrd="0" presId="urn:microsoft.com/office/officeart/2005/8/layout/pyramid2"/>
    <dgm:cxn modelId="{83690C2B-1AF7-47F2-9708-7816571A705F}" srcId="{221DC6EA-3DD0-4C2A-ADAA-23B71F34BFC8}" destId="{A6551E14-1684-43F7-B390-AD4A32042F96}" srcOrd="2" destOrd="0" parTransId="{62EB1FE7-9557-45DA-A890-1A4D63AEFD61}" sibTransId="{6BC8FD27-B28D-4181-AB6F-F222F2B09E68}"/>
    <dgm:cxn modelId="{172A2677-63F9-420D-B1BB-C8D8C31CD152}" srcId="{221DC6EA-3DD0-4C2A-ADAA-23B71F34BFC8}" destId="{1B6E3BE0-CD4F-42E7-AA0B-DA37210D2AFB}" srcOrd="0" destOrd="0" parTransId="{FA7DA824-826B-422F-8D02-2E0511355133}" sibTransId="{1B3433BD-2893-408A-A91F-C8329481DDC1}"/>
    <dgm:cxn modelId="{C2A5F6B3-56D4-4359-9B39-12CF86D22EB7}" type="presOf" srcId="{A6551E14-1684-43F7-B390-AD4A32042F96}" destId="{33ACED29-2DC1-4A5D-BAA8-D817234E1DE3}" srcOrd="0" destOrd="0" presId="urn:microsoft.com/office/officeart/2005/8/layout/pyramid2"/>
    <dgm:cxn modelId="{465569F4-A569-42D6-9585-B0F8A9D469A6}" srcId="{221DC6EA-3DD0-4C2A-ADAA-23B71F34BFC8}" destId="{5D8B68E7-6C1E-4AEB-907C-0AD38E999685}" srcOrd="1" destOrd="0" parTransId="{960549FC-5B69-4645-9F99-2F0C352B229D}" sibTransId="{1C49182D-23EE-42E0-9B8A-BF4E590C395D}"/>
    <dgm:cxn modelId="{2BBC8110-0170-4008-B1B3-41466C80404B}" type="presParOf" srcId="{9FB5E689-A181-44CB-818E-ABC16F4B412B}" destId="{547C4448-4E0E-4BB8-9C9D-48661CC56386}" srcOrd="0" destOrd="0" presId="urn:microsoft.com/office/officeart/2005/8/layout/pyramid2"/>
    <dgm:cxn modelId="{68C9D64D-5535-46F5-B7A5-D838E85BE99B}" type="presParOf" srcId="{9FB5E689-A181-44CB-818E-ABC16F4B412B}" destId="{D6E1E29B-1AFB-41E8-B422-6DE8589E5CD7}" srcOrd="1" destOrd="0" presId="urn:microsoft.com/office/officeart/2005/8/layout/pyramid2"/>
    <dgm:cxn modelId="{82417173-E478-42A7-8125-411CEDD2664E}" type="presParOf" srcId="{D6E1E29B-1AFB-41E8-B422-6DE8589E5CD7}" destId="{DB246C6E-BD16-42F1-8073-2B44DCBB7AEF}" srcOrd="0" destOrd="0" presId="urn:microsoft.com/office/officeart/2005/8/layout/pyramid2"/>
    <dgm:cxn modelId="{36F7DCE1-631D-49F0-8D70-0669A0D40B47}" type="presParOf" srcId="{D6E1E29B-1AFB-41E8-B422-6DE8589E5CD7}" destId="{883B75A1-D219-431F-AD6A-463DFA870F0B}" srcOrd="1" destOrd="0" presId="urn:microsoft.com/office/officeart/2005/8/layout/pyramid2"/>
    <dgm:cxn modelId="{282D239D-26E0-45BF-BF7B-696FE72086A5}" type="presParOf" srcId="{D6E1E29B-1AFB-41E8-B422-6DE8589E5CD7}" destId="{373F8D37-814D-4C45-B991-C54A39F0E7DE}" srcOrd="2" destOrd="0" presId="urn:microsoft.com/office/officeart/2005/8/layout/pyramid2"/>
    <dgm:cxn modelId="{C0DD23F5-DCAB-4F95-95F1-352B81B5333E}" type="presParOf" srcId="{D6E1E29B-1AFB-41E8-B422-6DE8589E5CD7}" destId="{2005B00E-A82C-49D4-87E3-E982D9711A24}" srcOrd="3" destOrd="0" presId="urn:microsoft.com/office/officeart/2005/8/layout/pyramid2"/>
    <dgm:cxn modelId="{E26E1899-6E8E-4288-8397-770BF2122007}" type="presParOf" srcId="{D6E1E29B-1AFB-41E8-B422-6DE8589E5CD7}" destId="{33ACED29-2DC1-4A5D-BAA8-D817234E1DE3}" srcOrd="4" destOrd="0" presId="urn:microsoft.com/office/officeart/2005/8/layout/pyramid2"/>
    <dgm:cxn modelId="{4B3B8144-FB20-419F-A9BF-E8DBE01EF882}" type="presParOf" srcId="{D6E1E29B-1AFB-41E8-B422-6DE8589E5CD7}" destId="{F5697A0D-B51A-4F2B-9ACC-0EBBCC60148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DC6EA-3DD0-4C2A-ADAA-23B71F34BFC8}" type="doc">
      <dgm:prSet loTypeId="urn:microsoft.com/office/officeart/2005/8/layout/pyramid2" loCatId="list" qsTypeId="urn:microsoft.com/office/officeart/2005/8/quickstyle/simple1" qsCatId="simple" csTypeId="urn:microsoft.com/office/officeart/2005/8/colors/accent4_4" csCatId="accent4" phldr="1"/>
      <dgm:spPr/>
    </dgm:pt>
    <dgm:pt modelId="{1B6E3BE0-CD4F-42E7-AA0B-DA37210D2AFB}">
      <dgm:prSet custT="1"/>
      <dgm:spPr/>
      <dgm:t>
        <a:bodyPr/>
        <a:lstStyle/>
        <a:p>
          <a:r>
            <a:rPr lang="en-US" sz="3200" b="1" dirty="0">
              <a:latin typeface="Times New Roman" panose="02020603050405020304" pitchFamily="18" charset="0"/>
              <a:cs typeface="Times New Roman" panose="02020603050405020304" pitchFamily="18" charset="0"/>
            </a:rPr>
            <a:t>God called Moses to a time away with Him</a:t>
          </a:r>
        </a:p>
      </dgm:t>
    </dgm:pt>
    <dgm:pt modelId="{FA7DA824-826B-422F-8D02-2E0511355133}" type="parTrans" cxnId="{172A2677-63F9-420D-B1BB-C8D8C31CD152}">
      <dgm:prSet/>
      <dgm:spPr/>
      <dgm:t>
        <a:bodyPr/>
        <a:lstStyle/>
        <a:p>
          <a:endParaRPr lang="en-US"/>
        </a:p>
      </dgm:t>
    </dgm:pt>
    <dgm:pt modelId="{1B3433BD-2893-408A-A91F-C8329481DDC1}" type="sibTrans" cxnId="{172A2677-63F9-420D-B1BB-C8D8C31CD152}">
      <dgm:prSet/>
      <dgm:spPr/>
      <dgm:t>
        <a:bodyPr/>
        <a:lstStyle/>
        <a:p>
          <a:endParaRPr lang="en-US"/>
        </a:p>
      </dgm:t>
    </dgm:pt>
    <dgm:pt modelId="{5D8B68E7-6C1E-4AEB-907C-0AD38E999685}">
      <dgm:prSet custT="1"/>
      <dgm:spPr/>
      <dgm:t>
        <a:bodyPr/>
        <a:lstStyle/>
        <a:p>
          <a:r>
            <a:rPr lang="en-US" sz="3200" b="1" dirty="0">
              <a:latin typeface="Times New Roman" panose="02020603050405020304" pitchFamily="18" charset="0"/>
              <a:cs typeface="Times New Roman" panose="02020603050405020304" pitchFamily="18" charset="0"/>
            </a:rPr>
            <a:t>God shapes and equips Moses for his calling</a:t>
          </a:r>
        </a:p>
      </dgm:t>
    </dgm:pt>
    <dgm:pt modelId="{960549FC-5B69-4645-9F99-2F0C352B229D}" type="parTrans" cxnId="{465569F4-A569-42D6-9585-B0F8A9D469A6}">
      <dgm:prSet/>
      <dgm:spPr/>
      <dgm:t>
        <a:bodyPr/>
        <a:lstStyle/>
        <a:p>
          <a:endParaRPr lang="en-US"/>
        </a:p>
      </dgm:t>
    </dgm:pt>
    <dgm:pt modelId="{1C49182D-23EE-42E0-9B8A-BF4E590C395D}" type="sibTrans" cxnId="{465569F4-A569-42D6-9585-B0F8A9D469A6}">
      <dgm:prSet/>
      <dgm:spPr/>
      <dgm:t>
        <a:bodyPr/>
        <a:lstStyle/>
        <a:p>
          <a:endParaRPr lang="en-US"/>
        </a:p>
      </dgm:t>
    </dgm:pt>
    <dgm:pt modelId="{A6551E14-1684-43F7-B390-AD4A32042F96}">
      <dgm:prSet custT="1"/>
      <dgm:spPr/>
      <dgm:t>
        <a:bodyPr/>
        <a:lstStyle/>
        <a:p>
          <a:r>
            <a:rPr lang="en-US" sz="3200" b="1" dirty="0">
              <a:latin typeface="Times New Roman" panose="02020603050405020304" pitchFamily="18" charset="0"/>
              <a:cs typeface="Times New Roman" panose="02020603050405020304" pitchFamily="18" charset="0"/>
            </a:rPr>
            <a:t> </a:t>
          </a:r>
        </a:p>
      </dgm:t>
    </dgm:pt>
    <dgm:pt modelId="{62EB1FE7-9557-45DA-A890-1A4D63AEFD61}" type="parTrans" cxnId="{83690C2B-1AF7-47F2-9708-7816571A705F}">
      <dgm:prSet/>
      <dgm:spPr/>
      <dgm:t>
        <a:bodyPr/>
        <a:lstStyle/>
        <a:p>
          <a:endParaRPr lang="en-US"/>
        </a:p>
      </dgm:t>
    </dgm:pt>
    <dgm:pt modelId="{6BC8FD27-B28D-4181-AB6F-F222F2B09E68}" type="sibTrans" cxnId="{83690C2B-1AF7-47F2-9708-7816571A705F}">
      <dgm:prSet/>
      <dgm:spPr/>
      <dgm:t>
        <a:bodyPr/>
        <a:lstStyle/>
        <a:p>
          <a:endParaRPr lang="en-US"/>
        </a:p>
      </dgm:t>
    </dgm:pt>
    <dgm:pt modelId="{9FB5E689-A181-44CB-818E-ABC16F4B412B}" type="pres">
      <dgm:prSet presAssocID="{221DC6EA-3DD0-4C2A-ADAA-23B71F34BFC8}" presName="compositeShape" presStyleCnt="0">
        <dgm:presLayoutVars>
          <dgm:dir/>
          <dgm:resizeHandles/>
        </dgm:presLayoutVars>
      </dgm:prSet>
      <dgm:spPr/>
    </dgm:pt>
    <dgm:pt modelId="{547C4448-4E0E-4BB8-9C9D-48661CC56386}" type="pres">
      <dgm:prSet presAssocID="{221DC6EA-3DD0-4C2A-ADAA-23B71F34BFC8}" presName="pyramid" presStyleLbl="node1" presStyleIdx="0" presStyleCnt="1" custLinFactNeighborX="25989"/>
      <dgm:spPr/>
    </dgm:pt>
    <dgm:pt modelId="{D6E1E29B-1AFB-41E8-B422-6DE8589E5CD7}" type="pres">
      <dgm:prSet presAssocID="{221DC6EA-3DD0-4C2A-ADAA-23B71F34BFC8}" presName="theList" presStyleCnt="0"/>
      <dgm:spPr/>
    </dgm:pt>
    <dgm:pt modelId="{DB246C6E-BD16-42F1-8073-2B44DCBB7AEF}" type="pres">
      <dgm:prSet presAssocID="{1B6E3BE0-CD4F-42E7-AA0B-DA37210D2AFB}" presName="aNode" presStyleLbl="fgAcc1" presStyleIdx="0" presStyleCnt="3" custScaleX="139294" custScaleY="37616" custLinFactNeighborX="-10016" custLinFactNeighborY="-56768">
        <dgm:presLayoutVars>
          <dgm:bulletEnabled val="1"/>
        </dgm:presLayoutVars>
      </dgm:prSet>
      <dgm:spPr/>
    </dgm:pt>
    <dgm:pt modelId="{883B75A1-D219-431F-AD6A-463DFA870F0B}" type="pres">
      <dgm:prSet presAssocID="{1B6E3BE0-CD4F-42E7-AA0B-DA37210D2AFB}" presName="aSpace" presStyleCnt="0"/>
      <dgm:spPr/>
    </dgm:pt>
    <dgm:pt modelId="{373F8D37-814D-4C45-B991-C54A39F0E7DE}" type="pres">
      <dgm:prSet presAssocID="{5D8B68E7-6C1E-4AEB-907C-0AD38E999685}" presName="aNode" presStyleLbl="fgAcc1" presStyleIdx="1" presStyleCnt="3" custScaleX="139294" custScaleY="37616" custLinFactY="-2817" custLinFactNeighborX="-10016" custLinFactNeighborY="-100000">
        <dgm:presLayoutVars>
          <dgm:bulletEnabled val="1"/>
        </dgm:presLayoutVars>
      </dgm:prSet>
      <dgm:spPr/>
    </dgm:pt>
    <dgm:pt modelId="{2005B00E-A82C-49D4-87E3-E982D9711A24}" type="pres">
      <dgm:prSet presAssocID="{5D8B68E7-6C1E-4AEB-907C-0AD38E999685}" presName="aSpace" presStyleCnt="0"/>
      <dgm:spPr/>
    </dgm:pt>
    <dgm:pt modelId="{33ACED29-2DC1-4A5D-BAA8-D817234E1DE3}" type="pres">
      <dgm:prSet presAssocID="{A6551E14-1684-43F7-B390-AD4A32042F96}" presName="aNode" presStyleLbl="fgAcc1" presStyleIdx="2" presStyleCnt="3" custScaleX="139294" custScaleY="37616" custLinFactY="-10172" custLinFactNeighborX="-10016" custLinFactNeighborY="-100000">
        <dgm:presLayoutVars>
          <dgm:bulletEnabled val="1"/>
        </dgm:presLayoutVars>
      </dgm:prSet>
      <dgm:spPr/>
    </dgm:pt>
    <dgm:pt modelId="{F5697A0D-B51A-4F2B-9ACC-0EBBCC601485}" type="pres">
      <dgm:prSet presAssocID="{A6551E14-1684-43F7-B390-AD4A32042F96}" presName="aSpace" presStyleCnt="0"/>
      <dgm:spPr/>
    </dgm:pt>
  </dgm:ptLst>
  <dgm:cxnLst>
    <dgm:cxn modelId="{83690C2B-1AF7-47F2-9708-7816571A705F}" srcId="{221DC6EA-3DD0-4C2A-ADAA-23B71F34BFC8}" destId="{A6551E14-1684-43F7-B390-AD4A32042F96}" srcOrd="2" destOrd="0" parTransId="{62EB1FE7-9557-45DA-A890-1A4D63AEFD61}" sibTransId="{6BC8FD27-B28D-4181-AB6F-F222F2B09E68}"/>
    <dgm:cxn modelId="{172A2677-63F9-420D-B1BB-C8D8C31CD152}" srcId="{221DC6EA-3DD0-4C2A-ADAA-23B71F34BFC8}" destId="{1B6E3BE0-CD4F-42E7-AA0B-DA37210D2AFB}" srcOrd="0" destOrd="0" parTransId="{FA7DA824-826B-422F-8D02-2E0511355133}" sibTransId="{1B3433BD-2893-408A-A91F-C8329481DDC1}"/>
    <dgm:cxn modelId="{90733E7D-7FE8-493D-9247-241270BCDAD6}" type="presOf" srcId="{1B6E3BE0-CD4F-42E7-AA0B-DA37210D2AFB}" destId="{DB246C6E-BD16-42F1-8073-2B44DCBB7AEF}" srcOrd="0" destOrd="0" presId="urn:microsoft.com/office/officeart/2005/8/layout/pyramid2"/>
    <dgm:cxn modelId="{32A7588C-E51E-4368-9947-5D2B1DADC320}" type="presOf" srcId="{5D8B68E7-6C1E-4AEB-907C-0AD38E999685}" destId="{373F8D37-814D-4C45-B991-C54A39F0E7DE}" srcOrd="0" destOrd="0" presId="urn:microsoft.com/office/officeart/2005/8/layout/pyramid2"/>
    <dgm:cxn modelId="{361F1891-B480-4A9D-86ED-E42982C830E7}" type="presOf" srcId="{221DC6EA-3DD0-4C2A-ADAA-23B71F34BFC8}" destId="{9FB5E689-A181-44CB-818E-ABC16F4B412B}" srcOrd="0" destOrd="0" presId="urn:microsoft.com/office/officeart/2005/8/layout/pyramid2"/>
    <dgm:cxn modelId="{9B7940B1-67E5-4E34-B043-65C6F670E111}" type="presOf" srcId="{A6551E14-1684-43F7-B390-AD4A32042F96}" destId="{33ACED29-2DC1-4A5D-BAA8-D817234E1DE3}" srcOrd="0" destOrd="0" presId="urn:microsoft.com/office/officeart/2005/8/layout/pyramid2"/>
    <dgm:cxn modelId="{465569F4-A569-42D6-9585-B0F8A9D469A6}" srcId="{221DC6EA-3DD0-4C2A-ADAA-23B71F34BFC8}" destId="{5D8B68E7-6C1E-4AEB-907C-0AD38E999685}" srcOrd="1" destOrd="0" parTransId="{960549FC-5B69-4645-9F99-2F0C352B229D}" sibTransId="{1C49182D-23EE-42E0-9B8A-BF4E590C395D}"/>
    <dgm:cxn modelId="{1FE2B5AB-F7A4-4AED-80A9-1FA30E5BEB25}" type="presParOf" srcId="{9FB5E689-A181-44CB-818E-ABC16F4B412B}" destId="{547C4448-4E0E-4BB8-9C9D-48661CC56386}" srcOrd="0" destOrd="0" presId="urn:microsoft.com/office/officeart/2005/8/layout/pyramid2"/>
    <dgm:cxn modelId="{51F63E22-B7CD-40EF-9EC6-BD525CE1372B}" type="presParOf" srcId="{9FB5E689-A181-44CB-818E-ABC16F4B412B}" destId="{D6E1E29B-1AFB-41E8-B422-6DE8589E5CD7}" srcOrd="1" destOrd="0" presId="urn:microsoft.com/office/officeart/2005/8/layout/pyramid2"/>
    <dgm:cxn modelId="{F5AADCA5-989E-4D69-83FD-DB2DC6F57BEF}" type="presParOf" srcId="{D6E1E29B-1AFB-41E8-B422-6DE8589E5CD7}" destId="{DB246C6E-BD16-42F1-8073-2B44DCBB7AEF}" srcOrd="0" destOrd="0" presId="urn:microsoft.com/office/officeart/2005/8/layout/pyramid2"/>
    <dgm:cxn modelId="{F64C3F01-0C88-4C16-A5F6-FC579876895F}" type="presParOf" srcId="{D6E1E29B-1AFB-41E8-B422-6DE8589E5CD7}" destId="{883B75A1-D219-431F-AD6A-463DFA870F0B}" srcOrd="1" destOrd="0" presId="urn:microsoft.com/office/officeart/2005/8/layout/pyramid2"/>
    <dgm:cxn modelId="{F0DA8006-69DE-45B6-801F-BD34183707FE}" type="presParOf" srcId="{D6E1E29B-1AFB-41E8-B422-6DE8589E5CD7}" destId="{373F8D37-814D-4C45-B991-C54A39F0E7DE}" srcOrd="2" destOrd="0" presId="urn:microsoft.com/office/officeart/2005/8/layout/pyramid2"/>
    <dgm:cxn modelId="{36EFDA2E-F654-45F0-B51D-EC077AF39E70}" type="presParOf" srcId="{D6E1E29B-1AFB-41E8-B422-6DE8589E5CD7}" destId="{2005B00E-A82C-49D4-87E3-E982D9711A24}" srcOrd="3" destOrd="0" presId="urn:microsoft.com/office/officeart/2005/8/layout/pyramid2"/>
    <dgm:cxn modelId="{C9C273C1-56C1-4378-A174-96D15E4DFC75}" type="presParOf" srcId="{D6E1E29B-1AFB-41E8-B422-6DE8589E5CD7}" destId="{33ACED29-2DC1-4A5D-BAA8-D817234E1DE3}" srcOrd="4" destOrd="0" presId="urn:microsoft.com/office/officeart/2005/8/layout/pyramid2"/>
    <dgm:cxn modelId="{0C644F16-FF9C-4BC5-9044-BA50BEF2067C}" type="presParOf" srcId="{D6E1E29B-1AFB-41E8-B422-6DE8589E5CD7}" destId="{F5697A0D-B51A-4F2B-9ACC-0EBBCC60148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DC6EA-3DD0-4C2A-ADAA-23B71F34BFC8}" type="doc">
      <dgm:prSet loTypeId="urn:microsoft.com/office/officeart/2005/8/layout/pyramid2" loCatId="list" qsTypeId="urn:microsoft.com/office/officeart/2005/8/quickstyle/simple1" qsCatId="simple" csTypeId="urn:microsoft.com/office/officeart/2005/8/colors/accent4_4" csCatId="accent4" phldr="1"/>
      <dgm:spPr/>
    </dgm:pt>
    <dgm:pt modelId="{1B6E3BE0-CD4F-42E7-AA0B-DA37210D2AFB}">
      <dgm:prSet custT="1"/>
      <dgm:spPr/>
      <dgm:t>
        <a:bodyPr/>
        <a:lstStyle/>
        <a:p>
          <a:r>
            <a:rPr lang="en-US" sz="3200" b="1" dirty="0">
              <a:latin typeface="Times New Roman" panose="02020603050405020304" pitchFamily="18" charset="0"/>
              <a:cs typeface="Times New Roman" panose="02020603050405020304" pitchFamily="18" charset="0"/>
            </a:rPr>
            <a:t>God called Moses to a time away with Him</a:t>
          </a:r>
        </a:p>
      </dgm:t>
    </dgm:pt>
    <dgm:pt modelId="{FA7DA824-826B-422F-8D02-2E0511355133}" type="parTrans" cxnId="{172A2677-63F9-420D-B1BB-C8D8C31CD152}">
      <dgm:prSet/>
      <dgm:spPr/>
      <dgm:t>
        <a:bodyPr/>
        <a:lstStyle/>
        <a:p>
          <a:endParaRPr lang="en-US"/>
        </a:p>
      </dgm:t>
    </dgm:pt>
    <dgm:pt modelId="{1B3433BD-2893-408A-A91F-C8329481DDC1}" type="sibTrans" cxnId="{172A2677-63F9-420D-B1BB-C8D8C31CD152}">
      <dgm:prSet/>
      <dgm:spPr/>
      <dgm:t>
        <a:bodyPr/>
        <a:lstStyle/>
        <a:p>
          <a:endParaRPr lang="en-US"/>
        </a:p>
      </dgm:t>
    </dgm:pt>
    <dgm:pt modelId="{5D8B68E7-6C1E-4AEB-907C-0AD38E999685}">
      <dgm:prSet custT="1"/>
      <dgm:spPr/>
      <dgm:t>
        <a:bodyPr/>
        <a:lstStyle/>
        <a:p>
          <a:r>
            <a:rPr lang="en-US" sz="3200" b="1" dirty="0">
              <a:latin typeface="Times New Roman" panose="02020603050405020304" pitchFamily="18" charset="0"/>
              <a:cs typeface="Times New Roman" panose="02020603050405020304" pitchFamily="18" charset="0"/>
            </a:rPr>
            <a:t>God shapes and equips Moses for his calling</a:t>
          </a:r>
        </a:p>
      </dgm:t>
    </dgm:pt>
    <dgm:pt modelId="{960549FC-5B69-4645-9F99-2F0C352B229D}" type="parTrans" cxnId="{465569F4-A569-42D6-9585-B0F8A9D469A6}">
      <dgm:prSet/>
      <dgm:spPr/>
      <dgm:t>
        <a:bodyPr/>
        <a:lstStyle/>
        <a:p>
          <a:endParaRPr lang="en-US"/>
        </a:p>
      </dgm:t>
    </dgm:pt>
    <dgm:pt modelId="{1C49182D-23EE-42E0-9B8A-BF4E590C395D}" type="sibTrans" cxnId="{465569F4-A569-42D6-9585-B0F8A9D469A6}">
      <dgm:prSet/>
      <dgm:spPr/>
      <dgm:t>
        <a:bodyPr/>
        <a:lstStyle/>
        <a:p>
          <a:endParaRPr lang="en-US"/>
        </a:p>
      </dgm:t>
    </dgm:pt>
    <dgm:pt modelId="{A6551E14-1684-43F7-B390-AD4A32042F96}">
      <dgm:prSet custT="1"/>
      <dgm:spPr/>
      <dgm:t>
        <a:bodyPr/>
        <a:lstStyle/>
        <a:p>
          <a:r>
            <a:rPr lang="en-US" sz="3200" b="1" dirty="0">
              <a:latin typeface="Times New Roman" panose="02020603050405020304" pitchFamily="18" charset="0"/>
              <a:cs typeface="Times New Roman" panose="02020603050405020304" pitchFamily="18" charset="0"/>
            </a:rPr>
            <a:t>God tells Moses to bring others to that place</a:t>
          </a:r>
        </a:p>
      </dgm:t>
    </dgm:pt>
    <dgm:pt modelId="{62EB1FE7-9557-45DA-A890-1A4D63AEFD61}" type="parTrans" cxnId="{83690C2B-1AF7-47F2-9708-7816571A705F}">
      <dgm:prSet/>
      <dgm:spPr/>
      <dgm:t>
        <a:bodyPr/>
        <a:lstStyle/>
        <a:p>
          <a:endParaRPr lang="en-US"/>
        </a:p>
      </dgm:t>
    </dgm:pt>
    <dgm:pt modelId="{6BC8FD27-B28D-4181-AB6F-F222F2B09E68}" type="sibTrans" cxnId="{83690C2B-1AF7-47F2-9708-7816571A705F}">
      <dgm:prSet/>
      <dgm:spPr/>
      <dgm:t>
        <a:bodyPr/>
        <a:lstStyle/>
        <a:p>
          <a:endParaRPr lang="en-US"/>
        </a:p>
      </dgm:t>
    </dgm:pt>
    <dgm:pt modelId="{9FB5E689-A181-44CB-818E-ABC16F4B412B}" type="pres">
      <dgm:prSet presAssocID="{221DC6EA-3DD0-4C2A-ADAA-23B71F34BFC8}" presName="compositeShape" presStyleCnt="0">
        <dgm:presLayoutVars>
          <dgm:dir/>
          <dgm:resizeHandles/>
        </dgm:presLayoutVars>
      </dgm:prSet>
      <dgm:spPr/>
    </dgm:pt>
    <dgm:pt modelId="{547C4448-4E0E-4BB8-9C9D-48661CC56386}" type="pres">
      <dgm:prSet presAssocID="{221DC6EA-3DD0-4C2A-ADAA-23B71F34BFC8}" presName="pyramid" presStyleLbl="node1" presStyleIdx="0" presStyleCnt="1" custLinFactNeighborX="25989"/>
      <dgm:spPr/>
    </dgm:pt>
    <dgm:pt modelId="{D6E1E29B-1AFB-41E8-B422-6DE8589E5CD7}" type="pres">
      <dgm:prSet presAssocID="{221DC6EA-3DD0-4C2A-ADAA-23B71F34BFC8}" presName="theList" presStyleCnt="0"/>
      <dgm:spPr/>
    </dgm:pt>
    <dgm:pt modelId="{DB246C6E-BD16-42F1-8073-2B44DCBB7AEF}" type="pres">
      <dgm:prSet presAssocID="{1B6E3BE0-CD4F-42E7-AA0B-DA37210D2AFB}" presName="aNode" presStyleLbl="fgAcc1" presStyleIdx="0" presStyleCnt="3" custScaleX="139294" custScaleY="37616" custLinFactNeighborX="-10016" custLinFactNeighborY="-56768">
        <dgm:presLayoutVars>
          <dgm:bulletEnabled val="1"/>
        </dgm:presLayoutVars>
      </dgm:prSet>
      <dgm:spPr/>
    </dgm:pt>
    <dgm:pt modelId="{883B75A1-D219-431F-AD6A-463DFA870F0B}" type="pres">
      <dgm:prSet presAssocID="{1B6E3BE0-CD4F-42E7-AA0B-DA37210D2AFB}" presName="aSpace" presStyleCnt="0"/>
      <dgm:spPr/>
    </dgm:pt>
    <dgm:pt modelId="{373F8D37-814D-4C45-B991-C54A39F0E7DE}" type="pres">
      <dgm:prSet presAssocID="{5D8B68E7-6C1E-4AEB-907C-0AD38E999685}" presName="aNode" presStyleLbl="fgAcc1" presStyleIdx="1" presStyleCnt="3" custScaleX="139294" custScaleY="37616" custLinFactY="-2817" custLinFactNeighborX="-10016" custLinFactNeighborY="-100000">
        <dgm:presLayoutVars>
          <dgm:bulletEnabled val="1"/>
        </dgm:presLayoutVars>
      </dgm:prSet>
      <dgm:spPr/>
    </dgm:pt>
    <dgm:pt modelId="{2005B00E-A82C-49D4-87E3-E982D9711A24}" type="pres">
      <dgm:prSet presAssocID="{5D8B68E7-6C1E-4AEB-907C-0AD38E999685}" presName="aSpace" presStyleCnt="0"/>
      <dgm:spPr/>
    </dgm:pt>
    <dgm:pt modelId="{33ACED29-2DC1-4A5D-BAA8-D817234E1DE3}" type="pres">
      <dgm:prSet presAssocID="{A6551E14-1684-43F7-B390-AD4A32042F96}" presName="aNode" presStyleLbl="fgAcc1" presStyleIdx="2" presStyleCnt="3" custScaleX="139294" custScaleY="37616" custLinFactY="-10172" custLinFactNeighborX="-10016" custLinFactNeighborY="-100000">
        <dgm:presLayoutVars>
          <dgm:bulletEnabled val="1"/>
        </dgm:presLayoutVars>
      </dgm:prSet>
      <dgm:spPr/>
    </dgm:pt>
    <dgm:pt modelId="{F5697A0D-B51A-4F2B-9ACC-0EBBCC601485}" type="pres">
      <dgm:prSet presAssocID="{A6551E14-1684-43F7-B390-AD4A32042F96}" presName="aSpace" presStyleCnt="0"/>
      <dgm:spPr/>
    </dgm:pt>
  </dgm:ptLst>
  <dgm:cxnLst>
    <dgm:cxn modelId="{81B19912-65C5-4607-A83C-25C8FEECDB33}" type="presOf" srcId="{1B6E3BE0-CD4F-42E7-AA0B-DA37210D2AFB}" destId="{DB246C6E-BD16-42F1-8073-2B44DCBB7AEF}" srcOrd="0" destOrd="0" presId="urn:microsoft.com/office/officeart/2005/8/layout/pyramid2"/>
    <dgm:cxn modelId="{83690C2B-1AF7-47F2-9708-7816571A705F}" srcId="{221DC6EA-3DD0-4C2A-ADAA-23B71F34BFC8}" destId="{A6551E14-1684-43F7-B390-AD4A32042F96}" srcOrd="2" destOrd="0" parTransId="{62EB1FE7-9557-45DA-A890-1A4D63AEFD61}" sibTransId="{6BC8FD27-B28D-4181-AB6F-F222F2B09E68}"/>
    <dgm:cxn modelId="{BFD2903C-81F3-48DB-844E-097C153DBDA7}" type="presOf" srcId="{221DC6EA-3DD0-4C2A-ADAA-23B71F34BFC8}" destId="{9FB5E689-A181-44CB-818E-ABC16F4B412B}" srcOrd="0" destOrd="0" presId="urn:microsoft.com/office/officeart/2005/8/layout/pyramid2"/>
    <dgm:cxn modelId="{172A2677-63F9-420D-B1BB-C8D8C31CD152}" srcId="{221DC6EA-3DD0-4C2A-ADAA-23B71F34BFC8}" destId="{1B6E3BE0-CD4F-42E7-AA0B-DA37210D2AFB}" srcOrd="0" destOrd="0" parTransId="{FA7DA824-826B-422F-8D02-2E0511355133}" sibTransId="{1B3433BD-2893-408A-A91F-C8329481DDC1}"/>
    <dgm:cxn modelId="{15D42EA1-4FC6-437E-8DF2-89EE22481064}" type="presOf" srcId="{A6551E14-1684-43F7-B390-AD4A32042F96}" destId="{33ACED29-2DC1-4A5D-BAA8-D817234E1DE3}" srcOrd="0" destOrd="0" presId="urn:microsoft.com/office/officeart/2005/8/layout/pyramid2"/>
    <dgm:cxn modelId="{FBBA11A2-CEFB-4A75-A58F-FE802D790697}" type="presOf" srcId="{5D8B68E7-6C1E-4AEB-907C-0AD38E999685}" destId="{373F8D37-814D-4C45-B991-C54A39F0E7DE}" srcOrd="0" destOrd="0" presId="urn:microsoft.com/office/officeart/2005/8/layout/pyramid2"/>
    <dgm:cxn modelId="{465569F4-A569-42D6-9585-B0F8A9D469A6}" srcId="{221DC6EA-3DD0-4C2A-ADAA-23B71F34BFC8}" destId="{5D8B68E7-6C1E-4AEB-907C-0AD38E999685}" srcOrd="1" destOrd="0" parTransId="{960549FC-5B69-4645-9F99-2F0C352B229D}" sibTransId="{1C49182D-23EE-42E0-9B8A-BF4E590C395D}"/>
    <dgm:cxn modelId="{00DF6DC6-D5E3-4164-B8B9-224184F9A814}" type="presParOf" srcId="{9FB5E689-A181-44CB-818E-ABC16F4B412B}" destId="{547C4448-4E0E-4BB8-9C9D-48661CC56386}" srcOrd="0" destOrd="0" presId="urn:microsoft.com/office/officeart/2005/8/layout/pyramid2"/>
    <dgm:cxn modelId="{FA34FC8B-9740-4FAF-9549-474419FA148E}" type="presParOf" srcId="{9FB5E689-A181-44CB-818E-ABC16F4B412B}" destId="{D6E1E29B-1AFB-41E8-B422-6DE8589E5CD7}" srcOrd="1" destOrd="0" presId="urn:microsoft.com/office/officeart/2005/8/layout/pyramid2"/>
    <dgm:cxn modelId="{3F474FCB-C72C-4B80-A450-204145717F33}" type="presParOf" srcId="{D6E1E29B-1AFB-41E8-B422-6DE8589E5CD7}" destId="{DB246C6E-BD16-42F1-8073-2B44DCBB7AEF}" srcOrd="0" destOrd="0" presId="urn:microsoft.com/office/officeart/2005/8/layout/pyramid2"/>
    <dgm:cxn modelId="{52486780-9208-442A-87FE-D814AE63BA2B}" type="presParOf" srcId="{D6E1E29B-1AFB-41E8-B422-6DE8589E5CD7}" destId="{883B75A1-D219-431F-AD6A-463DFA870F0B}" srcOrd="1" destOrd="0" presId="urn:microsoft.com/office/officeart/2005/8/layout/pyramid2"/>
    <dgm:cxn modelId="{C39CCAB0-7E93-41EB-A5E7-43A6D8C2EA18}" type="presParOf" srcId="{D6E1E29B-1AFB-41E8-B422-6DE8589E5CD7}" destId="{373F8D37-814D-4C45-B991-C54A39F0E7DE}" srcOrd="2" destOrd="0" presId="urn:microsoft.com/office/officeart/2005/8/layout/pyramid2"/>
    <dgm:cxn modelId="{BBE1D6D5-D152-4445-AF78-4A0F7C8AC847}" type="presParOf" srcId="{D6E1E29B-1AFB-41E8-B422-6DE8589E5CD7}" destId="{2005B00E-A82C-49D4-87E3-E982D9711A24}" srcOrd="3" destOrd="0" presId="urn:microsoft.com/office/officeart/2005/8/layout/pyramid2"/>
    <dgm:cxn modelId="{871FE9A5-4317-43D0-B2F1-F178FB4FDAB8}" type="presParOf" srcId="{D6E1E29B-1AFB-41E8-B422-6DE8589E5CD7}" destId="{33ACED29-2DC1-4A5D-BAA8-D817234E1DE3}" srcOrd="4" destOrd="0" presId="urn:microsoft.com/office/officeart/2005/8/layout/pyramid2"/>
    <dgm:cxn modelId="{F66BD60E-7CBB-4C82-BB54-A71ECB08B7E1}" type="presParOf" srcId="{D6E1E29B-1AFB-41E8-B422-6DE8589E5CD7}" destId="{F5697A0D-B51A-4F2B-9ACC-0EBBCC60148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448-4E0E-4BB8-9C9D-48661CC56386}">
      <dsp:nvSpPr>
        <dsp:cNvPr id="0" name=""/>
        <dsp:cNvSpPr/>
      </dsp:nvSpPr>
      <dsp:spPr>
        <a:xfrm>
          <a:off x="2924101" y="0"/>
          <a:ext cx="5841725" cy="5841725"/>
        </a:xfrm>
        <a:prstGeom prst="triangle">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46C6E-BD16-42F1-8073-2B44DCBB7AEF}">
      <dsp:nvSpPr>
        <dsp:cNvPr id="0" name=""/>
        <dsp:cNvSpPr/>
      </dsp:nvSpPr>
      <dsp:spPr>
        <a:xfrm>
          <a:off x="3200418" y="363927"/>
          <a:ext cx="5289162" cy="1169097"/>
        </a:xfrm>
        <a:prstGeom prst="roundRect">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God called Moses to a time away with Him</a:t>
          </a:r>
        </a:p>
      </dsp:txBody>
      <dsp:txXfrm>
        <a:off x="3257489" y="420998"/>
        <a:ext cx="5175020" cy="1054955"/>
      </dsp:txXfrm>
    </dsp:sp>
    <dsp:sp modelId="{373F8D37-814D-4C45-B991-C54A39F0E7DE}">
      <dsp:nvSpPr>
        <dsp:cNvPr id="0" name=""/>
        <dsp:cNvSpPr/>
      </dsp:nvSpPr>
      <dsp:spPr>
        <a:xfrm>
          <a:off x="3200418" y="1666015"/>
          <a:ext cx="5289162" cy="1169097"/>
        </a:xfrm>
        <a:prstGeom prst="roundRect">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p>
      </dsp:txBody>
      <dsp:txXfrm>
        <a:off x="3257489" y="1723086"/>
        <a:ext cx="5175020" cy="1054955"/>
      </dsp:txXfrm>
    </dsp:sp>
    <dsp:sp modelId="{33ACED29-2DC1-4A5D-BAA8-D817234E1DE3}">
      <dsp:nvSpPr>
        <dsp:cNvPr id="0" name=""/>
        <dsp:cNvSpPr/>
      </dsp:nvSpPr>
      <dsp:spPr>
        <a:xfrm>
          <a:off x="3200418" y="2995018"/>
          <a:ext cx="5289162" cy="1169097"/>
        </a:xfrm>
        <a:prstGeom prst="roundRect">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p>
      </dsp:txBody>
      <dsp:txXfrm>
        <a:off x="3257489" y="3052089"/>
        <a:ext cx="5175020" cy="1054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448-4E0E-4BB8-9C9D-48661CC56386}">
      <dsp:nvSpPr>
        <dsp:cNvPr id="0" name=""/>
        <dsp:cNvSpPr/>
      </dsp:nvSpPr>
      <dsp:spPr>
        <a:xfrm>
          <a:off x="2924101" y="0"/>
          <a:ext cx="5841725" cy="5841725"/>
        </a:xfrm>
        <a:prstGeom prst="triangle">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46C6E-BD16-42F1-8073-2B44DCBB7AEF}">
      <dsp:nvSpPr>
        <dsp:cNvPr id="0" name=""/>
        <dsp:cNvSpPr/>
      </dsp:nvSpPr>
      <dsp:spPr>
        <a:xfrm>
          <a:off x="3200418" y="363927"/>
          <a:ext cx="5289162" cy="1169097"/>
        </a:xfrm>
        <a:prstGeom prst="roundRect">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God called Moses to a time away with Him</a:t>
          </a:r>
        </a:p>
      </dsp:txBody>
      <dsp:txXfrm>
        <a:off x="3257489" y="420998"/>
        <a:ext cx="5175020" cy="1054955"/>
      </dsp:txXfrm>
    </dsp:sp>
    <dsp:sp modelId="{373F8D37-814D-4C45-B991-C54A39F0E7DE}">
      <dsp:nvSpPr>
        <dsp:cNvPr id="0" name=""/>
        <dsp:cNvSpPr/>
      </dsp:nvSpPr>
      <dsp:spPr>
        <a:xfrm>
          <a:off x="3200418" y="1666015"/>
          <a:ext cx="5289162" cy="1169097"/>
        </a:xfrm>
        <a:prstGeom prst="roundRect">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God shapes and equips Moses for his calling</a:t>
          </a:r>
        </a:p>
      </dsp:txBody>
      <dsp:txXfrm>
        <a:off x="3257489" y="1723086"/>
        <a:ext cx="5175020" cy="1054955"/>
      </dsp:txXfrm>
    </dsp:sp>
    <dsp:sp modelId="{33ACED29-2DC1-4A5D-BAA8-D817234E1DE3}">
      <dsp:nvSpPr>
        <dsp:cNvPr id="0" name=""/>
        <dsp:cNvSpPr/>
      </dsp:nvSpPr>
      <dsp:spPr>
        <a:xfrm>
          <a:off x="3200418" y="2995018"/>
          <a:ext cx="5289162" cy="1169097"/>
        </a:xfrm>
        <a:prstGeom prst="roundRect">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p>
      </dsp:txBody>
      <dsp:txXfrm>
        <a:off x="3257489" y="3052089"/>
        <a:ext cx="5175020" cy="1054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448-4E0E-4BB8-9C9D-48661CC56386}">
      <dsp:nvSpPr>
        <dsp:cNvPr id="0" name=""/>
        <dsp:cNvSpPr/>
      </dsp:nvSpPr>
      <dsp:spPr>
        <a:xfrm>
          <a:off x="2924101" y="0"/>
          <a:ext cx="5841725" cy="5841725"/>
        </a:xfrm>
        <a:prstGeom prst="triangle">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46C6E-BD16-42F1-8073-2B44DCBB7AEF}">
      <dsp:nvSpPr>
        <dsp:cNvPr id="0" name=""/>
        <dsp:cNvSpPr/>
      </dsp:nvSpPr>
      <dsp:spPr>
        <a:xfrm>
          <a:off x="3200418" y="363927"/>
          <a:ext cx="5289162" cy="1169097"/>
        </a:xfrm>
        <a:prstGeom prst="roundRect">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God called Moses to a time away with Him</a:t>
          </a:r>
        </a:p>
      </dsp:txBody>
      <dsp:txXfrm>
        <a:off x="3257489" y="420998"/>
        <a:ext cx="5175020" cy="1054955"/>
      </dsp:txXfrm>
    </dsp:sp>
    <dsp:sp modelId="{373F8D37-814D-4C45-B991-C54A39F0E7DE}">
      <dsp:nvSpPr>
        <dsp:cNvPr id="0" name=""/>
        <dsp:cNvSpPr/>
      </dsp:nvSpPr>
      <dsp:spPr>
        <a:xfrm>
          <a:off x="3200418" y="1666015"/>
          <a:ext cx="5289162" cy="1169097"/>
        </a:xfrm>
        <a:prstGeom prst="roundRect">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God shapes and equips Moses for his calling</a:t>
          </a:r>
        </a:p>
      </dsp:txBody>
      <dsp:txXfrm>
        <a:off x="3257489" y="1723086"/>
        <a:ext cx="5175020" cy="1054955"/>
      </dsp:txXfrm>
    </dsp:sp>
    <dsp:sp modelId="{33ACED29-2DC1-4A5D-BAA8-D817234E1DE3}">
      <dsp:nvSpPr>
        <dsp:cNvPr id="0" name=""/>
        <dsp:cNvSpPr/>
      </dsp:nvSpPr>
      <dsp:spPr>
        <a:xfrm>
          <a:off x="3200418" y="2995018"/>
          <a:ext cx="5289162" cy="1169097"/>
        </a:xfrm>
        <a:prstGeom prst="roundRect">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God tells Moses to bring others to that place</a:t>
          </a:r>
        </a:p>
      </dsp:txBody>
      <dsp:txXfrm>
        <a:off x="3257489" y="3052089"/>
        <a:ext cx="5175020" cy="10549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6F10A4-E415-4CF5-A6D1-4A32F43F6CC9}"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398967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F10A4-E415-4CF5-A6D1-4A32F43F6CC9}"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9694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F10A4-E415-4CF5-A6D1-4A32F43F6CC9}"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269824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F10A4-E415-4CF5-A6D1-4A32F43F6CC9}"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341990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6F10A4-E415-4CF5-A6D1-4A32F43F6CC9}"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19813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6F10A4-E415-4CF5-A6D1-4A32F43F6CC9}"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161108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6F10A4-E415-4CF5-A6D1-4A32F43F6CC9}" type="datetimeFigureOut">
              <a:rPr lang="en-US" smtClean="0"/>
              <a:t>8/22/2017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305463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6F10A4-E415-4CF5-A6D1-4A32F43F6CC9}" type="datetimeFigureOut">
              <a:rPr lang="en-US" smtClean="0"/>
              <a:t>8/22/2017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123143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F10A4-E415-4CF5-A6D1-4A32F43F6CC9}" type="datetimeFigureOut">
              <a:rPr lang="en-US" smtClean="0"/>
              <a:t>8/22/2017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164414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6F10A4-E415-4CF5-A6D1-4A32F43F6CC9}"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217488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6F10A4-E415-4CF5-A6D1-4A32F43F6CC9}"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4E666-8A3E-49D5-8E51-73F0FA461E4C}" type="slidenum">
              <a:rPr lang="en-US" smtClean="0"/>
              <a:t>‹#›</a:t>
            </a:fld>
            <a:endParaRPr lang="en-US"/>
          </a:p>
        </p:txBody>
      </p:sp>
    </p:spTree>
    <p:extLst>
      <p:ext uri="{BB962C8B-B14F-4D97-AF65-F5344CB8AC3E}">
        <p14:creationId xmlns:p14="http://schemas.microsoft.com/office/powerpoint/2010/main" val="392542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F10A4-E415-4CF5-A6D1-4A32F43F6CC9}" type="datetimeFigureOut">
              <a:rPr lang="en-US" smtClean="0"/>
              <a:t>8/22/2017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4E666-8A3E-49D5-8E51-73F0FA461E4C}" type="slidenum">
              <a:rPr lang="en-US" smtClean="0"/>
              <a:t>‹#›</a:t>
            </a:fld>
            <a:endParaRPr lang="en-US"/>
          </a:p>
        </p:txBody>
      </p:sp>
    </p:spTree>
    <p:extLst>
      <p:ext uri="{BB962C8B-B14F-4D97-AF65-F5344CB8AC3E}">
        <p14:creationId xmlns:p14="http://schemas.microsoft.com/office/powerpoint/2010/main" val="282837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muppet christmas carol, ghost of christmas present"/>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4" y="953620"/>
            <a:ext cx="9158274" cy="4950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8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48017629"/>
              </p:ext>
            </p:extLst>
          </p:nvPr>
        </p:nvGraphicFramePr>
        <p:xfrm>
          <a:off x="-1272990" y="917737"/>
          <a:ext cx="10275796" cy="584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lated image"/>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180" y="5177117"/>
            <a:ext cx="1809639" cy="14754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48296"/>
            <a:ext cx="9143999" cy="769441"/>
          </a:xfrm>
          <a:prstGeom prst="rect">
            <a:avLst/>
          </a:prstGeom>
        </p:spPr>
        <p:txBody>
          <a:bodyPr wrap="square">
            <a:spAutoFit/>
          </a:bodyPr>
          <a:lstStyle/>
          <a:p>
            <a:pPr algn="ctr"/>
            <a:r>
              <a:rPr lang="en-US" sz="4400" b="1" i="1" dirty="0">
                <a:solidFill>
                  <a:schemeClr val="accent4">
                    <a:lumMod val="75000"/>
                  </a:schemeClr>
                </a:solidFill>
                <a:latin typeface="Times New Roman" panose="02020603050405020304" pitchFamily="18" charset="0"/>
                <a:cs typeface="Times New Roman" panose="02020603050405020304" pitchFamily="18" charset="0"/>
              </a:rPr>
              <a:t>“Come in, and know me better, man!”</a:t>
            </a:r>
          </a:p>
        </p:txBody>
      </p:sp>
    </p:spTree>
    <p:extLst>
      <p:ext uri="{BB962C8B-B14F-4D97-AF65-F5344CB8AC3E}">
        <p14:creationId xmlns:p14="http://schemas.microsoft.com/office/powerpoint/2010/main" val="137283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3" y="1589684"/>
            <a:ext cx="8780929" cy="1446550"/>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Answering God’s invitation to </a:t>
            </a:r>
          </a:p>
          <a:p>
            <a:pPr algn="ctr"/>
            <a:r>
              <a:rPr lang="en-US" sz="4400" b="1" dirty="0">
                <a:latin typeface="Times New Roman" panose="02020603050405020304" pitchFamily="18" charset="0"/>
                <a:cs typeface="Times New Roman" panose="02020603050405020304" pitchFamily="18" charset="0"/>
              </a:rPr>
              <a:t>“Come in, and Know Me Better!”</a:t>
            </a:r>
          </a:p>
        </p:txBody>
      </p:sp>
      <p:sp>
        <p:nvSpPr>
          <p:cNvPr id="5" name="Rectangle 4"/>
          <p:cNvSpPr/>
          <p:nvPr/>
        </p:nvSpPr>
        <p:spPr>
          <a:xfrm>
            <a:off x="2191871" y="268929"/>
            <a:ext cx="6952129" cy="1015663"/>
          </a:xfrm>
          <a:prstGeom prst="rect">
            <a:avLst/>
          </a:prstGeom>
        </p:spPr>
        <p:txBody>
          <a:bodyPr wrap="square">
            <a:spAutoFit/>
          </a:bodyPr>
          <a:lstStyle/>
          <a:p>
            <a:r>
              <a:rPr lang="en-US" sz="6000" b="1" dirty="0">
                <a:solidFill>
                  <a:schemeClr val="accent4">
                    <a:lumMod val="75000"/>
                  </a:schemeClr>
                </a:solidFill>
                <a:latin typeface="Times New Roman" panose="02020603050405020304" pitchFamily="18" charset="0"/>
                <a:cs typeface="Times New Roman" panose="02020603050405020304" pitchFamily="18" charset="0"/>
              </a:rPr>
              <a:t>Our Year of Jubilee</a:t>
            </a:r>
          </a:p>
        </p:txBody>
      </p:sp>
      <p:pic>
        <p:nvPicPr>
          <p:cNvPr id="1126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50580"/>
          <a:stretch/>
        </p:blipFill>
        <p:spPr bwMode="auto">
          <a:xfrm>
            <a:off x="3338699" y="3114675"/>
            <a:ext cx="2466601"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9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5" y="1944350"/>
            <a:ext cx="8780929"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1. Pause from our regular business</a:t>
            </a:r>
          </a:p>
          <a:p>
            <a:pPr lvl="1"/>
            <a:r>
              <a:rPr lang="en-US" sz="3200" dirty="0">
                <a:latin typeface="Times New Roman" panose="02020603050405020304" pitchFamily="18" charset="0"/>
                <a:cs typeface="Times New Roman" panose="02020603050405020304" pitchFamily="18" charset="0"/>
              </a:rPr>
              <a:t>Pastor: Church, is this the calling of God?</a:t>
            </a:r>
          </a:p>
          <a:p>
            <a:pPr lvl="1"/>
            <a:r>
              <a:rPr lang="en-US" sz="3200" b="1" dirty="0">
                <a:latin typeface="Times New Roman" panose="02020603050405020304" pitchFamily="18" charset="0"/>
                <a:cs typeface="Times New Roman" panose="02020603050405020304" pitchFamily="18" charset="0"/>
              </a:rPr>
              <a:t>Church: We believe this to be God’s calling for us right now!</a:t>
            </a:r>
          </a:p>
        </p:txBody>
      </p:sp>
      <p:sp>
        <p:nvSpPr>
          <p:cNvPr id="5" name="Rectangle 4"/>
          <p:cNvSpPr/>
          <p:nvPr/>
        </p:nvSpPr>
        <p:spPr>
          <a:xfrm>
            <a:off x="2191871" y="268929"/>
            <a:ext cx="6952129" cy="1015663"/>
          </a:xfrm>
          <a:prstGeom prst="rect">
            <a:avLst/>
          </a:prstGeom>
        </p:spPr>
        <p:txBody>
          <a:bodyPr wrap="square">
            <a:spAutoFit/>
          </a:bodyPr>
          <a:lstStyle/>
          <a:p>
            <a:r>
              <a:rPr lang="en-US" sz="6000" b="1" dirty="0">
                <a:solidFill>
                  <a:schemeClr val="accent4">
                    <a:lumMod val="75000"/>
                  </a:schemeClr>
                </a:solidFill>
                <a:latin typeface="Times New Roman" panose="02020603050405020304" pitchFamily="18" charset="0"/>
                <a:cs typeface="Times New Roman" panose="02020603050405020304" pitchFamily="18" charset="0"/>
              </a:rPr>
              <a:t>Our Year of Jubilee</a:t>
            </a:r>
          </a:p>
        </p:txBody>
      </p:sp>
      <p:pic>
        <p:nvPicPr>
          <p:cNvPr id="15362" name="Picture 2" descr="Image result for pause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176" y="3711469"/>
            <a:ext cx="2893639" cy="2893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4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5" y="1944350"/>
            <a:ext cx="8780929" cy="353943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1. Pause from our regular business</a:t>
            </a:r>
          </a:p>
          <a:p>
            <a:pPr lvl="1"/>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Simple, Soulful Sunday Worship</a:t>
            </a:r>
          </a:p>
          <a:p>
            <a:pPr lvl="1"/>
            <a:r>
              <a:rPr lang="en-US" sz="3200" dirty="0">
                <a:latin typeface="Times New Roman" panose="02020603050405020304" pitchFamily="18" charset="0"/>
                <a:cs typeface="Times New Roman" panose="02020603050405020304" pitchFamily="18" charset="0"/>
              </a:rPr>
              <a:t>Pastor: Church, is this the calling of God?</a:t>
            </a:r>
          </a:p>
          <a:p>
            <a:pPr lvl="1"/>
            <a:r>
              <a:rPr lang="en-US" sz="3200" b="1" dirty="0">
                <a:latin typeface="Times New Roman" panose="02020603050405020304" pitchFamily="18" charset="0"/>
                <a:cs typeface="Times New Roman" panose="02020603050405020304" pitchFamily="18" charset="0"/>
              </a:rPr>
              <a:t>Church: We believe this to be God’s calling for us right now!</a:t>
            </a:r>
          </a:p>
          <a:p>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191871" y="268929"/>
            <a:ext cx="6952129" cy="1015663"/>
          </a:xfrm>
          <a:prstGeom prst="rect">
            <a:avLst/>
          </a:prstGeom>
        </p:spPr>
        <p:txBody>
          <a:bodyPr wrap="square">
            <a:spAutoFit/>
          </a:bodyPr>
          <a:lstStyle/>
          <a:p>
            <a:r>
              <a:rPr lang="en-US" sz="6000" b="1" dirty="0">
                <a:solidFill>
                  <a:schemeClr val="accent4">
                    <a:lumMod val="75000"/>
                  </a:schemeClr>
                </a:solidFill>
                <a:latin typeface="Times New Roman" panose="02020603050405020304" pitchFamily="18" charset="0"/>
                <a:cs typeface="Times New Roman" panose="02020603050405020304" pitchFamily="18" charset="0"/>
              </a:rPr>
              <a:t>Our Year of Jubilee</a:t>
            </a:r>
          </a:p>
        </p:txBody>
      </p:sp>
      <p:pic>
        <p:nvPicPr>
          <p:cNvPr id="18434" name="Picture 2" descr="Image result for wo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5078693"/>
            <a:ext cx="7810500" cy="1638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1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5" y="1944350"/>
            <a:ext cx="8780929"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3. Fellowship Wednesdays: M&amp;M (Meals &amp; More!)</a:t>
            </a:r>
          </a:p>
          <a:p>
            <a:pPr lvl="1"/>
            <a:r>
              <a:rPr lang="en-US" sz="3200" dirty="0">
                <a:latin typeface="Times New Roman" panose="02020603050405020304" pitchFamily="18" charset="0"/>
                <a:cs typeface="Times New Roman" panose="02020603050405020304" pitchFamily="18" charset="0"/>
              </a:rPr>
              <a:t>Pastor: Church, is this the calling of God?</a:t>
            </a:r>
          </a:p>
          <a:p>
            <a:pPr lvl="1"/>
            <a:r>
              <a:rPr lang="en-US" sz="3200" b="1" dirty="0">
                <a:latin typeface="Times New Roman" panose="02020603050405020304" pitchFamily="18" charset="0"/>
                <a:cs typeface="Times New Roman" panose="02020603050405020304" pitchFamily="18" charset="0"/>
              </a:rPr>
              <a:t>Church: We believe this </a:t>
            </a:r>
          </a:p>
          <a:p>
            <a:pPr lvl="1"/>
            <a:r>
              <a:rPr lang="en-US" sz="3200" b="1" dirty="0">
                <a:latin typeface="Times New Roman" panose="02020603050405020304" pitchFamily="18" charset="0"/>
                <a:cs typeface="Times New Roman" panose="02020603050405020304" pitchFamily="18" charset="0"/>
              </a:rPr>
              <a:t>to be God’s calling for us </a:t>
            </a:r>
          </a:p>
          <a:p>
            <a:pPr lvl="1"/>
            <a:r>
              <a:rPr lang="en-US" sz="3200" b="1" dirty="0">
                <a:latin typeface="Times New Roman" panose="02020603050405020304" pitchFamily="18" charset="0"/>
                <a:cs typeface="Times New Roman" panose="02020603050405020304" pitchFamily="18" charset="0"/>
              </a:rPr>
              <a:t>right now!</a:t>
            </a:r>
          </a:p>
        </p:txBody>
      </p:sp>
      <p:sp>
        <p:nvSpPr>
          <p:cNvPr id="5" name="Rectangle 4"/>
          <p:cNvSpPr/>
          <p:nvPr/>
        </p:nvSpPr>
        <p:spPr>
          <a:xfrm>
            <a:off x="2191871" y="268929"/>
            <a:ext cx="6952129" cy="1015663"/>
          </a:xfrm>
          <a:prstGeom prst="rect">
            <a:avLst/>
          </a:prstGeom>
        </p:spPr>
        <p:txBody>
          <a:bodyPr wrap="square">
            <a:spAutoFit/>
          </a:bodyPr>
          <a:lstStyle/>
          <a:p>
            <a:r>
              <a:rPr lang="en-US" sz="6000" b="1" dirty="0">
                <a:solidFill>
                  <a:schemeClr val="accent4">
                    <a:lumMod val="75000"/>
                  </a:schemeClr>
                </a:solidFill>
                <a:latin typeface="Times New Roman" panose="02020603050405020304" pitchFamily="18" charset="0"/>
                <a:cs typeface="Times New Roman" panose="02020603050405020304" pitchFamily="18" charset="0"/>
              </a:rPr>
              <a:t>Our Year of Jubilee</a:t>
            </a:r>
          </a:p>
        </p:txBody>
      </p:sp>
      <p:pic>
        <p:nvPicPr>
          <p:cNvPr id="1741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379" y="3080456"/>
            <a:ext cx="3143250" cy="374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8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5" y="1944350"/>
            <a:ext cx="8780929" cy="353943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3. Fellowship Wednesdays: M&amp;M (Meals &amp; More!)</a:t>
            </a:r>
          </a:p>
          <a:p>
            <a:pPr lvl="1"/>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4. Small groups</a:t>
            </a:r>
          </a:p>
          <a:p>
            <a:pPr lvl="1"/>
            <a:r>
              <a:rPr lang="en-US" sz="3200" dirty="0">
                <a:latin typeface="Times New Roman" panose="02020603050405020304" pitchFamily="18" charset="0"/>
                <a:cs typeface="Times New Roman" panose="02020603050405020304" pitchFamily="18" charset="0"/>
              </a:rPr>
              <a:t>Pastor: Church, is this the calling of God?</a:t>
            </a:r>
          </a:p>
          <a:p>
            <a:pPr lvl="1"/>
            <a:r>
              <a:rPr lang="en-US" sz="3200" b="1" dirty="0">
                <a:latin typeface="Times New Roman" panose="02020603050405020304" pitchFamily="18" charset="0"/>
                <a:cs typeface="Times New Roman" panose="02020603050405020304" pitchFamily="18" charset="0"/>
              </a:rPr>
              <a:t>Church: We believe this to be God’s calling for us right now!</a:t>
            </a:r>
          </a:p>
          <a:p>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191871" y="268929"/>
            <a:ext cx="6952129" cy="1015663"/>
          </a:xfrm>
          <a:prstGeom prst="rect">
            <a:avLst/>
          </a:prstGeom>
        </p:spPr>
        <p:txBody>
          <a:bodyPr wrap="square">
            <a:spAutoFit/>
          </a:bodyPr>
          <a:lstStyle/>
          <a:p>
            <a:r>
              <a:rPr lang="en-US" sz="6000" b="1" dirty="0">
                <a:solidFill>
                  <a:schemeClr val="accent4">
                    <a:lumMod val="75000"/>
                  </a:schemeClr>
                </a:solidFill>
                <a:latin typeface="Times New Roman" panose="02020603050405020304" pitchFamily="18" charset="0"/>
                <a:cs typeface="Times New Roman" panose="02020603050405020304" pitchFamily="18" charset="0"/>
              </a:rPr>
              <a:t>Our Year of Jubilee</a:t>
            </a:r>
          </a:p>
        </p:txBody>
      </p:sp>
      <p:pic>
        <p:nvPicPr>
          <p:cNvPr id="16386" name="Picture 2" descr="Image result for small grou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8658" y="4779157"/>
            <a:ext cx="5438214" cy="181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4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5" y="1944350"/>
            <a:ext cx="8780929"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5. Dream a new future</a:t>
            </a:r>
          </a:p>
          <a:p>
            <a:pPr lvl="1"/>
            <a:r>
              <a:rPr lang="en-US" sz="3200" dirty="0">
                <a:latin typeface="Times New Roman" panose="02020603050405020304" pitchFamily="18" charset="0"/>
                <a:cs typeface="Times New Roman" panose="02020603050405020304" pitchFamily="18" charset="0"/>
              </a:rPr>
              <a:t>Pastor: Church, is this the calling of God?</a:t>
            </a:r>
          </a:p>
          <a:p>
            <a:pPr lvl="1"/>
            <a:r>
              <a:rPr lang="en-US" sz="3200" b="1" dirty="0">
                <a:latin typeface="Times New Roman" panose="02020603050405020304" pitchFamily="18" charset="0"/>
                <a:cs typeface="Times New Roman" panose="02020603050405020304" pitchFamily="18" charset="0"/>
              </a:rPr>
              <a:t>Church: We believe this to be God’s calling for us right now!</a:t>
            </a:r>
          </a:p>
        </p:txBody>
      </p:sp>
      <p:sp>
        <p:nvSpPr>
          <p:cNvPr id="5" name="Rectangle 4"/>
          <p:cNvSpPr/>
          <p:nvPr/>
        </p:nvSpPr>
        <p:spPr>
          <a:xfrm>
            <a:off x="2191871" y="268929"/>
            <a:ext cx="6952129" cy="1015663"/>
          </a:xfrm>
          <a:prstGeom prst="rect">
            <a:avLst/>
          </a:prstGeom>
        </p:spPr>
        <p:txBody>
          <a:bodyPr wrap="square">
            <a:spAutoFit/>
          </a:bodyPr>
          <a:lstStyle/>
          <a:p>
            <a:r>
              <a:rPr lang="en-US" sz="6000" b="1" dirty="0">
                <a:solidFill>
                  <a:schemeClr val="accent4">
                    <a:lumMod val="75000"/>
                  </a:schemeClr>
                </a:solidFill>
                <a:latin typeface="Times New Roman" panose="02020603050405020304" pitchFamily="18" charset="0"/>
                <a:cs typeface="Times New Roman" panose="02020603050405020304" pitchFamily="18" charset="0"/>
              </a:rPr>
              <a:t>Our Year of Jubilee</a:t>
            </a:r>
          </a:p>
        </p:txBody>
      </p:sp>
      <p:pic>
        <p:nvPicPr>
          <p:cNvPr id="19462" name="Picture 6" descr="DaretoDream_Micro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94" y="4180200"/>
            <a:ext cx="7490012" cy="2590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2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970" y="1442711"/>
            <a:ext cx="3734360" cy="3044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11231"/>
            <a:ext cx="9144000" cy="2246769"/>
          </a:xfrm>
          <a:prstGeom prst="rect">
            <a:avLst/>
          </a:prstGeom>
        </p:spPr>
        <p:txBody>
          <a:bodyPr wrap="square">
            <a:spAutoFit/>
          </a:bodyPr>
          <a:lstStyle/>
          <a:p>
            <a:r>
              <a:rPr lang="en-US" sz="2800" spc="-150" dirty="0">
                <a:latin typeface="Times New Roman" panose="02020603050405020304" pitchFamily="18" charset="0"/>
                <a:cs typeface="Times New Roman" panose="02020603050405020304" pitchFamily="18" charset="0"/>
              </a:rPr>
              <a:t>“Therefore, the Lord God, the holy one of Israel, says: In return and rest you will be saved; quietness and trust will be your strength ... the Lord is waiting to be merciful to you, and will rise up to show you compassion. The Lord is a God of justice; happy are all who wait for Him.” </a:t>
            </a:r>
          </a:p>
          <a:p>
            <a:pPr algn="r"/>
            <a:r>
              <a:rPr lang="en-US" sz="2800" spc="-150" dirty="0">
                <a:latin typeface="Times New Roman" panose="02020603050405020304" pitchFamily="18" charset="0"/>
                <a:cs typeface="Times New Roman" panose="02020603050405020304" pitchFamily="18" charset="0"/>
              </a:rPr>
              <a:t>~Isaiah 30:15-17</a:t>
            </a:r>
          </a:p>
        </p:txBody>
      </p:sp>
      <p:sp>
        <p:nvSpPr>
          <p:cNvPr id="4" name="Rectangle 3"/>
          <p:cNvSpPr/>
          <p:nvPr/>
        </p:nvSpPr>
        <p:spPr>
          <a:xfrm>
            <a:off x="3227294" y="1778556"/>
            <a:ext cx="5916706" cy="1323439"/>
          </a:xfrm>
          <a:prstGeom prst="rect">
            <a:avLst/>
          </a:prstGeom>
        </p:spPr>
        <p:txBody>
          <a:bodyPr wrap="square">
            <a:spAutoFit/>
          </a:bodyPr>
          <a:lstStyle/>
          <a:p>
            <a:pPr algn="ctr"/>
            <a:r>
              <a:rPr lang="en-US" sz="4000" b="1" dirty="0">
                <a:latin typeface="Times New Roman" panose="02020603050405020304" pitchFamily="18" charset="0"/>
                <a:cs typeface="Times New Roman" panose="02020603050405020304" pitchFamily="18" charset="0"/>
              </a:rPr>
              <a:t>Celebrating 50 Years with a Year of Jubilee Sabbath</a:t>
            </a:r>
          </a:p>
        </p:txBody>
      </p:sp>
      <p:sp>
        <p:nvSpPr>
          <p:cNvPr id="5" name="Rectangle 4"/>
          <p:cNvSpPr/>
          <p:nvPr/>
        </p:nvSpPr>
        <p:spPr>
          <a:xfrm>
            <a:off x="0" y="269320"/>
            <a:ext cx="9143999" cy="769441"/>
          </a:xfrm>
          <a:prstGeom prst="rect">
            <a:avLst/>
          </a:prstGeom>
        </p:spPr>
        <p:txBody>
          <a:bodyPr wrap="square">
            <a:spAutoFit/>
          </a:bodyPr>
          <a:lstStyle/>
          <a:p>
            <a:pPr algn="ctr"/>
            <a:r>
              <a:rPr lang="en-US" sz="4400" b="1" i="1" dirty="0">
                <a:solidFill>
                  <a:schemeClr val="accent4">
                    <a:lumMod val="75000"/>
                  </a:schemeClr>
                </a:solidFill>
                <a:latin typeface="Times New Roman" panose="02020603050405020304" pitchFamily="18" charset="0"/>
                <a:cs typeface="Times New Roman" panose="02020603050405020304" pitchFamily="18" charset="0"/>
              </a:rPr>
              <a:t>“Come in, and know me better, man!”</a:t>
            </a:r>
          </a:p>
        </p:txBody>
      </p:sp>
    </p:spTree>
    <p:extLst>
      <p:ext uri="{BB962C8B-B14F-4D97-AF65-F5344CB8AC3E}">
        <p14:creationId xmlns:p14="http://schemas.microsoft.com/office/powerpoint/2010/main" val="1102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location of Moses at the burning b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853"/>
            <a:ext cx="7104835" cy="4011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Image result for map, Moses at the burning b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164" y="3171990"/>
            <a:ext cx="4572000" cy="3408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2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5" y="1841137"/>
            <a:ext cx="8780929" cy="4524315"/>
          </a:xfrm>
          <a:prstGeom prst="rect">
            <a:avLst/>
          </a:prstGeom>
        </p:spPr>
        <p:txBody>
          <a:bodyPr wrap="square">
            <a:spAutoFit/>
          </a:bodyPr>
          <a:lstStyle/>
          <a:p>
            <a:r>
              <a:rPr lang="en-US" sz="3200" baseline="30000" dirty="0">
                <a:latin typeface="Times New Roman" panose="02020603050405020304" pitchFamily="18" charset="0"/>
                <a:cs typeface="Times New Roman" panose="02020603050405020304" pitchFamily="18" charset="0"/>
              </a:rPr>
              <a:t>	1 </a:t>
            </a:r>
            <a:r>
              <a:rPr lang="en-US" sz="3200" dirty="0">
                <a:latin typeface="Times New Roman" panose="02020603050405020304" pitchFamily="18" charset="0"/>
                <a:cs typeface="Times New Roman" panose="02020603050405020304" pitchFamily="18" charset="0"/>
              </a:rPr>
              <a:t>Moses was taking care of the flock for his father in law Jethro, Midian’s priest. He led his flock out to the edge of the desert, and he came to God’s mountain called </a:t>
            </a:r>
            <a:r>
              <a:rPr lang="en-US" sz="3200" dirty="0" err="1">
                <a:latin typeface="Times New Roman" panose="02020603050405020304" pitchFamily="18" charset="0"/>
                <a:cs typeface="Times New Roman" panose="02020603050405020304" pitchFamily="18" charset="0"/>
              </a:rPr>
              <a:t>Horeb</a:t>
            </a:r>
            <a:r>
              <a:rPr lang="en-US" sz="3200" dirty="0">
                <a:latin typeface="Times New Roman" panose="02020603050405020304" pitchFamily="18" charset="0"/>
                <a:cs typeface="Times New Roman" panose="02020603050405020304" pitchFamily="18" charset="0"/>
              </a:rPr>
              <a:t> [or Sinai]. </a:t>
            </a:r>
            <a:r>
              <a:rPr lang="en-US" sz="3200" baseline="30000" dirty="0">
                <a:latin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cs typeface="Times New Roman" panose="02020603050405020304" pitchFamily="18" charset="0"/>
              </a:rPr>
              <a:t>The Lord’s messenger appeared to him in a flame of fire in the middle of a bush. Moses saw that the bush was in flames, but it didn’t burn up.</a:t>
            </a:r>
            <a:r>
              <a:rPr lang="en-US" sz="3200" baseline="30000" dirty="0">
                <a:latin typeface="Times New Roman" panose="02020603050405020304" pitchFamily="18" charset="0"/>
                <a:cs typeface="Times New Roman" panose="02020603050405020304" pitchFamily="18" charset="0"/>
              </a:rPr>
              <a:t> 3 </a:t>
            </a:r>
            <a:r>
              <a:rPr lang="en-US" sz="3200" dirty="0">
                <a:latin typeface="Times New Roman" panose="02020603050405020304" pitchFamily="18" charset="0"/>
                <a:cs typeface="Times New Roman" panose="02020603050405020304" pitchFamily="18" charset="0"/>
              </a:rPr>
              <a:t>Then Moses said to himself, Let me check out this amazing sight and find out why the bush isn’t burning up.</a:t>
            </a:r>
          </a:p>
        </p:txBody>
      </p:sp>
      <p:sp>
        <p:nvSpPr>
          <p:cNvPr id="5" name="Rectangle 4"/>
          <p:cNvSpPr/>
          <p:nvPr/>
        </p:nvSpPr>
        <p:spPr>
          <a:xfrm>
            <a:off x="2191871" y="426622"/>
            <a:ext cx="6952129" cy="769441"/>
          </a:xfrm>
          <a:prstGeom prst="rect">
            <a:avLst/>
          </a:prstGeom>
        </p:spPr>
        <p:txBody>
          <a:bodyPr wrap="square">
            <a:spAutoFit/>
          </a:bodyPr>
          <a:lstStyle/>
          <a:p>
            <a:r>
              <a:rPr lang="en-US" sz="4400" b="1" dirty="0">
                <a:solidFill>
                  <a:schemeClr val="accent4">
                    <a:lumMod val="75000"/>
                  </a:schemeClr>
                </a:solidFill>
                <a:latin typeface="Times New Roman" panose="02020603050405020304" pitchFamily="18" charset="0"/>
                <a:cs typeface="Times New Roman" panose="02020603050405020304" pitchFamily="18" charset="0"/>
              </a:rPr>
              <a:t>Exodus 3:1-12 (CEB)</a:t>
            </a:r>
          </a:p>
        </p:txBody>
      </p:sp>
    </p:spTree>
    <p:extLst>
      <p:ext uri="{BB962C8B-B14F-4D97-AF65-F5344CB8AC3E}">
        <p14:creationId xmlns:p14="http://schemas.microsoft.com/office/powerpoint/2010/main" val="87524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5" y="1841137"/>
            <a:ext cx="8780929" cy="5016758"/>
          </a:xfrm>
          <a:prstGeom prst="rect">
            <a:avLst/>
          </a:prstGeom>
        </p:spPr>
        <p:txBody>
          <a:bodyPr wrap="square">
            <a:spAutoFit/>
          </a:bodyPr>
          <a:lstStyle/>
          <a:p>
            <a:r>
              <a:rPr lang="en-US" sz="3200" baseline="30000" dirty="0">
                <a:latin typeface="Times New Roman" panose="02020603050405020304" pitchFamily="18" charset="0"/>
                <a:cs typeface="Times New Roman" panose="02020603050405020304" pitchFamily="18" charset="0"/>
              </a:rPr>
              <a:t>	4 </a:t>
            </a:r>
            <a:r>
              <a:rPr lang="en-US" sz="3200" dirty="0">
                <a:latin typeface="Times New Roman" panose="02020603050405020304" pitchFamily="18" charset="0"/>
                <a:cs typeface="Times New Roman" panose="02020603050405020304" pitchFamily="18" charset="0"/>
              </a:rPr>
              <a:t>When the Lord saw that he was coming to look, God called to him out of the bush, “Moses, Moses!”</a:t>
            </a:r>
          </a:p>
          <a:p>
            <a:r>
              <a:rPr lang="en-US" sz="3200" dirty="0">
                <a:latin typeface="Times New Roman" panose="02020603050405020304" pitchFamily="18" charset="0"/>
                <a:cs typeface="Times New Roman" panose="02020603050405020304" pitchFamily="18" charset="0"/>
              </a:rPr>
              <a:t>	Moses said, “I’m here.”</a:t>
            </a:r>
          </a:p>
          <a:p>
            <a:r>
              <a:rPr lang="en-US" sz="3200" baseline="30000" dirty="0">
                <a:latin typeface="Times New Roman" panose="02020603050405020304" pitchFamily="18" charset="0"/>
                <a:cs typeface="Times New Roman" panose="02020603050405020304" pitchFamily="18" charset="0"/>
              </a:rPr>
              <a:t>	5 </a:t>
            </a:r>
            <a:r>
              <a:rPr lang="en-US" sz="3200" dirty="0">
                <a:latin typeface="Times New Roman" panose="02020603050405020304" pitchFamily="18" charset="0"/>
                <a:cs typeface="Times New Roman" panose="02020603050405020304" pitchFamily="18" charset="0"/>
              </a:rPr>
              <a:t>Then the Lord said, “Don’t come any closer! Take off your sandals, because you are standing on holy ground.”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He continued, “I am the God of your father, Abraham’s God, Isaac’s God, and Jacob’s God.” Moses hid his face because he was afraid to look at God.</a:t>
            </a:r>
          </a:p>
        </p:txBody>
      </p:sp>
      <p:sp>
        <p:nvSpPr>
          <p:cNvPr id="5" name="Rectangle 4"/>
          <p:cNvSpPr/>
          <p:nvPr/>
        </p:nvSpPr>
        <p:spPr>
          <a:xfrm>
            <a:off x="2191871" y="426622"/>
            <a:ext cx="6952129" cy="769441"/>
          </a:xfrm>
          <a:prstGeom prst="rect">
            <a:avLst/>
          </a:prstGeom>
        </p:spPr>
        <p:txBody>
          <a:bodyPr wrap="square">
            <a:spAutoFit/>
          </a:bodyPr>
          <a:lstStyle/>
          <a:p>
            <a:r>
              <a:rPr lang="en-US" sz="4400" b="1" dirty="0">
                <a:solidFill>
                  <a:schemeClr val="accent4">
                    <a:lumMod val="75000"/>
                  </a:schemeClr>
                </a:solidFill>
                <a:latin typeface="Times New Roman" panose="02020603050405020304" pitchFamily="18" charset="0"/>
                <a:cs typeface="Times New Roman" panose="02020603050405020304" pitchFamily="18" charset="0"/>
              </a:rPr>
              <a:t>Exodus 3:1-12 (CEB)</a:t>
            </a:r>
          </a:p>
        </p:txBody>
      </p:sp>
    </p:spTree>
    <p:extLst>
      <p:ext uri="{BB962C8B-B14F-4D97-AF65-F5344CB8AC3E}">
        <p14:creationId xmlns:p14="http://schemas.microsoft.com/office/powerpoint/2010/main" val="175330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5" y="1348800"/>
            <a:ext cx="8780929" cy="5509200"/>
          </a:xfrm>
          <a:prstGeom prst="rect">
            <a:avLst/>
          </a:prstGeom>
        </p:spPr>
        <p:txBody>
          <a:bodyPr wrap="square">
            <a:spAutoFit/>
          </a:bodyPr>
          <a:lstStyle/>
          <a:p>
            <a:r>
              <a:rPr lang="en-US" sz="3200" baseline="30000" dirty="0">
                <a:latin typeface="Times New Roman" panose="02020603050405020304" pitchFamily="18" charset="0"/>
                <a:cs typeface="Times New Roman" panose="02020603050405020304" pitchFamily="18" charset="0"/>
              </a:rPr>
              <a:t>		7 </a:t>
            </a:r>
            <a:r>
              <a:rPr lang="en-US" sz="3200" dirty="0">
                <a:latin typeface="Times New Roman" panose="02020603050405020304" pitchFamily="18" charset="0"/>
                <a:cs typeface="Times New Roman" panose="02020603050405020304" pitchFamily="18" charset="0"/>
              </a:rPr>
              <a:t>Then the Lord said, “I’ve clearly seen my people oppressed in Egypt. I’ve heard their cry of injustice because of their slave masters. I know about their pain. </a:t>
            </a:r>
            <a:r>
              <a:rPr lang="en-US" sz="3200" baseline="30000" dirty="0">
                <a:latin typeface="Times New Roman" panose="02020603050405020304" pitchFamily="18" charset="0"/>
                <a:cs typeface="Times New Roman" panose="02020603050405020304" pitchFamily="18" charset="0"/>
              </a:rPr>
              <a:t>8 </a:t>
            </a:r>
            <a:r>
              <a:rPr lang="en-US" sz="3200" dirty="0">
                <a:latin typeface="Times New Roman" panose="02020603050405020304" pitchFamily="18" charset="0"/>
                <a:cs typeface="Times New Roman" panose="02020603050405020304" pitchFamily="18" charset="0"/>
              </a:rPr>
              <a:t>I’ve come down to rescue them from the Egyptians in order to take them out of that land and bring them to a good and broad land, a land that’s full of milk and honey ... . </a:t>
            </a:r>
            <a:r>
              <a:rPr lang="en-US" sz="3200" baseline="30000" dirty="0">
                <a:latin typeface="Times New Roman" panose="02020603050405020304" pitchFamily="18" charset="0"/>
                <a:cs typeface="Times New Roman" panose="02020603050405020304" pitchFamily="18" charset="0"/>
              </a:rPr>
              <a:t>9 </a:t>
            </a:r>
            <a:r>
              <a:rPr lang="en-US" sz="3200" dirty="0">
                <a:latin typeface="Times New Roman" panose="02020603050405020304" pitchFamily="18" charset="0"/>
                <a:cs typeface="Times New Roman" panose="02020603050405020304" pitchFamily="18" charset="0"/>
              </a:rPr>
              <a:t>Now the Israelites’ cries of injustice have reached me. I’ve seen just how much the Egyptians have oppressed them. 10 So, I’m sending you to Pharaoh to bring my people, the Israelites, out of Egypt.”</a:t>
            </a:r>
          </a:p>
        </p:txBody>
      </p:sp>
      <p:sp>
        <p:nvSpPr>
          <p:cNvPr id="5" name="Rectangle 4"/>
          <p:cNvSpPr/>
          <p:nvPr/>
        </p:nvSpPr>
        <p:spPr>
          <a:xfrm>
            <a:off x="2191871" y="426622"/>
            <a:ext cx="6952129" cy="769441"/>
          </a:xfrm>
          <a:prstGeom prst="rect">
            <a:avLst/>
          </a:prstGeom>
        </p:spPr>
        <p:txBody>
          <a:bodyPr wrap="square">
            <a:spAutoFit/>
          </a:bodyPr>
          <a:lstStyle/>
          <a:p>
            <a:r>
              <a:rPr lang="en-US" sz="4400" b="1" dirty="0">
                <a:solidFill>
                  <a:schemeClr val="accent4">
                    <a:lumMod val="75000"/>
                  </a:schemeClr>
                </a:solidFill>
                <a:latin typeface="Times New Roman" panose="02020603050405020304" pitchFamily="18" charset="0"/>
                <a:cs typeface="Times New Roman" panose="02020603050405020304" pitchFamily="18" charset="0"/>
              </a:rPr>
              <a:t>Exodus 3:1-12 (CEB)</a:t>
            </a:r>
          </a:p>
        </p:txBody>
      </p:sp>
    </p:spTree>
    <p:extLst>
      <p:ext uri="{BB962C8B-B14F-4D97-AF65-F5344CB8AC3E}">
        <p14:creationId xmlns:p14="http://schemas.microsoft.com/office/powerpoint/2010/main" val="208157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35" y="121023"/>
            <a:ext cx="1990165" cy="1622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35" y="1841137"/>
            <a:ext cx="8780929" cy="4031873"/>
          </a:xfrm>
          <a:prstGeom prst="rect">
            <a:avLst/>
          </a:prstGeom>
        </p:spPr>
        <p:txBody>
          <a:bodyPr wrap="square">
            <a:spAutoFit/>
          </a:bodyPr>
          <a:lstStyle/>
          <a:p>
            <a:r>
              <a:rPr lang="en-US" sz="3200" baseline="30000" dirty="0">
                <a:latin typeface="Times New Roman" panose="02020603050405020304" pitchFamily="18" charset="0"/>
                <a:cs typeface="Times New Roman" panose="02020603050405020304" pitchFamily="18" charset="0"/>
              </a:rPr>
              <a:t>	11 </a:t>
            </a:r>
            <a:r>
              <a:rPr lang="en-US" sz="3200" dirty="0">
                <a:latin typeface="Times New Roman" panose="02020603050405020304" pitchFamily="18" charset="0"/>
                <a:cs typeface="Times New Roman" panose="02020603050405020304" pitchFamily="18" charset="0"/>
              </a:rPr>
              <a:t>But Moses said to God, “Who am I to go to Pharaoh and to bring the Israelites out of Egypt?”</a:t>
            </a:r>
          </a:p>
          <a:p>
            <a:r>
              <a:rPr lang="en-US" sz="3200" baseline="30000" dirty="0">
                <a:latin typeface="Times New Roman" panose="02020603050405020304" pitchFamily="18" charset="0"/>
                <a:cs typeface="Times New Roman" panose="02020603050405020304" pitchFamily="18" charset="0"/>
              </a:rPr>
              <a:t>12 </a:t>
            </a:r>
            <a:r>
              <a:rPr lang="en-US" sz="3200" dirty="0">
                <a:latin typeface="Times New Roman" panose="02020603050405020304" pitchFamily="18" charset="0"/>
                <a:cs typeface="Times New Roman" panose="02020603050405020304" pitchFamily="18" charset="0"/>
              </a:rPr>
              <a:t>God said, “I’ll be with you. And </a:t>
            </a:r>
          </a:p>
          <a:p>
            <a:r>
              <a:rPr lang="en-US" sz="3200" dirty="0">
                <a:latin typeface="Times New Roman" panose="02020603050405020304" pitchFamily="18" charset="0"/>
                <a:cs typeface="Times New Roman" panose="02020603050405020304" pitchFamily="18" charset="0"/>
              </a:rPr>
              <a:t>this will show you that I’m the one </a:t>
            </a:r>
          </a:p>
          <a:p>
            <a:r>
              <a:rPr lang="en-US" sz="3200" dirty="0">
                <a:latin typeface="Times New Roman" panose="02020603050405020304" pitchFamily="18" charset="0"/>
                <a:cs typeface="Times New Roman" panose="02020603050405020304" pitchFamily="18" charset="0"/>
              </a:rPr>
              <a:t>who sent you. After you bring the </a:t>
            </a:r>
          </a:p>
          <a:p>
            <a:r>
              <a:rPr lang="en-US" sz="3200" dirty="0">
                <a:latin typeface="Times New Roman" panose="02020603050405020304" pitchFamily="18" charset="0"/>
                <a:cs typeface="Times New Roman" panose="02020603050405020304" pitchFamily="18" charset="0"/>
              </a:rPr>
              <a:t>people out of Egypt, you will come </a:t>
            </a:r>
          </a:p>
          <a:p>
            <a:r>
              <a:rPr lang="en-US" sz="3200" dirty="0">
                <a:latin typeface="Times New Roman" panose="02020603050405020304" pitchFamily="18" charset="0"/>
                <a:cs typeface="Times New Roman" panose="02020603050405020304" pitchFamily="18" charset="0"/>
              </a:rPr>
              <a:t>back here and worship God on this </a:t>
            </a:r>
          </a:p>
          <a:p>
            <a:r>
              <a:rPr lang="en-US" sz="3200" dirty="0">
                <a:latin typeface="Times New Roman" panose="02020603050405020304" pitchFamily="18" charset="0"/>
                <a:cs typeface="Times New Roman" panose="02020603050405020304" pitchFamily="18" charset="0"/>
              </a:rPr>
              <a:t>mountain.”</a:t>
            </a:r>
          </a:p>
        </p:txBody>
      </p:sp>
      <p:pic>
        <p:nvPicPr>
          <p:cNvPr id="7170" name="Picture 2" descr="Image result for exodus 3:12"/>
          <p:cNvPicPr>
            <a:picLocks noChangeAspect="1" noChangeArrowheads="1"/>
          </p:cNvPicPr>
          <p:nvPr/>
        </p:nvPicPr>
        <p:blipFill rotWithShape="1">
          <a:blip r:embed="rId3">
            <a:extLst>
              <a:ext uri="{28A0092B-C50C-407E-A947-70E740481C1C}">
                <a14:useLocalDpi xmlns:a14="http://schemas.microsoft.com/office/drawing/2010/main" val="0"/>
              </a:ext>
            </a:extLst>
          </a:blip>
          <a:srcRect l="10192" r="11136"/>
          <a:stretch/>
        </p:blipFill>
        <p:spPr bwMode="auto">
          <a:xfrm>
            <a:off x="6064625" y="2943749"/>
            <a:ext cx="3079376" cy="3914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1871" y="426622"/>
            <a:ext cx="6952129" cy="769441"/>
          </a:xfrm>
          <a:prstGeom prst="rect">
            <a:avLst/>
          </a:prstGeom>
        </p:spPr>
        <p:txBody>
          <a:bodyPr wrap="square">
            <a:spAutoFit/>
          </a:bodyPr>
          <a:lstStyle/>
          <a:p>
            <a:r>
              <a:rPr lang="en-US" sz="4400" b="1" dirty="0">
                <a:solidFill>
                  <a:schemeClr val="accent4">
                    <a:lumMod val="75000"/>
                  </a:schemeClr>
                </a:solidFill>
                <a:latin typeface="Times New Roman" panose="02020603050405020304" pitchFamily="18" charset="0"/>
                <a:cs typeface="Times New Roman" panose="02020603050405020304" pitchFamily="18" charset="0"/>
              </a:rPr>
              <a:t>Exodus 3:1-12 (CEB)</a:t>
            </a:r>
          </a:p>
        </p:txBody>
      </p:sp>
    </p:spTree>
    <p:extLst>
      <p:ext uri="{BB962C8B-B14F-4D97-AF65-F5344CB8AC3E}">
        <p14:creationId xmlns:p14="http://schemas.microsoft.com/office/powerpoint/2010/main" val="17965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75289354"/>
              </p:ext>
            </p:extLst>
          </p:nvPr>
        </p:nvGraphicFramePr>
        <p:xfrm>
          <a:off x="-1272990" y="917737"/>
          <a:ext cx="10275796" cy="584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lated image"/>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180" y="5177117"/>
            <a:ext cx="1809639" cy="14754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48296"/>
            <a:ext cx="9143999" cy="769441"/>
          </a:xfrm>
          <a:prstGeom prst="rect">
            <a:avLst/>
          </a:prstGeom>
        </p:spPr>
        <p:txBody>
          <a:bodyPr wrap="square">
            <a:spAutoFit/>
          </a:bodyPr>
          <a:lstStyle/>
          <a:p>
            <a:pPr algn="ctr"/>
            <a:r>
              <a:rPr lang="en-US" sz="4400" b="1" i="1" dirty="0">
                <a:solidFill>
                  <a:schemeClr val="accent4">
                    <a:lumMod val="75000"/>
                  </a:schemeClr>
                </a:solidFill>
                <a:latin typeface="Times New Roman" panose="02020603050405020304" pitchFamily="18" charset="0"/>
                <a:cs typeface="Times New Roman" panose="02020603050405020304" pitchFamily="18" charset="0"/>
              </a:rPr>
              <a:t>“Come in, and know me better, man!”</a:t>
            </a:r>
          </a:p>
        </p:txBody>
      </p:sp>
    </p:spTree>
    <p:extLst>
      <p:ext uri="{BB962C8B-B14F-4D97-AF65-F5344CB8AC3E}">
        <p14:creationId xmlns:p14="http://schemas.microsoft.com/office/powerpoint/2010/main" val="213630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29365092"/>
              </p:ext>
            </p:extLst>
          </p:nvPr>
        </p:nvGraphicFramePr>
        <p:xfrm>
          <a:off x="-1272990" y="917737"/>
          <a:ext cx="10275796" cy="584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lated image"/>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180" y="5177117"/>
            <a:ext cx="1809639" cy="14754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48296"/>
            <a:ext cx="9143999" cy="769441"/>
          </a:xfrm>
          <a:prstGeom prst="rect">
            <a:avLst/>
          </a:prstGeom>
        </p:spPr>
        <p:txBody>
          <a:bodyPr wrap="square">
            <a:spAutoFit/>
          </a:bodyPr>
          <a:lstStyle/>
          <a:p>
            <a:pPr algn="ctr"/>
            <a:r>
              <a:rPr lang="en-US" sz="4400" b="1" i="1" dirty="0">
                <a:solidFill>
                  <a:schemeClr val="accent4">
                    <a:lumMod val="75000"/>
                  </a:schemeClr>
                </a:solidFill>
                <a:latin typeface="Times New Roman" panose="02020603050405020304" pitchFamily="18" charset="0"/>
                <a:cs typeface="Times New Roman" panose="02020603050405020304" pitchFamily="18" charset="0"/>
              </a:rPr>
              <a:t>“Come in, and know me better, man!”</a:t>
            </a:r>
          </a:p>
        </p:txBody>
      </p:sp>
    </p:spTree>
    <p:extLst>
      <p:ext uri="{BB962C8B-B14F-4D97-AF65-F5344CB8AC3E}">
        <p14:creationId xmlns:p14="http://schemas.microsoft.com/office/powerpoint/2010/main" val="28421512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418</Words>
  <Application>Microsoft Office PowerPoint</Application>
  <PresentationFormat>On-screen Show (4:3)</PresentationFormat>
  <Paragraphs>61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10</cp:revision>
  <dcterms:created xsi:type="dcterms:W3CDTF">2017-08-20T05:15:34Z</dcterms:created>
  <dcterms:modified xsi:type="dcterms:W3CDTF">2017-08-22T14:52:55Z</dcterms:modified>
</cp:coreProperties>
</file>