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9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0000">
              <a:schemeClr val="accent1">
                <a:lumMod val="0"/>
                <a:lumOff val="100000"/>
              </a:schemeClr>
            </a:gs>
            <a:gs pos="75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0237-77E1-49D3-BAD0-E59B487476F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C133-0A59-4F88-867F-75923250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435" y="861110"/>
            <a:ext cx="9632867" cy="3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191" y="5348485"/>
            <a:ext cx="8845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“For the wages of sin is death, but the gift of God is eternal life in Christ Jesus our Lord.” ~Romans 6:23</a:t>
            </a:r>
          </a:p>
        </p:txBody>
      </p:sp>
    </p:spTree>
    <p:extLst>
      <p:ext uri="{BB962C8B-B14F-4D97-AF65-F5344CB8AC3E}">
        <p14:creationId xmlns:p14="http://schemas.microsoft.com/office/powerpoint/2010/main" val="121594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63" y="96626"/>
            <a:ext cx="856167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5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solas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alones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of the </a:t>
            </a:r>
          </a:p>
          <a:p>
            <a:pPr marR="0" algn="ctr">
              <a:spcBef>
                <a:spcPts val="0"/>
              </a:spcBef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Protestant Reformation</a:t>
            </a:r>
          </a:p>
          <a:p>
            <a:pPr marR="0" algn="ctr"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1)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Sola fide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Salvation comes through faith alone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2)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Sola gratia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Favor from God comes through His grace alone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3)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Sola </a:t>
            </a:r>
            <a:r>
              <a:rPr lang="en-US" sz="3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Christus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Salvation is accomplished by Christ alone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Sola Scriptura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Scripture alone is the one true authority on all things spiritual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5)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Soli Deo </a:t>
            </a:r>
            <a:r>
              <a:rPr lang="en-US" sz="3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gloria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 “Glory be to God alone”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09" y="96626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8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63" y="277379"/>
            <a:ext cx="856167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tabLst>
                <a:tab pos="457200" algn="l"/>
              </a:tabLst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Ephesians 2:4-10 (NKJV)</a:t>
            </a:r>
          </a:p>
          <a:p>
            <a:pPr marR="0">
              <a:spcBef>
                <a:spcPts val="0"/>
              </a:spcBef>
              <a:tabLst>
                <a:tab pos="457200" algn="l"/>
              </a:tabLst>
            </a:pP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4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God, who is rich in mercy, because of His great love with which He loved us,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even when we were dead in trespasses, made us alive together with Christ (by grace you have been saved), 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raised us up together, and made us sit together in the heavenly places in Christ Jesus, 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that in the ages to come He might show the exceeding riches of His grace in His kindness toward us in Christ Jesus. 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For by grace you have been saved through faith, and that not of yourselves; it is the gift of God, 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not of works, lest anyone should boast. 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For we are His workmanship, created in Christ Jesus for good works, which God prepared beforehand that we should walk in them.</a:t>
            </a:r>
          </a:p>
        </p:txBody>
      </p:sp>
    </p:spTree>
    <p:extLst>
      <p:ext uri="{BB962C8B-B14F-4D97-AF65-F5344CB8AC3E}">
        <p14:creationId xmlns:p14="http://schemas.microsoft.com/office/powerpoint/2010/main" val="151134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wartburg cas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4" y="600078"/>
            <a:ext cx="7543791" cy="565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167" y="5075174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115" y="88503"/>
            <a:ext cx="1875560" cy="1878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848" y="349299"/>
            <a:ext cx="4200304" cy="615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3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“Reformation 2017 it's still all about Jesus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6695" y="951614"/>
            <a:ext cx="9657390" cy="49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2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19" y="678611"/>
            <a:ext cx="8272162" cy="550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58" y="162932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9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4-11-01_19-02-34_0025 (felix_winkelnkemper) - Cologne Cathedr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2613"/>
            <a:ext cx="9144000" cy="569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93" y="5181499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6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734" y="305545"/>
            <a:ext cx="7216532" cy="624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93" y="3788635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4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p.yimg.com/ca/I/yhst-81483472662466_2189_42585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203" y="1003671"/>
            <a:ext cx="6207593" cy="485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115" y="88503"/>
            <a:ext cx="1875560" cy="1878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7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rtin luther as a mon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572" y="346379"/>
            <a:ext cx="4878855" cy="616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3423" y="5107071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63" y="1574551"/>
            <a:ext cx="85616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Romans 6:23 “For the wages of sin is death, but the gift of God is eternal life in Christ Jesus our Lord.”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Romans 10:9 “If you declare with your mouth, “Jesus is Lord,” and believe in your heart that God raised him from the dead, you will be saved.”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1139" y="0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4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uther and the 95 thes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90" y="1001952"/>
            <a:ext cx="8633619" cy="485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190" y="4926318"/>
            <a:ext cx="1541722" cy="15441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artin Luther defending at the Diet of Worm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38" y="800837"/>
            <a:ext cx="8024923" cy="52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115" y="88503"/>
            <a:ext cx="1875560" cy="1878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7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57</TotalTime>
  <Words>100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15</cp:revision>
  <dcterms:created xsi:type="dcterms:W3CDTF">2017-10-29T05:47:35Z</dcterms:created>
  <dcterms:modified xsi:type="dcterms:W3CDTF">2017-10-31T16:41:53Z</dcterms:modified>
</cp:coreProperties>
</file>