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9" r:id="rId1"/>
    <p:sldMasterId id="2147483865" r:id="rId2"/>
    <p:sldMasterId id="2147483868" r:id="rId3"/>
  </p:sldMasterIdLst>
  <p:notesMasterIdLst>
    <p:notesMasterId r:id="rId20"/>
  </p:notesMasterIdLst>
  <p:handoutMasterIdLst>
    <p:handoutMasterId r:id="rId21"/>
  </p:handoutMasterIdLst>
  <p:sldIdLst>
    <p:sldId id="736" r:id="rId4"/>
    <p:sldId id="753" r:id="rId5"/>
    <p:sldId id="759" r:id="rId6"/>
    <p:sldId id="758" r:id="rId7"/>
    <p:sldId id="761" r:id="rId8"/>
    <p:sldId id="763" r:id="rId9"/>
    <p:sldId id="766" r:id="rId10"/>
    <p:sldId id="762" r:id="rId11"/>
    <p:sldId id="760" r:id="rId12"/>
    <p:sldId id="765" r:id="rId13"/>
    <p:sldId id="767" r:id="rId14"/>
    <p:sldId id="764" r:id="rId15"/>
    <p:sldId id="768" r:id="rId16"/>
    <p:sldId id="769" r:id="rId17"/>
    <p:sldId id="770" r:id="rId18"/>
    <p:sldId id="771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8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pos="5329" userDrawn="1">
          <p15:clr>
            <a:srgbClr val="A4A3A4"/>
          </p15:clr>
        </p15:guide>
        <p15:guide id="9" pos="5556" userDrawn="1">
          <p15:clr>
            <a:srgbClr val="A4A3A4"/>
          </p15:clr>
        </p15:guide>
        <p15:guide id="10" pos="227" userDrawn="1">
          <p15:clr>
            <a:srgbClr val="A4A3A4"/>
          </p15:clr>
        </p15:guide>
        <p15:guide id="11" pos="1474" userDrawn="1">
          <p15:clr>
            <a:srgbClr val="A4A3A4"/>
          </p15:clr>
        </p15:guide>
        <p15:guide id="12" pos="4286" userDrawn="1">
          <p15:clr>
            <a:srgbClr val="A4A3A4"/>
          </p15:clr>
        </p15:guide>
        <p15:guide id="13" pos="3288" userDrawn="1">
          <p15:clr>
            <a:srgbClr val="A4A3A4"/>
          </p15:clr>
        </p15:guide>
        <p15:guide id="14" orient="horz" pos="3294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A8"/>
    <a:srgbClr val="FFFF66"/>
    <a:srgbClr val="ED331A"/>
    <a:srgbClr val="129240"/>
    <a:srgbClr val="F1F1F1"/>
    <a:srgbClr val="FFFFFF"/>
    <a:srgbClr val="F27B00"/>
    <a:srgbClr val="FFD500"/>
    <a:srgbClr val="F37B00"/>
    <a:srgbClr val="2F3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73" autoAdjust="0"/>
    <p:restoredTop sz="96362" autoAdjust="0"/>
  </p:normalViewPr>
  <p:slideViewPr>
    <p:cSldViewPr>
      <p:cViewPr varScale="1">
        <p:scale>
          <a:sx n="58" d="100"/>
          <a:sy n="58" d="100"/>
        </p:scale>
        <p:origin x="870" y="72"/>
      </p:cViewPr>
      <p:guideLst>
        <p:guide orient="horz" pos="2251"/>
        <p:guide orient="horz" pos="3158"/>
        <p:guide orient="horz" pos="981"/>
        <p:guide pos="2880"/>
        <p:guide pos="431"/>
        <p:guide pos="5329"/>
        <p:guide pos="5556"/>
        <p:guide pos="227"/>
        <p:guide pos="1474"/>
        <p:guide pos="4286"/>
        <p:guide pos="3288"/>
        <p:guide orient="horz" pos="3294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94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35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37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85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96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68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67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377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89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10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27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2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GO - Title Slide 1">
    <p:bg>
      <p:bgPr>
        <a:gradFill flip="none" rotWithShape="1">
          <a:gsLst>
            <a:gs pos="12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Rectangle 1264"/>
          <p:cNvSpPr/>
          <p:nvPr userDrawn="1"/>
        </p:nvSpPr>
        <p:spPr>
          <a:xfrm>
            <a:off x="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6" name="Oval 1265"/>
          <p:cNvSpPr/>
          <p:nvPr userDrawn="1"/>
        </p:nvSpPr>
        <p:spPr>
          <a:xfrm>
            <a:off x="6837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7" name="Moon 1266"/>
          <p:cNvSpPr/>
          <p:nvPr userDrawn="1"/>
        </p:nvSpPr>
        <p:spPr>
          <a:xfrm>
            <a:off x="6837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8" name="Rectangle 1267"/>
          <p:cNvSpPr/>
          <p:nvPr userDrawn="1"/>
        </p:nvSpPr>
        <p:spPr>
          <a:xfrm>
            <a:off x="380904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9" name="Oval 1268"/>
          <p:cNvSpPr/>
          <p:nvPr userDrawn="1"/>
        </p:nvSpPr>
        <p:spPr>
          <a:xfrm>
            <a:off x="44928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" name="Moon 1269"/>
          <p:cNvSpPr/>
          <p:nvPr userDrawn="1"/>
        </p:nvSpPr>
        <p:spPr>
          <a:xfrm>
            <a:off x="44928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0" name="Rectangle 1339"/>
          <p:cNvSpPr/>
          <p:nvPr userDrawn="1"/>
        </p:nvSpPr>
        <p:spPr>
          <a:xfrm>
            <a:off x="76180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1" name="Oval 1340"/>
          <p:cNvSpPr/>
          <p:nvPr userDrawn="1"/>
        </p:nvSpPr>
        <p:spPr>
          <a:xfrm>
            <a:off x="83018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2" name="Moon 1341"/>
          <p:cNvSpPr/>
          <p:nvPr userDrawn="1"/>
        </p:nvSpPr>
        <p:spPr>
          <a:xfrm>
            <a:off x="83018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3" name="Rectangle 1342"/>
          <p:cNvSpPr/>
          <p:nvPr userDrawn="1"/>
        </p:nvSpPr>
        <p:spPr>
          <a:xfrm>
            <a:off x="114271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4" name="Oval 1343"/>
          <p:cNvSpPr/>
          <p:nvPr userDrawn="1"/>
        </p:nvSpPr>
        <p:spPr>
          <a:xfrm>
            <a:off x="121108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5" name="Moon 1344"/>
          <p:cNvSpPr/>
          <p:nvPr userDrawn="1"/>
        </p:nvSpPr>
        <p:spPr>
          <a:xfrm>
            <a:off x="121108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5" name="Rectangle 1504"/>
          <p:cNvSpPr/>
          <p:nvPr userDrawn="1"/>
        </p:nvSpPr>
        <p:spPr>
          <a:xfrm>
            <a:off x="1523614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6" name="Oval 1505"/>
          <p:cNvSpPr/>
          <p:nvPr userDrawn="1"/>
        </p:nvSpPr>
        <p:spPr>
          <a:xfrm>
            <a:off x="159199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7" name="Moon 1506"/>
          <p:cNvSpPr/>
          <p:nvPr userDrawn="1"/>
        </p:nvSpPr>
        <p:spPr>
          <a:xfrm>
            <a:off x="159199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8" name="Rectangle 1507"/>
          <p:cNvSpPr/>
          <p:nvPr userDrawn="1"/>
        </p:nvSpPr>
        <p:spPr>
          <a:xfrm>
            <a:off x="1904518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9" name="Oval 1508"/>
          <p:cNvSpPr/>
          <p:nvPr userDrawn="1"/>
        </p:nvSpPr>
        <p:spPr>
          <a:xfrm>
            <a:off x="197289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0" name="Moon 1509"/>
          <p:cNvSpPr/>
          <p:nvPr userDrawn="1"/>
        </p:nvSpPr>
        <p:spPr>
          <a:xfrm>
            <a:off x="197289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1" name="Rectangle 1510"/>
          <p:cNvSpPr/>
          <p:nvPr userDrawn="1"/>
        </p:nvSpPr>
        <p:spPr>
          <a:xfrm>
            <a:off x="228542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2" name="Oval 1511"/>
          <p:cNvSpPr/>
          <p:nvPr userDrawn="1"/>
        </p:nvSpPr>
        <p:spPr>
          <a:xfrm>
            <a:off x="235379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3" name="Moon 1512"/>
          <p:cNvSpPr/>
          <p:nvPr userDrawn="1"/>
        </p:nvSpPr>
        <p:spPr>
          <a:xfrm>
            <a:off x="235379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4" name="Rectangle 1513"/>
          <p:cNvSpPr/>
          <p:nvPr userDrawn="1"/>
        </p:nvSpPr>
        <p:spPr>
          <a:xfrm>
            <a:off x="266632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5" name="Oval 1514"/>
          <p:cNvSpPr/>
          <p:nvPr userDrawn="1"/>
        </p:nvSpPr>
        <p:spPr>
          <a:xfrm>
            <a:off x="273470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6" name="Moon 1515"/>
          <p:cNvSpPr/>
          <p:nvPr userDrawn="1"/>
        </p:nvSpPr>
        <p:spPr>
          <a:xfrm>
            <a:off x="273470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7" name="Rectangle 1516"/>
          <p:cNvSpPr/>
          <p:nvPr userDrawn="1"/>
        </p:nvSpPr>
        <p:spPr>
          <a:xfrm>
            <a:off x="304722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18" name="Oval 1517"/>
          <p:cNvSpPr/>
          <p:nvPr userDrawn="1"/>
        </p:nvSpPr>
        <p:spPr>
          <a:xfrm>
            <a:off x="311560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9" name="Moon 1518"/>
          <p:cNvSpPr/>
          <p:nvPr userDrawn="1"/>
        </p:nvSpPr>
        <p:spPr>
          <a:xfrm>
            <a:off x="311560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0" name="Rectangle 1519"/>
          <p:cNvSpPr/>
          <p:nvPr userDrawn="1"/>
        </p:nvSpPr>
        <p:spPr>
          <a:xfrm>
            <a:off x="3428132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1" name="Oval 1520"/>
          <p:cNvSpPr/>
          <p:nvPr userDrawn="1"/>
        </p:nvSpPr>
        <p:spPr>
          <a:xfrm>
            <a:off x="349650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2" name="Moon 1521"/>
          <p:cNvSpPr/>
          <p:nvPr userDrawn="1"/>
        </p:nvSpPr>
        <p:spPr>
          <a:xfrm>
            <a:off x="349650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3" name="Rectangle 1522"/>
          <p:cNvSpPr/>
          <p:nvPr userDrawn="1"/>
        </p:nvSpPr>
        <p:spPr>
          <a:xfrm>
            <a:off x="3809035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4" name="Oval 1523"/>
          <p:cNvSpPr/>
          <p:nvPr userDrawn="1"/>
        </p:nvSpPr>
        <p:spPr>
          <a:xfrm>
            <a:off x="387741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5" name="Moon 1524"/>
          <p:cNvSpPr/>
          <p:nvPr userDrawn="1"/>
        </p:nvSpPr>
        <p:spPr>
          <a:xfrm>
            <a:off x="387741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6" name="Rectangle 1525"/>
          <p:cNvSpPr/>
          <p:nvPr userDrawn="1"/>
        </p:nvSpPr>
        <p:spPr>
          <a:xfrm>
            <a:off x="4189939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7" name="Oval 1526"/>
          <p:cNvSpPr/>
          <p:nvPr userDrawn="1"/>
        </p:nvSpPr>
        <p:spPr>
          <a:xfrm>
            <a:off x="425831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8" name="Moon 1527"/>
          <p:cNvSpPr/>
          <p:nvPr userDrawn="1"/>
        </p:nvSpPr>
        <p:spPr>
          <a:xfrm>
            <a:off x="425831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9" name="Rectangle 1528"/>
          <p:cNvSpPr/>
          <p:nvPr userDrawn="1"/>
        </p:nvSpPr>
        <p:spPr>
          <a:xfrm>
            <a:off x="4570842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0" name="Oval 1529"/>
          <p:cNvSpPr/>
          <p:nvPr userDrawn="1"/>
        </p:nvSpPr>
        <p:spPr>
          <a:xfrm>
            <a:off x="463921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1" name="Moon 1530"/>
          <p:cNvSpPr/>
          <p:nvPr userDrawn="1"/>
        </p:nvSpPr>
        <p:spPr>
          <a:xfrm>
            <a:off x="463921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2" name="Rectangle 1531"/>
          <p:cNvSpPr/>
          <p:nvPr userDrawn="1"/>
        </p:nvSpPr>
        <p:spPr>
          <a:xfrm>
            <a:off x="4951746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3" name="Oval 1532"/>
          <p:cNvSpPr/>
          <p:nvPr userDrawn="1"/>
        </p:nvSpPr>
        <p:spPr>
          <a:xfrm>
            <a:off x="502012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4" name="Moon 1533"/>
          <p:cNvSpPr/>
          <p:nvPr userDrawn="1"/>
        </p:nvSpPr>
        <p:spPr>
          <a:xfrm>
            <a:off x="502012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5" name="Rectangle 1534"/>
          <p:cNvSpPr/>
          <p:nvPr userDrawn="1"/>
        </p:nvSpPr>
        <p:spPr>
          <a:xfrm>
            <a:off x="5332649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36" name="Oval 1535"/>
          <p:cNvSpPr/>
          <p:nvPr userDrawn="1"/>
        </p:nvSpPr>
        <p:spPr>
          <a:xfrm>
            <a:off x="540102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" name="Moon 1536"/>
          <p:cNvSpPr/>
          <p:nvPr userDrawn="1"/>
        </p:nvSpPr>
        <p:spPr>
          <a:xfrm>
            <a:off x="540102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8" name="Rectangle 1537"/>
          <p:cNvSpPr/>
          <p:nvPr userDrawn="1"/>
        </p:nvSpPr>
        <p:spPr>
          <a:xfrm>
            <a:off x="571355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9" name="Oval 1538"/>
          <p:cNvSpPr/>
          <p:nvPr userDrawn="1"/>
        </p:nvSpPr>
        <p:spPr>
          <a:xfrm>
            <a:off x="578192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Moon 1539"/>
          <p:cNvSpPr/>
          <p:nvPr userDrawn="1"/>
        </p:nvSpPr>
        <p:spPr>
          <a:xfrm>
            <a:off x="578192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1" name="Rectangle 1540"/>
          <p:cNvSpPr/>
          <p:nvPr userDrawn="1"/>
        </p:nvSpPr>
        <p:spPr>
          <a:xfrm>
            <a:off x="6094456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2" name="Oval 1541"/>
          <p:cNvSpPr/>
          <p:nvPr userDrawn="1"/>
        </p:nvSpPr>
        <p:spPr>
          <a:xfrm>
            <a:off x="616283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3" name="Moon 1542"/>
          <p:cNvSpPr/>
          <p:nvPr userDrawn="1"/>
        </p:nvSpPr>
        <p:spPr>
          <a:xfrm>
            <a:off x="616283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4" name="Rectangle 1543"/>
          <p:cNvSpPr/>
          <p:nvPr userDrawn="1"/>
        </p:nvSpPr>
        <p:spPr>
          <a:xfrm>
            <a:off x="647536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5" name="Oval 1544"/>
          <p:cNvSpPr/>
          <p:nvPr userDrawn="1"/>
        </p:nvSpPr>
        <p:spPr>
          <a:xfrm>
            <a:off x="654373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6" name="Moon 1545"/>
          <p:cNvSpPr/>
          <p:nvPr userDrawn="1"/>
        </p:nvSpPr>
        <p:spPr>
          <a:xfrm>
            <a:off x="654373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6" name="Rectangle 1735"/>
          <p:cNvSpPr/>
          <p:nvPr userDrawn="1"/>
        </p:nvSpPr>
        <p:spPr>
          <a:xfrm>
            <a:off x="685626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7" name="Oval 1736"/>
          <p:cNvSpPr/>
          <p:nvPr userDrawn="1"/>
        </p:nvSpPr>
        <p:spPr>
          <a:xfrm>
            <a:off x="692463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8" name="Moon 1737"/>
          <p:cNvSpPr/>
          <p:nvPr userDrawn="1"/>
        </p:nvSpPr>
        <p:spPr>
          <a:xfrm>
            <a:off x="692463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5" name="Rectangle 1894"/>
          <p:cNvSpPr/>
          <p:nvPr userDrawn="1"/>
        </p:nvSpPr>
        <p:spPr>
          <a:xfrm>
            <a:off x="723716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6" name="Oval 1895"/>
          <p:cNvSpPr/>
          <p:nvPr userDrawn="1"/>
        </p:nvSpPr>
        <p:spPr>
          <a:xfrm>
            <a:off x="730554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7" name="Moon 1896"/>
          <p:cNvSpPr/>
          <p:nvPr userDrawn="1"/>
        </p:nvSpPr>
        <p:spPr>
          <a:xfrm>
            <a:off x="730554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8" name="Rectangle 1897"/>
          <p:cNvSpPr/>
          <p:nvPr userDrawn="1"/>
        </p:nvSpPr>
        <p:spPr>
          <a:xfrm>
            <a:off x="7618070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99" name="Oval 1898"/>
          <p:cNvSpPr/>
          <p:nvPr userDrawn="1"/>
        </p:nvSpPr>
        <p:spPr>
          <a:xfrm>
            <a:off x="768644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0" name="Moon 1899"/>
          <p:cNvSpPr/>
          <p:nvPr userDrawn="1"/>
        </p:nvSpPr>
        <p:spPr>
          <a:xfrm>
            <a:off x="768644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1" name="Rectangle 1900"/>
          <p:cNvSpPr/>
          <p:nvPr userDrawn="1"/>
        </p:nvSpPr>
        <p:spPr>
          <a:xfrm>
            <a:off x="7998974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02" name="Oval 1901"/>
          <p:cNvSpPr/>
          <p:nvPr userDrawn="1"/>
        </p:nvSpPr>
        <p:spPr>
          <a:xfrm>
            <a:off x="806735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3" name="Moon 1902"/>
          <p:cNvSpPr/>
          <p:nvPr userDrawn="1"/>
        </p:nvSpPr>
        <p:spPr>
          <a:xfrm>
            <a:off x="806735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4" name="Rectangle 1903"/>
          <p:cNvSpPr/>
          <p:nvPr userDrawn="1"/>
        </p:nvSpPr>
        <p:spPr>
          <a:xfrm>
            <a:off x="8379877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5" name="Oval 1904"/>
          <p:cNvSpPr/>
          <p:nvPr userDrawn="1"/>
        </p:nvSpPr>
        <p:spPr>
          <a:xfrm>
            <a:off x="844825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6" name="Moon 1905"/>
          <p:cNvSpPr/>
          <p:nvPr userDrawn="1"/>
        </p:nvSpPr>
        <p:spPr>
          <a:xfrm>
            <a:off x="844825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7" name="Rectangle 1906"/>
          <p:cNvSpPr/>
          <p:nvPr userDrawn="1"/>
        </p:nvSpPr>
        <p:spPr>
          <a:xfrm>
            <a:off x="8760781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8" name="Oval 1907"/>
          <p:cNvSpPr/>
          <p:nvPr userDrawn="1"/>
        </p:nvSpPr>
        <p:spPr>
          <a:xfrm>
            <a:off x="882915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9" name="Moon 1908"/>
          <p:cNvSpPr/>
          <p:nvPr userDrawn="1"/>
        </p:nvSpPr>
        <p:spPr>
          <a:xfrm>
            <a:off x="882915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0" name="Rectangle 1909"/>
          <p:cNvSpPr/>
          <p:nvPr userDrawn="1"/>
        </p:nvSpPr>
        <p:spPr>
          <a:xfrm>
            <a:off x="0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1" name="Oval 1910"/>
          <p:cNvSpPr/>
          <p:nvPr userDrawn="1"/>
        </p:nvSpPr>
        <p:spPr>
          <a:xfrm>
            <a:off x="6837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2" name="Moon 1911"/>
          <p:cNvSpPr/>
          <p:nvPr userDrawn="1"/>
        </p:nvSpPr>
        <p:spPr>
          <a:xfrm>
            <a:off x="6837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3" name="Rectangle 1912"/>
          <p:cNvSpPr/>
          <p:nvPr userDrawn="1"/>
        </p:nvSpPr>
        <p:spPr>
          <a:xfrm>
            <a:off x="380904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4" name="Oval 1913"/>
          <p:cNvSpPr/>
          <p:nvPr userDrawn="1"/>
        </p:nvSpPr>
        <p:spPr>
          <a:xfrm>
            <a:off x="44928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5" name="Moon 1914"/>
          <p:cNvSpPr/>
          <p:nvPr userDrawn="1"/>
        </p:nvSpPr>
        <p:spPr>
          <a:xfrm>
            <a:off x="44928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6" name="Rectangle 1915"/>
          <p:cNvSpPr/>
          <p:nvPr userDrawn="1"/>
        </p:nvSpPr>
        <p:spPr>
          <a:xfrm>
            <a:off x="761807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7" name="Oval 1916"/>
          <p:cNvSpPr/>
          <p:nvPr userDrawn="1"/>
        </p:nvSpPr>
        <p:spPr>
          <a:xfrm>
            <a:off x="83018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8" name="Moon 1917"/>
          <p:cNvSpPr/>
          <p:nvPr userDrawn="1"/>
        </p:nvSpPr>
        <p:spPr>
          <a:xfrm>
            <a:off x="83018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9" name="Rectangle 1918"/>
          <p:cNvSpPr/>
          <p:nvPr userDrawn="1"/>
        </p:nvSpPr>
        <p:spPr>
          <a:xfrm>
            <a:off x="1142711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0" name="Oval 1919"/>
          <p:cNvSpPr/>
          <p:nvPr userDrawn="1"/>
        </p:nvSpPr>
        <p:spPr>
          <a:xfrm>
            <a:off x="121108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1" name="Moon 1920"/>
          <p:cNvSpPr/>
          <p:nvPr userDrawn="1"/>
        </p:nvSpPr>
        <p:spPr>
          <a:xfrm>
            <a:off x="121108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2" name="Rectangle 1921"/>
          <p:cNvSpPr/>
          <p:nvPr userDrawn="1"/>
        </p:nvSpPr>
        <p:spPr>
          <a:xfrm>
            <a:off x="152361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3" name="Oval 1922"/>
          <p:cNvSpPr/>
          <p:nvPr userDrawn="1"/>
        </p:nvSpPr>
        <p:spPr>
          <a:xfrm>
            <a:off x="159199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4" name="Moon 1923"/>
          <p:cNvSpPr/>
          <p:nvPr userDrawn="1"/>
        </p:nvSpPr>
        <p:spPr>
          <a:xfrm>
            <a:off x="159199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5" name="Rectangle 1924"/>
          <p:cNvSpPr/>
          <p:nvPr userDrawn="1"/>
        </p:nvSpPr>
        <p:spPr>
          <a:xfrm>
            <a:off x="1904518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6" name="Oval 1925"/>
          <p:cNvSpPr/>
          <p:nvPr userDrawn="1"/>
        </p:nvSpPr>
        <p:spPr>
          <a:xfrm>
            <a:off x="197289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7" name="Moon 1926"/>
          <p:cNvSpPr/>
          <p:nvPr userDrawn="1"/>
        </p:nvSpPr>
        <p:spPr>
          <a:xfrm>
            <a:off x="197289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8" name="Rectangle 1927"/>
          <p:cNvSpPr/>
          <p:nvPr userDrawn="1"/>
        </p:nvSpPr>
        <p:spPr>
          <a:xfrm>
            <a:off x="228542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29" name="Oval 1928"/>
          <p:cNvSpPr/>
          <p:nvPr userDrawn="1"/>
        </p:nvSpPr>
        <p:spPr>
          <a:xfrm>
            <a:off x="235379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0" name="Moon 1929"/>
          <p:cNvSpPr/>
          <p:nvPr userDrawn="1"/>
        </p:nvSpPr>
        <p:spPr>
          <a:xfrm>
            <a:off x="235379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1" name="Rectangle 1930"/>
          <p:cNvSpPr/>
          <p:nvPr userDrawn="1"/>
        </p:nvSpPr>
        <p:spPr>
          <a:xfrm>
            <a:off x="2666325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32" name="Oval 1931"/>
          <p:cNvSpPr/>
          <p:nvPr userDrawn="1"/>
        </p:nvSpPr>
        <p:spPr>
          <a:xfrm>
            <a:off x="273470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3" name="Moon 1932"/>
          <p:cNvSpPr/>
          <p:nvPr userDrawn="1"/>
        </p:nvSpPr>
        <p:spPr>
          <a:xfrm>
            <a:off x="273470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4" name="Rectangle 1933"/>
          <p:cNvSpPr/>
          <p:nvPr userDrawn="1"/>
        </p:nvSpPr>
        <p:spPr>
          <a:xfrm>
            <a:off x="3047228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5" name="Oval 1934"/>
          <p:cNvSpPr/>
          <p:nvPr userDrawn="1"/>
        </p:nvSpPr>
        <p:spPr>
          <a:xfrm>
            <a:off x="311560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6" name="Moon 1935"/>
          <p:cNvSpPr/>
          <p:nvPr userDrawn="1"/>
        </p:nvSpPr>
        <p:spPr>
          <a:xfrm>
            <a:off x="311560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7" name="Rectangle 1936"/>
          <p:cNvSpPr/>
          <p:nvPr userDrawn="1"/>
        </p:nvSpPr>
        <p:spPr>
          <a:xfrm>
            <a:off x="3428132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8" name="Oval 1937"/>
          <p:cNvSpPr/>
          <p:nvPr userDrawn="1"/>
        </p:nvSpPr>
        <p:spPr>
          <a:xfrm>
            <a:off x="349650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9" name="Moon 1938"/>
          <p:cNvSpPr/>
          <p:nvPr userDrawn="1"/>
        </p:nvSpPr>
        <p:spPr>
          <a:xfrm>
            <a:off x="349650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0" name="Rectangle 1939"/>
          <p:cNvSpPr/>
          <p:nvPr userDrawn="1"/>
        </p:nvSpPr>
        <p:spPr>
          <a:xfrm>
            <a:off x="3809035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1" name="Oval 1940"/>
          <p:cNvSpPr/>
          <p:nvPr userDrawn="1"/>
        </p:nvSpPr>
        <p:spPr>
          <a:xfrm>
            <a:off x="387741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2" name="Moon 1941"/>
          <p:cNvSpPr/>
          <p:nvPr userDrawn="1"/>
        </p:nvSpPr>
        <p:spPr>
          <a:xfrm>
            <a:off x="387741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3" name="Rectangle 1942"/>
          <p:cNvSpPr/>
          <p:nvPr userDrawn="1"/>
        </p:nvSpPr>
        <p:spPr>
          <a:xfrm>
            <a:off x="4189939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4" name="Oval 1943"/>
          <p:cNvSpPr/>
          <p:nvPr userDrawn="1"/>
        </p:nvSpPr>
        <p:spPr>
          <a:xfrm>
            <a:off x="425831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" name="Moon 1944"/>
          <p:cNvSpPr/>
          <p:nvPr userDrawn="1"/>
        </p:nvSpPr>
        <p:spPr>
          <a:xfrm>
            <a:off x="425831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" name="Rectangle 1945"/>
          <p:cNvSpPr/>
          <p:nvPr userDrawn="1"/>
        </p:nvSpPr>
        <p:spPr>
          <a:xfrm>
            <a:off x="4570842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7" name="Oval 1946"/>
          <p:cNvSpPr/>
          <p:nvPr userDrawn="1"/>
        </p:nvSpPr>
        <p:spPr>
          <a:xfrm>
            <a:off x="463921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8" name="Moon 1947"/>
          <p:cNvSpPr/>
          <p:nvPr userDrawn="1"/>
        </p:nvSpPr>
        <p:spPr>
          <a:xfrm>
            <a:off x="463921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9" name="Rectangle 1948"/>
          <p:cNvSpPr/>
          <p:nvPr userDrawn="1"/>
        </p:nvSpPr>
        <p:spPr>
          <a:xfrm>
            <a:off x="4951746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0" name="Oval 1949"/>
          <p:cNvSpPr/>
          <p:nvPr userDrawn="1"/>
        </p:nvSpPr>
        <p:spPr>
          <a:xfrm>
            <a:off x="502012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1" name="Moon 1950"/>
          <p:cNvSpPr/>
          <p:nvPr userDrawn="1"/>
        </p:nvSpPr>
        <p:spPr>
          <a:xfrm>
            <a:off x="502012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2" name="Rectangle 1951"/>
          <p:cNvSpPr/>
          <p:nvPr userDrawn="1"/>
        </p:nvSpPr>
        <p:spPr>
          <a:xfrm>
            <a:off x="5332649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3" name="Oval 1952"/>
          <p:cNvSpPr/>
          <p:nvPr userDrawn="1"/>
        </p:nvSpPr>
        <p:spPr>
          <a:xfrm>
            <a:off x="540102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4" name="Moon 1953"/>
          <p:cNvSpPr/>
          <p:nvPr userDrawn="1"/>
        </p:nvSpPr>
        <p:spPr>
          <a:xfrm>
            <a:off x="540102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5" name="Rectangle 1954"/>
          <p:cNvSpPr/>
          <p:nvPr userDrawn="1"/>
        </p:nvSpPr>
        <p:spPr>
          <a:xfrm>
            <a:off x="5713553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6" name="Oval 1955"/>
          <p:cNvSpPr/>
          <p:nvPr userDrawn="1"/>
        </p:nvSpPr>
        <p:spPr>
          <a:xfrm>
            <a:off x="578192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7" name="Moon 1956"/>
          <p:cNvSpPr/>
          <p:nvPr userDrawn="1"/>
        </p:nvSpPr>
        <p:spPr>
          <a:xfrm>
            <a:off x="578192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8" name="Rectangle 1957"/>
          <p:cNvSpPr/>
          <p:nvPr userDrawn="1"/>
        </p:nvSpPr>
        <p:spPr>
          <a:xfrm>
            <a:off x="6094456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9" name="Oval 1958"/>
          <p:cNvSpPr/>
          <p:nvPr userDrawn="1"/>
        </p:nvSpPr>
        <p:spPr>
          <a:xfrm>
            <a:off x="616283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0" name="Moon 1959"/>
          <p:cNvSpPr/>
          <p:nvPr userDrawn="1"/>
        </p:nvSpPr>
        <p:spPr>
          <a:xfrm>
            <a:off x="616283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1" name="Rectangle 1960"/>
          <p:cNvSpPr/>
          <p:nvPr userDrawn="1"/>
        </p:nvSpPr>
        <p:spPr>
          <a:xfrm>
            <a:off x="6475360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2" name="Oval 1961"/>
          <p:cNvSpPr/>
          <p:nvPr userDrawn="1"/>
        </p:nvSpPr>
        <p:spPr>
          <a:xfrm>
            <a:off x="654373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3" name="Moon 1962"/>
          <p:cNvSpPr/>
          <p:nvPr userDrawn="1"/>
        </p:nvSpPr>
        <p:spPr>
          <a:xfrm>
            <a:off x="654373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4" name="Rectangle 1963"/>
          <p:cNvSpPr/>
          <p:nvPr userDrawn="1"/>
        </p:nvSpPr>
        <p:spPr>
          <a:xfrm>
            <a:off x="6856263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5" name="Oval 1964"/>
          <p:cNvSpPr/>
          <p:nvPr userDrawn="1"/>
        </p:nvSpPr>
        <p:spPr>
          <a:xfrm>
            <a:off x="692463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6" name="Moon 1965"/>
          <p:cNvSpPr/>
          <p:nvPr userDrawn="1"/>
        </p:nvSpPr>
        <p:spPr>
          <a:xfrm>
            <a:off x="692463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7" name="Rectangle 1966"/>
          <p:cNvSpPr/>
          <p:nvPr userDrawn="1"/>
        </p:nvSpPr>
        <p:spPr>
          <a:xfrm>
            <a:off x="7237167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8" name="Oval 1967"/>
          <p:cNvSpPr/>
          <p:nvPr userDrawn="1"/>
        </p:nvSpPr>
        <p:spPr>
          <a:xfrm>
            <a:off x="730554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9" name="Moon 1968"/>
          <p:cNvSpPr/>
          <p:nvPr userDrawn="1"/>
        </p:nvSpPr>
        <p:spPr>
          <a:xfrm>
            <a:off x="730554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0" name="Rectangle 1969"/>
          <p:cNvSpPr/>
          <p:nvPr userDrawn="1"/>
        </p:nvSpPr>
        <p:spPr>
          <a:xfrm>
            <a:off x="7618070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1" name="Oval 1970"/>
          <p:cNvSpPr/>
          <p:nvPr userDrawn="1"/>
        </p:nvSpPr>
        <p:spPr>
          <a:xfrm>
            <a:off x="768644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2" name="Moon 1971"/>
          <p:cNvSpPr/>
          <p:nvPr userDrawn="1"/>
        </p:nvSpPr>
        <p:spPr>
          <a:xfrm>
            <a:off x="768644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3" name="Rectangle 1972"/>
          <p:cNvSpPr/>
          <p:nvPr userDrawn="1"/>
        </p:nvSpPr>
        <p:spPr>
          <a:xfrm>
            <a:off x="799897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4" name="Oval 1973"/>
          <p:cNvSpPr/>
          <p:nvPr userDrawn="1"/>
        </p:nvSpPr>
        <p:spPr>
          <a:xfrm>
            <a:off x="806735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5" name="Moon 1974"/>
          <p:cNvSpPr/>
          <p:nvPr userDrawn="1"/>
        </p:nvSpPr>
        <p:spPr>
          <a:xfrm>
            <a:off x="806735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6" name="Rectangle 1975"/>
          <p:cNvSpPr/>
          <p:nvPr userDrawn="1"/>
        </p:nvSpPr>
        <p:spPr>
          <a:xfrm>
            <a:off x="8379877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77" name="Oval 1976"/>
          <p:cNvSpPr/>
          <p:nvPr userDrawn="1"/>
        </p:nvSpPr>
        <p:spPr>
          <a:xfrm>
            <a:off x="844825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8" name="Moon 1977"/>
          <p:cNvSpPr/>
          <p:nvPr userDrawn="1"/>
        </p:nvSpPr>
        <p:spPr>
          <a:xfrm>
            <a:off x="844825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9" name="Rectangle 1978"/>
          <p:cNvSpPr/>
          <p:nvPr userDrawn="1"/>
        </p:nvSpPr>
        <p:spPr>
          <a:xfrm>
            <a:off x="876078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80" name="Oval 1979"/>
          <p:cNvSpPr/>
          <p:nvPr userDrawn="1"/>
        </p:nvSpPr>
        <p:spPr>
          <a:xfrm>
            <a:off x="882915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1" name="Moon 1980"/>
          <p:cNvSpPr/>
          <p:nvPr userDrawn="1"/>
        </p:nvSpPr>
        <p:spPr>
          <a:xfrm>
            <a:off x="882915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2" name="Rectangle 1981"/>
          <p:cNvSpPr/>
          <p:nvPr userDrawn="1"/>
        </p:nvSpPr>
        <p:spPr>
          <a:xfrm>
            <a:off x="0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83" name="Oval 1982"/>
          <p:cNvSpPr/>
          <p:nvPr userDrawn="1"/>
        </p:nvSpPr>
        <p:spPr>
          <a:xfrm>
            <a:off x="6837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4" name="Moon 1983"/>
          <p:cNvSpPr/>
          <p:nvPr userDrawn="1"/>
        </p:nvSpPr>
        <p:spPr>
          <a:xfrm>
            <a:off x="6837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5" name="Rectangle 1984"/>
          <p:cNvSpPr/>
          <p:nvPr userDrawn="1"/>
        </p:nvSpPr>
        <p:spPr>
          <a:xfrm>
            <a:off x="380904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6" name="Oval 1985"/>
          <p:cNvSpPr/>
          <p:nvPr userDrawn="1"/>
        </p:nvSpPr>
        <p:spPr>
          <a:xfrm>
            <a:off x="44928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7" name="Moon 1986"/>
          <p:cNvSpPr/>
          <p:nvPr userDrawn="1"/>
        </p:nvSpPr>
        <p:spPr>
          <a:xfrm>
            <a:off x="44928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8" name="Rectangle 1987"/>
          <p:cNvSpPr/>
          <p:nvPr userDrawn="1"/>
        </p:nvSpPr>
        <p:spPr>
          <a:xfrm>
            <a:off x="76180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9" name="Oval 1988"/>
          <p:cNvSpPr/>
          <p:nvPr userDrawn="1"/>
        </p:nvSpPr>
        <p:spPr>
          <a:xfrm>
            <a:off x="83018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0" name="Moon 1989"/>
          <p:cNvSpPr/>
          <p:nvPr userDrawn="1"/>
        </p:nvSpPr>
        <p:spPr>
          <a:xfrm>
            <a:off x="83018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1" name="Rectangle 1990"/>
          <p:cNvSpPr/>
          <p:nvPr userDrawn="1"/>
        </p:nvSpPr>
        <p:spPr>
          <a:xfrm>
            <a:off x="1142711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2" name="Oval 1991"/>
          <p:cNvSpPr/>
          <p:nvPr userDrawn="1"/>
        </p:nvSpPr>
        <p:spPr>
          <a:xfrm>
            <a:off x="121108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3" name="Moon 1992"/>
          <p:cNvSpPr/>
          <p:nvPr userDrawn="1"/>
        </p:nvSpPr>
        <p:spPr>
          <a:xfrm>
            <a:off x="121108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4" name="Rectangle 1993"/>
          <p:cNvSpPr/>
          <p:nvPr userDrawn="1"/>
        </p:nvSpPr>
        <p:spPr>
          <a:xfrm>
            <a:off x="1523614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5" name="Oval 1994"/>
          <p:cNvSpPr/>
          <p:nvPr userDrawn="1"/>
        </p:nvSpPr>
        <p:spPr>
          <a:xfrm>
            <a:off x="159199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6" name="Moon 1995"/>
          <p:cNvSpPr/>
          <p:nvPr userDrawn="1"/>
        </p:nvSpPr>
        <p:spPr>
          <a:xfrm>
            <a:off x="159199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7" name="Rectangle 1996"/>
          <p:cNvSpPr/>
          <p:nvPr userDrawn="1"/>
        </p:nvSpPr>
        <p:spPr>
          <a:xfrm>
            <a:off x="1904518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8" name="Oval 1997"/>
          <p:cNvSpPr/>
          <p:nvPr userDrawn="1"/>
        </p:nvSpPr>
        <p:spPr>
          <a:xfrm>
            <a:off x="197289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9" name="Moon 1998"/>
          <p:cNvSpPr/>
          <p:nvPr userDrawn="1"/>
        </p:nvSpPr>
        <p:spPr>
          <a:xfrm>
            <a:off x="197289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0" name="Rectangle 1999"/>
          <p:cNvSpPr/>
          <p:nvPr userDrawn="1"/>
        </p:nvSpPr>
        <p:spPr>
          <a:xfrm>
            <a:off x="2285421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1" name="Oval 2000"/>
          <p:cNvSpPr/>
          <p:nvPr userDrawn="1"/>
        </p:nvSpPr>
        <p:spPr>
          <a:xfrm>
            <a:off x="235379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2" name="Moon 2001"/>
          <p:cNvSpPr/>
          <p:nvPr userDrawn="1"/>
        </p:nvSpPr>
        <p:spPr>
          <a:xfrm>
            <a:off x="235379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3" name="Rectangle 2002"/>
          <p:cNvSpPr/>
          <p:nvPr userDrawn="1"/>
        </p:nvSpPr>
        <p:spPr>
          <a:xfrm>
            <a:off x="2666325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4" name="Oval 2003"/>
          <p:cNvSpPr/>
          <p:nvPr userDrawn="1"/>
        </p:nvSpPr>
        <p:spPr>
          <a:xfrm>
            <a:off x="273470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5" name="Moon 2004"/>
          <p:cNvSpPr/>
          <p:nvPr userDrawn="1"/>
        </p:nvSpPr>
        <p:spPr>
          <a:xfrm>
            <a:off x="273470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6" name="Rectangle 2005"/>
          <p:cNvSpPr/>
          <p:nvPr userDrawn="1"/>
        </p:nvSpPr>
        <p:spPr>
          <a:xfrm>
            <a:off x="3047228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7" name="Oval 2006"/>
          <p:cNvSpPr/>
          <p:nvPr userDrawn="1"/>
        </p:nvSpPr>
        <p:spPr>
          <a:xfrm>
            <a:off x="311560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8" name="Moon 2007"/>
          <p:cNvSpPr/>
          <p:nvPr userDrawn="1"/>
        </p:nvSpPr>
        <p:spPr>
          <a:xfrm>
            <a:off x="311560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9" name="Rectangle 2008"/>
          <p:cNvSpPr/>
          <p:nvPr userDrawn="1"/>
        </p:nvSpPr>
        <p:spPr>
          <a:xfrm>
            <a:off x="3428132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0" name="Oval 2009"/>
          <p:cNvSpPr/>
          <p:nvPr userDrawn="1"/>
        </p:nvSpPr>
        <p:spPr>
          <a:xfrm>
            <a:off x="349650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1" name="Moon 2010"/>
          <p:cNvSpPr/>
          <p:nvPr userDrawn="1"/>
        </p:nvSpPr>
        <p:spPr>
          <a:xfrm>
            <a:off x="349650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2" name="Rectangle 2011"/>
          <p:cNvSpPr/>
          <p:nvPr userDrawn="1"/>
        </p:nvSpPr>
        <p:spPr>
          <a:xfrm>
            <a:off x="3809035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3" name="Oval 2012"/>
          <p:cNvSpPr/>
          <p:nvPr userDrawn="1"/>
        </p:nvSpPr>
        <p:spPr>
          <a:xfrm>
            <a:off x="387741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4" name="Moon 2013"/>
          <p:cNvSpPr/>
          <p:nvPr userDrawn="1"/>
        </p:nvSpPr>
        <p:spPr>
          <a:xfrm>
            <a:off x="387741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5" name="Rectangle 2014"/>
          <p:cNvSpPr/>
          <p:nvPr userDrawn="1"/>
        </p:nvSpPr>
        <p:spPr>
          <a:xfrm>
            <a:off x="4189939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6" name="Oval 2015"/>
          <p:cNvSpPr/>
          <p:nvPr userDrawn="1"/>
        </p:nvSpPr>
        <p:spPr>
          <a:xfrm>
            <a:off x="4258315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7" name="Moon 2016"/>
          <p:cNvSpPr/>
          <p:nvPr userDrawn="1"/>
        </p:nvSpPr>
        <p:spPr>
          <a:xfrm>
            <a:off x="4258315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8" name="Rectangle 2017"/>
          <p:cNvSpPr/>
          <p:nvPr userDrawn="1"/>
        </p:nvSpPr>
        <p:spPr>
          <a:xfrm>
            <a:off x="4570842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9" name="Oval 2018"/>
          <p:cNvSpPr/>
          <p:nvPr userDrawn="1"/>
        </p:nvSpPr>
        <p:spPr>
          <a:xfrm>
            <a:off x="463921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0" name="Moon 2019"/>
          <p:cNvSpPr/>
          <p:nvPr userDrawn="1"/>
        </p:nvSpPr>
        <p:spPr>
          <a:xfrm>
            <a:off x="463921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1" name="Rectangle 2020"/>
          <p:cNvSpPr/>
          <p:nvPr userDrawn="1"/>
        </p:nvSpPr>
        <p:spPr>
          <a:xfrm>
            <a:off x="4951746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2" name="Oval 2021"/>
          <p:cNvSpPr/>
          <p:nvPr userDrawn="1"/>
        </p:nvSpPr>
        <p:spPr>
          <a:xfrm>
            <a:off x="5020122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3" name="Moon 2022"/>
          <p:cNvSpPr/>
          <p:nvPr userDrawn="1"/>
        </p:nvSpPr>
        <p:spPr>
          <a:xfrm>
            <a:off x="5020122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4" name="Rectangle 2023"/>
          <p:cNvSpPr/>
          <p:nvPr userDrawn="1"/>
        </p:nvSpPr>
        <p:spPr>
          <a:xfrm>
            <a:off x="5332649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5" name="Oval 2024"/>
          <p:cNvSpPr/>
          <p:nvPr userDrawn="1"/>
        </p:nvSpPr>
        <p:spPr>
          <a:xfrm>
            <a:off x="5401025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6" name="Moon 2025"/>
          <p:cNvSpPr/>
          <p:nvPr userDrawn="1"/>
        </p:nvSpPr>
        <p:spPr>
          <a:xfrm>
            <a:off x="5401025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7" name="Rectangle 2026"/>
          <p:cNvSpPr/>
          <p:nvPr userDrawn="1"/>
        </p:nvSpPr>
        <p:spPr>
          <a:xfrm>
            <a:off x="5713553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8" name="Oval 2027"/>
          <p:cNvSpPr/>
          <p:nvPr userDrawn="1"/>
        </p:nvSpPr>
        <p:spPr>
          <a:xfrm>
            <a:off x="5781929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9" name="Moon 2028"/>
          <p:cNvSpPr/>
          <p:nvPr userDrawn="1"/>
        </p:nvSpPr>
        <p:spPr>
          <a:xfrm>
            <a:off x="5781929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0" name="Rectangle 2029"/>
          <p:cNvSpPr/>
          <p:nvPr userDrawn="1"/>
        </p:nvSpPr>
        <p:spPr>
          <a:xfrm>
            <a:off x="6094456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1" name="Oval 2030"/>
          <p:cNvSpPr/>
          <p:nvPr userDrawn="1"/>
        </p:nvSpPr>
        <p:spPr>
          <a:xfrm>
            <a:off x="6162832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2" name="Moon 2031"/>
          <p:cNvSpPr/>
          <p:nvPr userDrawn="1"/>
        </p:nvSpPr>
        <p:spPr>
          <a:xfrm>
            <a:off x="6162832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3" name="Rectangle 2032"/>
          <p:cNvSpPr/>
          <p:nvPr userDrawn="1"/>
        </p:nvSpPr>
        <p:spPr>
          <a:xfrm>
            <a:off x="6475360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4" name="Oval 2033"/>
          <p:cNvSpPr/>
          <p:nvPr userDrawn="1"/>
        </p:nvSpPr>
        <p:spPr>
          <a:xfrm>
            <a:off x="654373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5" name="Moon 2034"/>
          <p:cNvSpPr/>
          <p:nvPr userDrawn="1"/>
        </p:nvSpPr>
        <p:spPr>
          <a:xfrm>
            <a:off x="654373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6" name="Rectangle 2035"/>
          <p:cNvSpPr/>
          <p:nvPr userDrawn="1"/>
        </p:nvSpPr>
        <p:spPr>
          <a:xfrm>
            <a:off x="6856263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37" name="Oval 2036"/>
          <p:cNvSpPr/>
          <p:nvPr userDrawn="1"/>
        </p:nvSpPr>
        <p:spPr>
          <a:xfrm>
            <a:off x="6924639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8" name="Moon 2037"/>
          <p:cNvSpPr/>
          <p:nvPr userDrawn="1"/>
        </p:nvSpPr>
        <p:spPr>
          <a:xfrm>
            <a:off x="6924639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9" name="Rectangle 2038"/>
          <p:cNvSpPr/>
          <p:nvPr userDrawn="1"/>
        </p:nvSpPr>
        <p:spPr>
          <a:xfrm>
            <a:off x="7237167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40" name="Oval 2039"/>
          <p:cNvSpPr/>
          <p:nvPr userDrawn="1"/>
        </p:nvSpPr>
        <p:spPr>
          <a:xfrm>
            <a:off x="730554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1" name="Moon 2040"/>
          <p:cNvSpPr/>
          <p:nvPr userDrawn="1"/>
        </p:nvSpPr>
        <p:spPr>
          <a:xfrm>
            <a:off x="730554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2" name="Rectangle 2041"/>
          <p:cNvSpPr/>
          <p:nvPr userDrawn="1"/>
        </p:nvSpPr>
        <p:spPr>
          <a:xfrm>
            <a:off x="7618070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3" name="Oval 2042"/>
          <p:cNvSpPr/>
          <p:nvPr userDrawn="1"/>
        </p:nvSpPr>
        <p:spPr>
          <a:xfrm>
            <a:off x="768644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4" name="Moon 2043"/>
          <p:cNvSpPr/>
          <p:nvPr userDrawn="1"/>
        </p:nvSpPr>
        <p:spPr>
          <a:xfrm>
            <a:off x="768644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5" name="Rectangle 2044"/>
          <p:cNvSpPr/>
          <p:nvPr userDrawn="1"/>
        </p:nvSpPr>
        <p:spPr>
          <a:xfrm>
            <a:off x="7998974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6" name="Oval 2045"/>
          <p:cNvSpPr/>
          <p:nvPr userDrawn="1"/>
        </p:nvSpPr>
        <p:spPr>
          <a:xfrm>
            <a:off x="806735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7" name="Moon 2046"/>
          <p:cNvSpPr/>
          <p:nvPr userDrawn="1"/>
        </p:nvSpPr>
        <p:spPr>
          <a:xfrm>
            <a:off x="806735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" name="Rectangle 2047"/>
          <p:cNvSpPr/>
          <p:nvPr userDrawn="1"/>
        </p:nvSpPr>
        <p:spPr>
          <a:xfrm>
            <a:off x="837987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Oval 2048"/>
          <p:cNvSpPr/>
          <p:nvPr userDrawn="1"/>
        </p:nvSpPr>
        <p:spPr>
          <a:xfrm>
            <a:off x="844825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Moon 2049"/>
          <p:cNvSpPr/>
          <p:nvPr userDrawn="1"/>
        </p:nvSpPr>
        <p:spPr>
          <a:xfrm>
            <a:off x="844825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Rectangle 2050"/>
          <p:cNvSpPr/>
          <p:nvPr userDrawn="1"/>
        </p:nvSpPr>
        <p:spPr>
          <a:xfrm>
            <a:off x="8760781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Oval 2051"/>
          <p:cNvSpPr/>
          <p:nvPr userDrawn="1"/>
        </p:nvSpPr>
        <p:spPr>
          <a:xfrm>
            <a:off x="882915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Moon 2052"/>
          <p:cNvSpPr/>
          <p:nvPr userDrawn="1"/>
        </p:nvSpPr>
        <p:spPr>
          <a:xfrm>
            <a:off x="882915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Rectangle 2053"/>
          <p:cNvSpPr/>
          <p:nvPr userDrawn="1"/>
        </p:nvSpPr>
        <p:spPr>
          <a:xfrm>
            <a:off x="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Oval 2054"/>
          <p:cNvSpPr/>
          <p:nvPr userDrawn="1"/>
        </p:nvSpPr>
        <p:spPr>
          <a:xfrm>
            <a:off x="6837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Moon 2055"/>
          <p:cNvSpPr/>
          <p:nvPr userDrawn="1"/>
        </p:nvSpPr>
        <p:spPr>
          <a:xfrm>
            <a:off x="6837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/>
          <p:cNvSpPr/>
          <p:nvPr userDrawn="1"/>
        </p:nvSpPr>
        <p:spPr>
          <a:xfrm>
            <a:off x="38090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" name="Oval 2057"/>
          <p:cNvSpPr/>
          <p:nvPr userDrawn="1"/>
        </p:nvSpPr>
        <p:spPr>
          <a:xfrm>
            <a:off x="44928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Moon 2058"/>
          <p:cNvSpPr/>
          <p:nvPr userDrawn="1"/>
        </p:nvSpPr>
        <p:spPr>
          <a:xfrm>
            <a:off x="44928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Rectangle 2059"/>
          <p:cNvSpPr/>
          <p:nvPr userDrawn="1"/>
        </p:nvSpPr>
        <p:spPr>
          <a:xfrm>
            <a:off x="761807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1" name="Oval 2060"/>
          <p:cNvSpPr/>
          <p:nvPr userDrawn="1"/>
        </p:nvSpPr>
        <p:spPr>
          <a:xfrm>
            <a:off x="83018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Moon 2061"/>
          <p:cNvSpPr/>
          <p:nvPr userDrawn="1"/>
        </p:nvSpPr>
        <p:spPr>
          <a:xfrm>
            <a:off x="83018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/>
          <p:cNvSpPr/>
          <p:nvPr userDrawn="1"/>
        </p:nvSpPr>
        <p:spPr>
          <a:xfrm>
            <a:off x="1142711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4" name="Oval 2063"/>
          <p:cNvSpPr/>
          <p:nvPr userDrawn="1"/>
        </p:nvSpPr>
        <p:spPr>
          <a:xfrm>
            <a:off x="121108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Moon 2064"/>
          <p:cNvSpPr/>
          <p:nvPr userDrawn="1"/>
        </p:nvSpPr>
        <p:spPr>
          <a:xfrm>
            <a:off x="121108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Rectangle 2065"/>
          <p:cNvSpPr/>
          <p:nvPr userDrawn="1"/>
        </p:nvSpPr>
        <p:spPr>
          <a:xfrm>
            <a:off x="152361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Oval 2066"/>
          <p:cNvSpPr/>
          <p:nvPr userDrawn="1"/>
        </p:nvSpPr>
        <p:spPr>
          <a:xfrm>
            <a:off x="159199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Moon 2067"/>
          <p:cNvSpPr/>
          <p:nvPr userDrawn="1"/>
        </p:nvSpPr>
        <p:spPr>
          <a:xfrm>
            <a:off x="159199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Rectangle 2068"/>
          <p:cNvSpPr/>
          <p:nvPr userDrawn="1"/>
        </p:nvSpPr>
        <p:spPr>
          <a:xfrm>
            <a:off x="1904518" y="533210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Oval 2069"/>
          <p:cNvSpPr/>
          <p:nvPr userDrawn="1"/>
        </p:nvSpPr>
        <p:spPr>
          <a:xfrm>
            <a:off x="197289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1" name="Moon 2070"/>
          <p:cNvSpPr/>
          <p:nvPr userDrawn="1"/>
        </p:nvSpPr>
        <p:spPr>
          <a:xfrm>
            <a:off x="197289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2" name="Rectangle 2071"/>
          <p:cNvSpPr/>
          <p:nvPr userDrawn="1"/>
        </p:nvSpPr>
        <p:spPr>
          <a:xfrm>
            <a:off x="2285421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73" name="Oval 2072"/>
          <p:cNvSpPr/>
          <p:nvPr userDrawn="1"/>
        </p:nvSpPr>
        <p:spPr>
          <a:xfrm>
            <a:off x="235379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Moon 2073"/>
          <p:cNvSpPr/>
          <p:nvPr userDrawn="1"/>
        </p:nvSpPr>
        <p:spPr>
          <a:xfrm>
            <a:off x="235379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5" name="Rectangle 2074"/>
          <p:cNvSpPr/>
          <p:nvPr userDrawn="1"/>
        </p:nvSpPr>
        <p:spPr>
          <a:xfrm>
            <a:off x="2666325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76" name="Oval 2075"/>
          <p:cNvSpPr/>
          <p:nvPr userDrawn="1"/>
        </p:nvSpPr>
        <p:spPr>
          <a:xfrm>
            <a:off x="273470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7" name="Moon 2076"/>
          <p:cNvSpPr/>
          <p:nvPr userDrawn="1"/>
        </p:nvSpPr>
        <p:spPr>
          <a:xfrm>
            <a:off x="273470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8" name="Rectangle 2077"/>
          <p:cNvSpPr/>
          <p:nvPr userDrawn="1"/>
        </p:nvSpPr>
        <p:spPr>
          <a:xfrm>
            <a:off x="3047228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79" name="Oval 2078"/>
          <p:cNvSpPr/>
          <p:nvPr userDrawn="1"/>
        </p:nvSpPr>
        <p:spPr>
          <a:xfrm>
            <a:off x="311560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0" name="Moon 2079"/>
          <p:cNvSpPr/>
          <p:nvPr userDrawn="1"/>
        </p:nvSpPr>
        <p:spPr>
          <a:xfrm>
            <a:off x="311560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1" name="Rectangle 2080"/>
          <p:cNvSpPr/>
          <p:nvPr userDrawn="1"/>
        </p:nvSpPr>
        <p:spPr>
          <a:xfrm>
            <a:off x="3428132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2" name="Oval 2081"/>
          <p:cNvSpPr/>
          <p:nvPr userDrawn="1"/>
        </p:nvSpPr>
        <p:spPr>
          <a:xfrm>
            <a:off x="349650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3" name="Moon 2082"/>
          <p:cNvSpPr/>
          <p:nvPr userDrawn="1"/>
        </p:nvSpPr>
        <p:spPr>
          <a:xfrm>
            <a:off x="349650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4" name="Rectangle 2083"/>
          <p:cNvSpPr/>
          <p:nvPr userDrawn="1"/>
        </p:nvSpPr>
        <p:spPr>
          <a:xfrm>
            <a:off x="3809035" y="533210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5" name="Oval 2084"/>
          <p:cNvSpPr/>
          <p:nvPr userDrawn="1"/>
        </p:nvSpPr>
        <p:spPr>
          <a:xfrm>
            <a:off x="387741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6" name="Moon 2085"/>
          <p:cNvSpPr/>
          <p:nvPr userDrawn="1"/>
        </p:nvSpPr>
        <p:spPr>
          <a:xfrm>
            <a:off x="387741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7" name="Rectangle 2086"/>
          <p:cNvSpPr/>
          <p:nvPr userDrawn="1"/>
        </p:nvSpPr>
        <p:spPr>
          <a:xfrm>
            <a:off x="4189939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88" name="Oval 2087"/>
          <p:cNvSpPr/>
          <p:nvPr userDrawn="1"/>
        </p:nvSpPr>
        <p:spPr>
          <a:xfrm>
            <a:off x="4258315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9" name="Moon 2088"/>
          <p:cNvSpPr/>
          <p:nvPr userDrawn="1"/>
        </p:nvSpPr>
        <p:spPr>
          <a:xfrm>
            <a:off x="4258315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0" name="Rectangle 2089"/>
          <p:cNvSpPr/>
          <p:nvPr userDrawn="1"/>
        </p:nvSpPr>
        <p:spPr>
          <a:xfrm>
            <a:off x="4570842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1" name="Oval 2090"/>
          <p:cNvSpPr/>
          <p:nvPr userDrawn="1"/>
        </p:nvSpPr>
        <p:spPr>
          <a:xfrm>
            <a:off x="463921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2" name="Moon 2091"/>
          <p:cNvSpPr/>
          <p:nvPr userDrawn="1"/>
        </p:nvSpPr>
        <p:spPr>
          <a:xfrm>
            <a:off x="463921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3" name="Rectangle 2092"/>
          <p:cNvSpPr/>
          <p:nvPr userDrawn="1"/>
        </p:nvSpPr>
        <p:spPr>
          <a:xfrm>
            <a:off x="4951746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4" name="Oval 2093"/>
          <p:cNvSpPr/>
          <p:nvPr userDrawn="1"/>
        </p:nvSpPr>
        <p:spPr>
          <a:xfrm>
            <a:off x="5020122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5" name="Moon 2094"/>
          <p:cNvSpPr/>
          <p:nvPr userDrawn="1"/>
        </p:nvSpPr>
        <p:spPr>
          <a:xfrm>
            <a:off x="5020122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6" name="Rectangle 2095"/>
          <p:cNvSpPr/>
          <p:nvPr userDrawn="1"/>
        </p:nvSpPr>
        <p:spPr>
          <a:xfrm>
            <a:off x="5332649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7" name="Oval 2096"/>
          <p:cNvSpPr/>
          <p:nvPr userDrawn="1"/>
        </p:nvSpPr>
        <p:spPr>
          <a:xfrm>
            <a:off x="5401025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8" name="Moon 2097"/>
          <p:cNvSpPr/>
          <p:nvPr userDrawn="1"/>
        </p:nvSpPr>
        <p:spPr>
          <a:xfrm>
            <a:off x="5401025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9" name="Rectangle 2098"/>
          <p:cNvSpPr/>
          <p:nvPr userDrawn="1"/>
        </p:nvSpPr>
        <p:spPr>
          <a:xfrm>
            <a:off x="5713553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0" name="Oval 2099"/>
          <p:cNvSpPr/>
          <p:nvPr userDrawn="1"/>
        </p:nvSpPr>
        <p:spPr>
          <a:xfrm>
            <a:off x="5781929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1" name="Moon 2100"/>
          <p:cNvSpPr/>
          <p:nvPr userDrawn="1"/>
        </p:nvSpPr>
        <p:spPr>
          <a:xfrm>
            <a:off x="5781929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2" name="Rectangle 2101"/>
          <p:cNvSpPr/>
          <p:nvPr userDrawn="1"/>
        </p:nvSpPr>
        <p:spPr>
          <a:xfrm>
            <a:off x="6094456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3" name="Oval 2102"/>
          <p:cNvSpPr/>
          <p:nvPr userDrawn="1"/>
        </p:nvSpPr>
        <p:spPr>
          <a:xfrm>
            <a:off x="6162832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4" name="Moon 2103"/>
          <p:cNvSpPr/>
          <p:nvPr userDrawn="1"/>
        </p:nvSpPr>
        <p:spPr>
          <a:xfrm>
            <a:off x="6162832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5" name="Rectangle 2104"/>
          <p:cNvSpPr/>
          <p:nvPr userDrawn="1"/>
        </p:nvSpPr>
        <p:spPr>
          <a:xfrm>
            <a:off x="647536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6" name="Oval 2105"/>
          <p:cNvSpPr/>
          <p:nvPr userDrawn="1"/>
        </p:nvSpPr>
        <p:spPr>
          <a:xfrm>
            <a:off x="654373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7" name="Moon 2106"/>
          <p:cNvSpPr/>
          <p:nvPr userDrawn="1"/>
        </p:nvSpPr>
        <p:spPr>
          <a:xfrm>
            <a:off x="654373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8" name="Rectangle 2107"/>
          <p:cNvSpPr/>
          <p:nvPr userDrawn="1"/>
        </p:nvSpPr>
        <p:spPr>
          <a:xfrm>
            <a:off x="6856263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9" name="Oval 2108"/>
          <p:cNvSpPr/>
          <p:nvPr userDrawn="1"/>
        </p:nvSpPr>
        <p:spPr>
          <a:xfrm>
            <a:off x="6924639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0" name="Moon 2109"/>
          <p:cNvSpPr/>
          <p:nvPr userDrawn="1"/>
        </p:nvSpPr>
        <p:spPr>
          <a:xfrm>
            <a:off x="6924639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1" name="Rectangle 2110"/>
          <p:cNvSpPr/>
          <p:nvPr userDrawn="1"/>
        </p:nvSpPr>
        <p:spPr>
          <a:xfrm>
            <a:off x="723716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2" name="Oval 2111"/>
          <p:cNvSpPr/>
          <p:nvPr userDrawn="1"/>
        </p:nvSpPr>
        <p:spPr>
          <a:xfrm>
            <a:off x="730554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3" name="Moon 2112"/>
          <p:cNvSpPr/>
          <p:nvPr userDrawn="1"/>
        </p:nvSpPr>
        <p:spPr>
          <a:xfrm>
            <a:off x="730554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4" name="Rectangle 2113"/>
          <p:cNvSpPr/>
          <p:nvPr userDrawn="1"/>
        </p:nvSpPr>
        <p:spPr>
          <a:xfrm>
            <a:off x="7618070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5" name="Oval 2114"/>
          <p:cNvSpPr/>
          <p:nvPr userDrawn="1"/>
        </p:nvSpPr>
        <p:spPr>
          <a:xfrm>
            <a:off x="768644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6" name="Moon 2115"/>
          <p:cNvSpPr/>
          <p:nvPr userDrawn="1"/>
        </p:nvSpPr>
        <p:spPr>
          <a:xfrm>
            <a:off x="768644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7" name="Rectangle 2116"/>
          <p:cNvSpPr/>
          <p:nvPr userDrawn="1"/>
        </p:nvSpPr>
        <p:spPr>
          <a:xfrm>
            <a:off x="799897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8" name="Oval 2117"/>
          <p:cNvSpPr/>
          <p:nvPr userDrawn="1"/>
        </p:nvSpPr>
        <p:spPr>
          <a:xfrm>
            <a:off x="806735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9" name="Moon 2118"/>
          <p:cNvSpPr/>
          <p:nvPr userDrawn="1"/>
        </p:nvSpPr>
        <p:spPr>
          <a:xfrm>
            <a:off x="806735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0" name="Rectangle 2119"/>
          <p:cNvSpPr/>
          <p:nvPr userDrawn="1"/>
        </p:nvSpPr>
        <p:spPr>
          <a:xfrm>
            <a:off x="837987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1" name="Oval 2120"/>
          <p:cNvSpPr/>
          <p:nvPr userDrawn="1"/>
        </p:nvSpPr>
        <p:spPr>
          <a:xfrm>
            <a:off x="844825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2" name="Moon 2121"/>
          <p:cNvSpPr/>
          <p:nvPr userDrawn="1"/>
        </p:nvSpPr>
        <p:spPr>
          <a:xfrm>
            <a:off x="844825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3" name="Rectangle 2122"/>
          <p:cNvSpPr/>
          <p:nvPr userDrawn="1"/>
        </p:nvSpPr>
        <p:spPr>
          <a:xfrm>
            <a:off x="8760781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4" name="Oval 2123"/>
          <p:cNvSpPr/>
          <p:nvPr userDrawn="1"/>
        </p:nvSpPr>
        <p:spPr>
          <a:xfrm>
            <a:off x="882915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5" name="Moon 2124"/>
          <p:cNvSpPr/>
          <p:nvPr userDrawn="1"/>
        </p:nvSpPr>
        <p:spPr>
          <a:xfrm>
            <a:off x="882915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6" name="Rectangle 2125"/>
          <p:cNvSpPr/>
          <p:nvPr userDrawn="1"/>
        </p:nvSpPr>
        <p:spPr>
          <a:xfrm>
            <a:off x="0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7" name="Oval 2126"/>
          <p:cNvSpPr/>
          <p:nvPr userDrawn="1"/>
        </p:nvSpPr>
        <p:spPr>
          <a:xfrm>
            <a:off x="6837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8" name="Moon 2127"/>
          <p:cNvSpPr/>
          <p:nvPr userDrawn="1"/>
        </p:nvSpPr>
        <p:spPr>
          <a:xfrm>
            <a:off x="6837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9" name="Rectangle 2128"/>
          <p:cNvSpPr/>
          <p:nvPr userDrawn="1"/>
        </p:nvSpPr>
        <p:spPr>
          <a:xfrm>
            <a:off x="380904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0" name="Oval 2129"/>
          <p:cNvSpPr/>
          <p:nvPr userDrawn="1"/>
        </p:nvSpPr>
        <p:spPr>
          <a:xfrm>
            <a:off x="449280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1" name="Moon 2130"/>
          <p:cNvSpPr/>
          <p:nvPr userDrawn="1"/>
        </p:nvSpPr>
        <p:spPr>
          <a:xfrm>
            <a:off x="449280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2" name="Rectangle 2131"/>
          <p:cNvSpPr/>
          <p:nvPr userDrawn="1"/>
        </p:nvSpPr>
        <p:spPr>
          <a:xfrm>
            <a:off x="761807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3" name="Oval 2132"/>
          <p:cNvSpPr/>
          <p:nvPr userDrawn="1"/>
        </p:nvSpPr>
        <p:spPr>
          <a:xfrm>
            <a:off x="830183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4" name="Moon 2133"/>
          <p:cNvSpPr/>
          <p:nvPr userDrawn="1"/>
        </p:nvSpPr>
        <p:spPr>
          <a:xfrm>
            <a:off x="830183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5" name="Rectangle 2134"/>
          <p:cNvSpPr/>
          <p:nvPr userDrawn="1"/>
        </p:nvSpPr>
        <p:spPr>
          <a:xfrm>
            <a:off x="1142711" y="495124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6" name="Oval 2135"/>
          <p:cNvSpPr/>
          <p:nvPr userDrawn="1"/>
        </p:nvSpPr>
        <p:spPr>
          <a:xfrm>
            <a:off x="1211087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7" name="Moon 2136"/>
          <p:cNvSpPr/>
          <p:nvPr userDrawn="1"/>
        </p:nvSpPr>
        <p:spPr>
          <a:xfrm>
            <a:off x="1211087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8" name="Rectangle 2137"/>
          <p:cNvSpPr/>
          <p:nvPr userDrawn="1"/>
        </p:nvSpPr>
        <p:spPr>
          <a:xfrm>
            <a:off x="1523614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9" name="Oval 2138"/>
          <p:cNvSpPr/>
          <p:nvPr userDrawn="1"/>
        </p:nvSpPr>
        <p:spPr>
          <a:xfrm>
            <a:off x="1591990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0" name="Moon 2139"/>
          <p:cNvSpPr/>
          <p:nvPr userDrawn="1"/>
        </p:nvSpPr>
        <p:spPr>
          <a:xfrm>
            <a:off x="1591990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1" name="Rectangle 2140"/>
          <p:cNvSpPr/>
          <p:nvPr userDrawn="1"/>
        </p:nvSpPr>
        <p:spPr>
          <a:xfrm>
            <a:off x="7237167" y="495124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42" name="Oval 2141"/>
          <p:cNvSpPr/>
          <p:nvPr userDrawn="1"/>
        </p:nvSpPr>
        <p:spPr>
          <a:xfrm>
            <a:off x="7305543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3" name="Moon 2142"/>
          <p:cNvSpPr/>
          <p:nvPr userDrawn="1"/>
        </p:nvSpPr>
        <p:spPr>
          <a:xfrm>
            <a:off x="7305543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4" name="Rectangle 2143"/>
          <p:cNvSpPr/>
          <p:nvPr userDrawn="1"/>
        </p:nvSpPr>
        <p:spPr>
          <a:xfrm>
            <a:off x="7618070" y="495124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45" name="Oval 2144"/>
          <p:cNvSpPr/>
          <p:nvPr userDrawn="1"/>
        </p:nvSpPr>
        <p:spPr>
          <a:xfrm>
            <a:off x="768644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6" name="Moon 2145"/>
          <p:cNvSpPr/>
          <p:nvPr userDrawn="1"/>
        </p:nvSpPr>
        <p:spPr>
          <a:xfrm>
            <a:off x="768644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7" name="Rectangle 2146"/>
          <p:cNvSpPr/>
          <p:nvPr userDrawn="1"/>
        </p:nvSpPr>
        <p:spPr>
          <a:xfrm>
            <a:off x="7998974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8" name="Oval 2147"/>
          <p:cNvSpPr/>
          <p:nvPr userDrawn="1"/>
        </p:nvSpPr>
        <p:spPr>
          <a:xfrm>
            <a:off x="8067350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9" name="Moon 2148"/>
          <p:cNvSpPr/>
          <p:nvPr userDrawn="1"/>
        </p:nvSpPr>
        <p:spPr>
          <a:xfrm>
            <a:off x="8067350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" name="Rectangle 2149"/>
          <p:cNvSpPr/>
          <p:nvPr userDrawn="1"/>
        </p:nvSpPr>
        <p:spPr>
          <a:xfrm>
            <a:off x="8379877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" name="Oval 2150"/>
          <p:cNvSpPr/>
          <p:nvPr userDrawn="1"/>
        </p:nvSpPr>
        <p:spPr>
          <a:xfrm>
            <a:off x="8448253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2" name="Moon 2151"/>
          <p:cNvSpPr/>
          <p:nvPr userDrawn="1"/>
        </p:nvSpPr>
        <p:spPr>
          <a:xfrm>
            <a:off x="8448253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3" name="Rectangle 2152"/>
          <p:cNvSpPr/>
          <p:nvPr userDrawn="1"/>
        </p:nvSpPr>
        <p:spPr>
          <a:xfrm>
            <a:off x="8760781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4" name="Oval 2153"/>
          <p:cNvSpPr/>
          <p:nvPr userDrawn="1"/>
        </p:nvSpPr>
        <p:spPr>
          <a:xfrm>
            <a:off x="8829157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5" name="Moon 2154"/>
          <p:cNvSpPr/>
          <p:nvPr userDrawn="1"/>
        </p:nvSpPr>
        <p:spPr>
          <a:xfrm>
            <a:off x="8829157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6" name="Rectangle 2155"/>
          <p:cNvSpPr/>
          <p:nvPr userDrawn="1"/>
        </p:nvSpPr>
        <p:spPr>
          <a:xfrm>
            <a:off x="0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7" name="Oval 2156"/>
          <p:cNvSpPr/>
          <p:nvPr userDrawn="1"/>
        </p:nvSpPr>
        <p:spPr>
          <a:xfrm>
            <a:off x="6837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8" name="Moon 2157"/>
          <p:cNvSpPr/>
          <p:nvPr userDrawn="1"/>
        </p:nvSpPr>
        <p:spPr>
          <a:xfrm>
            <a:off x="6837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9" name="Rectangle 2158"/>
          <p:cNvSpPr/>
          <p:nvPr userDrawn="1"/>
        </p:nvSpPr>
        <p:spPr>
          <a:xfrm>
            <a:off x="380904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60" name="Oval 2159"/>
          <p:cNvSpPr/>
          <p:nvPr userDrawn="1"/>
        </p:nvSpPr>
        <p:spPr>
          <a:xfrm>
            <a:off x="449280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1" name="Moon 2160"/>
          <p:cNvSpPr/>
          <p:nvPr userDrawn="1"/>
        </p:nvSpPr>
        <p:spPr>
          <a:xfrm>
            <a:off x="449280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2" name="Rectangle 2161"/>
          <p:cNvSpPr/>
          <p:nvPr userDrawn="1"/>
        </p:nvSpPr>
        <p:spPr>
          <a:xfrm>
            <a:off x="761807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3" name="Oval 2162"/>
          <p:cNvSpPr/>
          <p:nvPr userDrawn="1"/>
        </p:nvSpPr>
        <p:spPr>
          <a:xfrm>
            <a:off x="830183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4" name="Moon 2163"/>
          <p:cNvSpPr/>
          <p:nvPr userDrawn="1"/>
        </p:nvSpPr>
        <p:spPr>
          <a:xfrm>
            <a:off x="830183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5" name="Rectangle 2164"/>
          <p:cNvSpPr/>
          <p:nvPr userDrawn="1"/>
        </p:nvSpPr>
        <p:spPr>
          <a:xfrm>
            <a:off x="1142711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6" name="Oval 2165"/>
          <p:cNvSpPr/>
          <p:nvPr userDrawn="1"/>
        </p:nvSpPr>
        <p:spPr>
          <a:xfrm>
            <a:off x="1211087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7" name="Moon 2166"/>
          <p:cNvSpPr/>
          <p:nvPr userDrawn="1"/>
        </p:nvSpPr>
        <p:spPr>
          <a:xfrm>
            <a:off x="1211087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8" name="Rectangle 2167"/>
          <p:cNvSpPr/>
          <p:nvPr userDrawn="1"/>
        </p:nvSpPr>
        <p:spPr>
          <a:xfrm>
            <a:off x="1523614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9" name="Oval 2168"/>
          <p:cNvSpPr/>
          <p:nvPr userDrawn="1"/>
        </p:nvSpPr>
        <p:spPr>
          <a:xfrm>
            <a:off x="1591990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0" name="Moon 2169"/>
          <p:cNvSpPr/>
          <p:nvPr userDrawn="1"/>
        </p:nvSpPr>
        <p:spPr>
          <a:xfrm>
            <a:off x="1591990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1" name="Rectangle 2170"/>
          <p:cNvSpPr/>
          <p:nvPr userDrawn="1"/>
        </p:nvSpPr>
        <p:spPr>
          <a:xfrm>
            <a:off x="7237167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72" name="Oval 2171"/>
          <p:cNvSpPr/>
          <p:nvPr userDrawn="1"/>
        </p:nvSpPr>
        <p:spPr>
          <a:xfrm>
            <a:off x="7305543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3" name="Moon 2172"/>
          <p:cNvSpPr/>
          <p:nvPr userDrawn="1"/>
        </p:nvSpPr>
        <p:spPr>
          <a:xfrm>
            <a:off x="7305543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4" name="Rectangle 2173"/>
          <p:cNvSpPr/>
          <p:nvPr userDrawn="1"/>
        </p:nvSpPr>
        <p:spPr>
          <a:xfrm>
            <a:off x="7618070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75" name="Oval 2174"/>
          <p:cNvSpPr/>
          <p:nvPr userDrawn="1"/>
        </p:nvSpPr>
        <p:spPr>
          <a:xfrm>
            <a:off x="768644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6" name="Moon 2175"/>
          <p:cNvSpPr/>
          <p:nvPr userDrawn="1"/>
        </p:nvSpPr>
        <p:spPr>
          <a:xfrm>
            <a:off x="768644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7" name="Rectangle 2176"/>
          <p:cNvSpPr/>
          <p:nvPr userDrawn="1"/>
        </p:nvSpPr>
        <p:spPr>
          <a:xfrm>
            <a:off x="7998974" y="457037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8" name="Oval 2177"/>
          <p:cNvSpPr/>
          <p:nvPr userDrawn="1"/>
        </p:nvSpPr>
        <p:spPr>
          <a:xfrm>
            <a:off x="8067350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9" name="Moon 2178"/>
          <p:cNvSpPr/>
          <p:nvPr userDrawn="1"/>
        </p:nvSpPr>
        <p:spPr>
          <a:xfrm>
            <a:off x="8067350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0" name="Rectangle 2179"/>
          <p:cNvSpPr/>
          <p:nvPr userDrawn="1"/>
        </p:nvSpPr>
        <p:spPr>
          <a:xfrm>
            <a:off x="8379877" y="457037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1" name="Oval 2180"/>
          <p:cNvSpPr/>
          <p:nvPr userDrawn="1"/>
        </p:nvSpPr>
        <p:spPr>
          <a:xfrm>
            <a:off x="8448253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2" name="Moon 2181"/>
          <p:cNvSpPr/>
          <p:nvPr userDrawn="1"/>
        </p:nvSpPr>
        <p:spPr>
          <a:xfrm>
            <a:off x="8448253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3" name="Rectangle 2182"/>
          <p:cNvSpPr/>
          <p:nvPr userDrawn="1"/>
        </p:nvSpPr>
        <p:spPr>
          <a:xfrm>
            <a:off x="8760781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84" name="Oval 2183"/>
          <p:cNvSpPr/>
          <p:nvPr userDrawn="1"/>
        </p:nvSpPr>
        <p:spPr>
          <a:xfrm>
            <a:off x="8829157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5" name="Moon 2184"/>
          <p:cNvSpPr/>
          <p:nvPr userDrawn="1"/>
        </p:nvSpPr>
        <p:spPr>
          <a:xfrm>
            <a:off x="8829157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6" name="Rectangle 2185"/>
          <p:cNvSpPr/>
          <p:nvPr userDrawn="1"/>
        </p:nvSpPr>
        <p:spPr>
          <a:xfrm>
            <a:off x="0" y="418951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7" name="Oval 2186"/>
          <p:cNvSpPr/>
          <p:nvPr userDrawn="1"/>
        </p:nvSpPr>
        <p:spPr>
          <a:xfrm>
            <a:off x="6837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8" name="Moon 2187"/>
          <p:cNvSpPr/>
          <p:nvPr userDrawn="1"/>
        </p:nvSpPr>
        <p:spPr>
          <a:xfrm>
            <a:off x="6837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9" name="Rectangle 2188"/>
          <p:cNvSpPr/>
          <p:nvPr userDrawn="1"/>
        </p:nvSpPr>
        <p:spPr>
          <a:xfrm>
            <a:off x="380904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0" name="Oval 2189"/>
          <p:cNvSpPr/>
          <p:nvPr userDrawn="1"/>
        </p:nvSpPr>
        <p:spPr>
          <a:xfrm>
            <a:off x="449280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1" name="Moon 2190"/>
          <p:cNvSpPr/>
          <p:nvPr userDrawn="1"/>
        </p:nvSpPr>
        <p:spPr>
          <a:xfrm>
            <a:off x="449280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2" name="Rectangle 2191"/>
          <p:cNvSpPr/>
          <p:nvPr userDrawn="1"/>
        </p:nvSpPr>
        <p:spPr>
          <a:xfrm>
            <a:off x="761807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3" name="Oval 2192"/>
          <p:cNvSpPr/>
          <p:nvPr userDrawn="1"/>
        </p:nvSpPr>
        <p:spPr>
          <a:xfrm>
            <a:off x="830183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4" name="Moon 2193"/>
          <p:cNvSpPr/>
          <p:nvPr userDrawn="1"/>
        </p:nvSpPr>
        <p:spPr>
          <a:xfrm>
            <a:off x="830183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5" name="Rectangle 2194"/>
          <p:cNvSpPr/>
          <p:nvPr userDrawn="1"/>
        </p:nvSpPr>
        <p:spPr>
          <a:xfrm>
            <a:off x="1142711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6" name="Oval 2195"/>
          <p:cNvSpPr/>
          <p:nvPr userDrawn="1"/>
        </p:nvSpPr>
        <p:spPr>
          <a:xfrm>
            <a:off x="1211087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7" name="Moon 2196"/>
          <p:cNvSpPr/>
          <p:nvPr userDrawn="1"/>
        </p:nvSpPr>
        <p:spPr>
          <a:xfrm>
            <a:off x="1211087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8" name="Rectangle 2197"/>
          <p:cNvSpPr/>
          <p:nvPr userDrawn="1"/>
        </p:nvSpPr>
        <p:spPr>
          <a:xfrm>
            <a:off x="1523614" y="418951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9" name="Oval 2198"/>
          <p:cNvSpPr/>
          <p:nvPr userDrawn="1"/>
        </p:nvSpPr>
        <p:spPr>
          <a:xfrm>
            <a:off x="1591990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0" name="Moon 2199"/>
          <p:cNvSpPr/>
          <p:nvPr userDrawn="1"/>
        </p:nvSpPr>
        <p:spPr>
          <a:xfrm>
            <a:off x="1591990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1" name="Rectangle 2200"/>
          <p:cNvSpPr/>
          <p:nvPr userDrawn="1"/>
        </p:nvSpPr>
        <p:spPr>
          <a:xfrm>
            <a:off x="7237167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02" name="Oval 2201"/>
          <p:cNvSpPr/>
          <p:nvPr userDrawn="1"/>
        </p:nvSpPr>
        <p:spPr>
          <a:xfrm>
            <a:off x="7305543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3" name="Moon 2202"/>
          <p:cNvSpPr/>
          <p:nvPr userDrawn="1"/>
        </p:nvSpPr>
        <p:spPr>
          <a:xfrm>
            <a:off x="7305543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4" name="Rectangle 2203"/>
          <p:cNvSpPr/>
          <p:nvPr userDrawn="1"/>
        </p:nvSpPr>
        <p:spPr>
          <a:xfrm>
            <a:off x="7618070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05" name="Oval 2204"/>
          <p:cNvSpPr/>
          <p:nvPr userDrawn="1"/>
        </p:nvSpPr>
        <p:spPr>
          <a:xfrm>
            <a:off x="768644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6" name="Moon 2205"/>
          <p:cNvSpPr/>
          <p:nvPr userDrawn="1"/>
        </p:nvSpPr>
        <p:spPr>
          <a:xfrm>
            <a:off x="768644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7" name="Rectangle 2206"/>
          <p:cNvSpPr/>
          <p:nvPr userDrawn="1"/>
        </p:nvSpPr>
        <p:spPr>
          <a:xfrm>
            <a:off x="7998974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8" name="Oval 2207"/>
          <p:cNvSpPr/>
          <p:nvPr userDrawn="1"/>
        </p:nvSpPr>
        <p:spPr>
          <a:xfrm>
            <a:off x="8067350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9" name="Moon 2208"/>
          <p:cNvSpPr/>
          <p:nvPr userDrawn="1"/>
        </p:nvSpPr>
        <p:spPr>
          <a:xfrm>
            <a:off x="8067350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0" name="Rectangle 2209"/>
          <p:cNvSpPr/>
          <p:nvPr userDrawn="1"/>
        </p:nvSpPr>
        <p:spPr>
          <a:xfrm>
            <a:off x="8379877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1" name="Oval 2210"/>
          <p:cNvSpPr/>
          <p:nvPr userDrawn="1"/>
        </p:nvSpPr>
        <p:spPr>
          <a:xfrm>
            <a:off x="8448253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2" name="Moon 2211"/>
          <p:cNvSpPr/>
          <p:nvPr userDrawn="1"/>
        </p:nvSpPr>
        <p:spPr>
          <a:xfrm>
            <a:off x="8448253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3" name="Rectangle 2212"/>
          <p:cNvSpPr/>
          <p:nvPr userDrawn="1"/>
        </p:nvSpPr>
        <p:spPr>
          <a:xfrm>
            <a:off x="8760781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4" name="Oval 2213"/>
          <p:cNvSpPr/>
          <p:nvPr userDrawn="1"/>
        </p:nvSpPr>
        <p:spPr>
          <a:xfrm>
            <a:off x="8829157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5" name="Moon 2214"/>
          <p:cNvSpPr/>
          <p:nvPr userDrawn="1"/>
        </p:nvSpPr>
        <p:spPr>
          <a:xfrm>
            <a:off x="8829157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6" name="Rectangle 2215"/>
          <p:cNvSpPr/>
          <p:nvPr userDrawn="1"/>
        </p:nvSpPr>
        <p:spPr>
          <a:xfrm>
            <a:off x="0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17" name="Oval 2216"/>
          <p:cNvSpPr/>
          <p:nvPr userDrawn="1"/>
        </p:nvSpPr>
        <p:spPr>
          <a:xfrm>
            <a:off x="68376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8" name="Moon 2217"/>
          <p:cNvSpPr/>
          <p:nvPr userDrawn="1"/>
        </p:nvSpPr>
        <p:spPr>
          <a:xfrm>
            <a:off x="68376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9" name="Rectangle 2218"/>
          <p:cNvSpPr/>
          <p:nvPr userDrawn="1"/>
        </p:nvSpPr>
        <p:spPr>
          <a:xfrm>
            <a:off x="380904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20" name="Oval 2219"/>
          <p:cNvSpPr/>
          <p:nvPr userDrawn="1"/>
        </p:nvSpPr>
        <p:spPr>
          <a:xfrm>
            <a:off x="449280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1" name="Moon 2220"/>
          <p:cNvSpPr/>
          <p:nvPr userDrawn="1"/>
        </p:nvSpPr>
        <p:spPr>
          <a:xfrm>
            <a:off x="449280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2" name="Rectangle 2221"/>
          <p:cNvSpPr/>
          <p:nvPr userDrawn="1"/>
        </p:nvSpPr>
        <p:spPr>
          <a:xfrm>
            <a:off x="761807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23" name="Oval 2222"/>
          <p:cNvSpPr/>
          <p:nvPr userDrawn="1"/>
        </p:nvSpPr>
        <p:spPr>
          <a:xfrm>
            <a:off x="830183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4" name="Moon 2223"/>
          <p:cNvSpPr/>
          <p:nvPr userDrawn="1"/>
        </p:nvSpPr>
        <p:spPr>
          <a:xfrm>
            <a:off x="830183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5" name="Rectangle 2224"/>
          <p:cNvSpPr/>
          <p:nvPr userDrawn="1"/>
        </p:nvSpPr>
        <p:spPr>
          <a:xfrm>
            <a:off x="1142711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26" name="Oval 2225"/>
          <p:cNvSpPr/>
          <p:nvPr userDrawn="1"/>
        </p:nvSpPr>
        <p:spPr>
          <a:xfrm>
            <a:off x="1211087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7" name="Moon 2226"/>
          <p:cNvSpPr/>
          <p:nvPr userDrawn="1"/>
        </p:nvSpPr>
        <p:spPr>
          <a:xfrm>
            <a:off x="1211087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8" name="Rectangle 2227"/>
          <p:cNvSpPr/>
          <p:nvPr userDrawn="1"/>
        </p:nvSpPr>
        <p:spPr>
          <a:xfrm>
            <a:off x="1523614" y="380864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9" name="Oval 2228"/>
          <p:cNvSpPr/>
          <p:nvPr userDrawn="1"/>
        </p:nvSpPr>
        <p:spPr>
          <a:xfrm>
            <a:off x="1591990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0" name="Moon 2229"/>
          <p:cNvSpPr/>
          <p:nvPr userDrawn="1"/>
        </p:nvSpPr>
        <p:spPr>
          <a:xfrm>
            <a:off x="1591990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1" name="Rectangle 2230"/>
          <p:cNvSpPr/>
          <p:nvPr userDrawn="1"/>
        </p:nvSpPr>
        <p:spPr>
          <a:xfrm>
            <a:off x="7237167" y="380864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2" name="Oval 2231"/>
          <p:cNvSpPr/>
          <p:nvPr userDrawn="1"/>
        </p:nvSpPr>
        <p:spPr>
          <a:xfrm>
            <a:off x="7305543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3" name="Moon 2232"/>
          <p:cNvSpPr/>
          <p:nvPr userDrawn="1"/>
        </p:nvSpPr>
        <p:spPr>
          <a:xfrm>
            <a:off x="7305543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4" name="Rectangle 2233"/>
          <p:cNvSpPr/>
          <p:nvPr userDrawn="1"/>
        </p:nvSpPr>
        <p:spPr>
          <a:xfrm>
            <a:off x="7618070" y="380864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5" name="Oval 2234"/>
          <p:cNvSpPr/>
          <p:nvPr userDrawn="1"/>
        </p:nvSpPr>
        <p:spPr>
          <a:xfrm>
            <a:off x="7686446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6" name="Moon 2235"/>
          <p:cNvSpPr/>
          <p:nvPr userDrawn="1"/>
        </p:nvSpPr>
        <p:spPr>
          <a:xfrm>
            <a:off x="7686446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7" name="Rectangle 2236"/>
          <p:cNvSpPr/>
          <p:nvPr userDrawn="1"/>
        </p:nvSpPr>
        <p:spPr>
          <a:xfrm>
            <a:off x="7998974" y="380864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8" name="Oval 2237"/>
          <p:cNvSpPr/>
          <p:nvPr userDrawn="1"/>
        </p:nvSpPr>
        <p:spPr>
          <a:xfrm>
            <a:off x="8067350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9" name="Moon 2238"/>
          <p:cNvSpPr/>
          <p:nvPr userDrawn="1"/>
        </p:nvSpPr>
        <p:spPr>
          <a:xfrm>
            <a:off x="8067350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0" name="Rectangle 2239"/>
          <p:cNvSpPr/>
          <p:nvPr userDrawn="1"/>
        </p:nvSpPr>
        <p:spPr>
          <a:xfrm>
            <a:off x="8379877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41" name="Oval 2240"/>
          <p:cNvSpPr/>
          <p:nvPr userDrawn="1"/>
        </p:nvSpPr>
        <p:spPr>
          <a:xfrm>
            <a:off x="8448253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2" name="Moon 2241"/>
          <p:cNvSpPr/>
          <p:nvPr userDrawn="1"/>
        </p:nvSpPr>
        <p:spPr>
          <a:xfrm>
            <a:off x="8448253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3" name="Rectangle 2242"/>
          <p:cNvSpPr/>
          <p:nvPr userDrawn="1"/>
        </p:nvSpPr>
        <p:spPr>
          <a:xfrm>
            <a:off x="8760781" y="380864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4" name="Oval 2243"/>
          <p:cNvSpPr/>
          <p:nvPr userDrawn="1"/>
        </p:nvSpPr>
        <p:spPr>
          <a:xfrm>
            <a:off x="8829157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5" name="Moon 2244"/>
          <p:cNvSpPr/>
          <p:nvPr userDrawn="1"/>
        </p:nvSpPr>
        <p:spPr>
          <a:xfrm>
            <a:off x="8829157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6" name="Rectangle 2245"/>
          <p:cNvSpPr/>
          <p:nvPr userDrawn="1"/>
        </p:nvSpPr>
        <p:spPr>
          <a:xfrm>
            <a:off x="0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7" name="Oval 2246"/>
          <p:cNvSpPr/>
          <p:nvPr userDrawn="1"/>
        </p:nvSpPr>
        <p:spPr>
          <a:xfrm>
            <a:off x="68376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8" name="Moon 2247"/>
          <p:cNvSpPr/>
          <p:nvPr userDrawn="1"/>
        </p:nvSpPr>
        <p:spPr>
          <a:xfrm>
            <a:off x="68376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" name="Rectangle 2248"/>
          <p:cNvSpPr/>
          <p:nvPr userDrawn="1"/>
        </p:nvSpPr>
        <p:spPr>
          <a:xfrm>
            <a:off x="380904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0" name="Oval 2249"/>
          <p:cNvSpPr/>
          <p:nvPr userDrawn="1"/>
        </p:nvSpPr>
        <p:spPr>
          <a:xfrm>
            <a:off x="449280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1" name="Moon 2250"/>
          <p:cNvSpPr/>
          <p:nvPr userDrawn="1"/>
        </p:nvSpPr>
        <p:spPr>
          <a:xfrm>
            <a:off x="449280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" name="Rectangle 2251"/>
          <p:cNvSpPr/>
          <p:nvPr userDrawn="1"/>
        </p:nvSpPr>
        <p:spPr>
          <a:xfrm>
            <a:off x="761807" y="342778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" name="Oval 2252"/>
          <p:cNvSpPr/>
          <p:nvPr userDrawn="1"/>
        </p:nvSpPr>
        <p:spPr>
          <a:xfrm>
            <a:off x="830183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4" name="Moon 2253"/>
          <p:cNvSpPr/>
          <p:nvPr userDrawn="1"/>
        </p:nvSpPr>
        <p:spPr>
          <a:xfrm>
            <a:off x="830183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5" name="Rectangle 2254"/>
          <p:cNvSpPr/>
          <p:nvPr userDrawn="1"/>
        </p:nvSpPr>
        <p:spPr>
          <a:xfrm>
            <a:off x="1142711" y="342778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6" name="Oval 2255"/>
          <p:cNvSpPr/>
          <p:nvPr userDrawn="1"/>
        </p:nvSpPr>
        <p:spPr>
          <a:xfrm>
            <a:off x="1211087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7" name="Moon 2256"/>
          <p:cNvSpPr/>
          <p:nvPr userDrawn="1"/>
        </p:nvSpPr>
        <p:spPr>
          <a:xfrm>
            <a:off x="1211087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8" name="Rectangle 2257"/>
          <p:cNvSpPr/>
          <p:nvPr userDrawn="1"/>
        </p:nvSpPr>
        <p:spPr>
          <a:xfrm>
            <a:off x="1523614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9" name="Oval 2258"/>
          <p:cNvSpPr/>
          <p:nvPr userDrawn="1"/>
        </p:nvSpPr>
        <p:spPr>
          <a:xfrm>
            <a:off x="1591990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" name="Moon 2259"/>
          <p:cNvSpPr/>
          <p:nvPr userDrawn="1"/>
        </p:nvSpPr>
        <p:spPr>
          <a:xfrm>
            <a:off x="1591990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" name="Rectangle 2260"/>
          <p:cNvSpPr/>
          <p:nvPr userDrawn="1"/>
        </p:nvSpPr>
        <p:spPr>
          <a:xfrm>
            <a:off x="7237167" y="342778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2" name="Oval 2261"/>
          <p:cNvSpPr/>
          <p:nvPr userDrawn="1"/>
        </p:nvSpPr>
        <p:spPr>
          <a:xfrm>
            <a:off x="7305543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3" name="Moon 2262"/>
          <p:cNvSpPr/>
          <p:nvPr userDrawn="1"/>
        </p:nvSpPr>
        <p:spPr>
          <a:xfrm>
            <a:off x="7305543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4" name="Rectangle 2263"/>
          <p:cNvSpPr/>
          <p:nvPr userDrawn="1"/>
        </p:nvSpPr>
        <p:spPr>
          <a:xfrm>
            <a:off x="7618070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5" name="Oval 2264"/>
          <p:cNvSpPr/>
          <p:nvPr userDrawn="1"/>
        </p:nvSpPr>
        <p:spPr>
          <a:xfrm>
            <a:off x="7686446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6" name="Moon 2265"/>
          <p:cNvSpPr/>
          <p:nvPr userDrawn="1"/>
        </p:nvSpPr>
        <p:spPr>
          <a:xfrm>
            <a:off x="7686446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7" name="Rectangle 2266"/>
          <p:cNvSpPr/>
          <p:nvPr userDrawn="1"/>
        </p:nvSpPr>
        <p:spPr>
          <a:xfrm>
            <a:off x="7998974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8" name="Oval 2267"/>
          <p:cNvSpPr/>
          <p:nvPr userDrawn="1"/>
        </p:nvSpPr>
        <p:spPr>
          <a:xfrm>
            <a:off x="8067350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9" name="Moon 2268"/>
          <p:cNvSpPr/>
          <p:nvPr userDrawn="1"/>
        </p:nvSpPr>
        <p:spPr>
          <a:xfrm>
            <a:off x="8067350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0" name="Rectangle 2269"/>
          <p:cNvSpPr/>
          <p:nvPr userDrawn="1"/>
        </p:nvSpPr>
        <p:spPr>
          <a:xfrm>
            <a:off x="8379877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1" name="Oval 2270"/>
          <p:cNvSpPr/>
          <p:nvPr userDrawn="1"/>
        </p:nvSpPr>
        <p:spPr>
          <a:xfrm>
            <a:off x="8448253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2" name="Moon 2271"/>
          <p:cNvSpPr/>
          <p:nvPr userDrawn="1"/>
        </p:nvSpPr>
        <p:spPr>
          <a:xfrm>
            <a:off x="8448253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3" name="Rectangle 2272"/>
          <p:cNvSpPr/>
          <p:nvPr userDrawn="1"/>
        </p:nvSpPr>
        <p:spPr>
          <a:xfrm>
            <a:off x="8760781" y="342778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4" name="Oval 2273"/>
          <p:cNvSpPr/>
          <p:nvPr userDrawn="1"/>
        </p:nvSpPr>
        <p:spPr>
          <a:xfrm>
            <a:off x="8829157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5" name="Moon 2274"/>
          <p:cNvSpPr/>
          <p:nvPr userDrawn="1"/>
        </p:nvSpPr>
        <p:spPr>
          <a:xfrm>
            <a:off x="8829157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6" name="Rectangle 2275"/>
          <p:cNvSpPr/>
          <p:nvPr userDrawn="1"/>
        </p:nvSpPr>
        <p:spPr>
          <a:xfrm>
            <a:off x="0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7" name="Oval 2276"/>
          <p:cNvSpPr/>
          <p:nvPr userDrawn="1"/>
        </p:nvSpPr>
        <p:spPr>
          <a:xfrm>
            <a:off x="68376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8" name="Moon 2277"/>
          <p:cNvSpPr/>
          <p:nvPr userDrawn="1"/>
        </p:nvSpPr>
        <p:spPr>
          <a:xfrm>
            <a:off x="68376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9" name="Rectangle 2278"/>
          <p:cNvSpPr/>
          <p:nvPr userDrawn="1"/>
        </p:nvSpPr>
        <p:spPr>
          <a:xfrm>
            <a:off x="380904" y="304691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0" name="Oval 2279"/>
          <p:cNvSpPr/>
          <p:nvPr userDrawn="1"/>
        </p:nvSpPr>
        <p:spPr>
          <a:xfrm>
            <a:off x="449280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1" name="Moon 2280"/>
          <p:cNvSpPr/>
          <p:nvPr userDrawn="1"/>
        </p:nvSpPr>
        <p:spPr>
          <a:xfrm>
            <a:off x="449280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2" name="Rectangle 2281"/>
          <p:cNvSpPr/>
          <p:nvPr userDrawn="1"/>
        </p:nvSpPr>
        <p:spPr>
          <a:xfrm>
            <a:off x="761807" y="304691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3" name="Oval 2282"/>
          <p:cNvSpPr/>
          <p:nvPr userDrawn="1"/>
        </p:nvSpPr>
        <p:spPr>
          <a:xfrm>
            <a:off x="830183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4" name="Moon 2283"/>
          <p:cNvSpPr/>
          <p:nvPr userDrawn="1"/>
        </p:nvSpPr>
        <p:spPr>
          <a:xfrm>
            <a:off x="830183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5" name="Rectangle 2284"/>
          <p:cNvSpPr/>
          <p:nvPr userDrawn="1"/>
        </p:nvSpPr>
        <p:spPr>
          <a:xfrm>
            <a:off x="1142711" y="304691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6" name="Oval 2285"/>
          <p:cNvSpPr/>
          <p:nvPr userDrawn="1"/>
        </p:nvSpPr>
        <p:spPr>
          <a:xfrm>
            <a:off x="1211087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7" name="Moon 2286"/>
          <p:cNvSpPr/>
          <p:nvPr userDrawn="1"/>
        </p:nvSpPr>
        <p:spPr>
          <a:xfrm>
            <a:off x="1211087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8" name="Rectangle 2287"/>
          <p:cNvSpPr/>
          <p:nvPr userDrawn="1"/>
        </p:nvSpPr>
        <p:spPr>
          <a:xfrm>
            <a:off x="1523614" y="3046918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9" name="Oval 2288"/>
          <p:cNvSpPr/>
          <p:nvPr userDrawn="1"/>
        </p:nvSpPr>
        <p:spPr>
          <a:xfrm>
            <a:off x="1591990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0" name="Moon 2289"/>
          <p:cNvSpPr/>
          <p:nvPr userDrawn="1"/>
        </p:nvSpPr>
        <p:spPr>
          <a:xfrm>
            <a:off x="1591990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1" name="Rectangle 2290"/>
          <p:cNvSpPr/>
          <p:nvPr userDrawn="1"/>
        </p:nvSpPr>
        <p:spPr>
          <a:xfrm>
            <a:off x="7237167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2" name="Oval 2291"/>
          <p:cNvSpPr/>
          <p:nvPr userDrawn="1"/>
        </p:nvSpPr>
        <p:spPr>
          <a:xfrm>
            <a:off x="7305543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3" name="Moon 2292"/>
          <p:cNvSpPr/>
          <p:nvPr userDrawn="1"/>
        </p:nvSpPr>
        <p:spPr>
          <a:xfrm>
            <a:off x="7305543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4" name="Rectangle 2293"/>
          <p:cNvSpPr/>
          <p:nvPr userDrawn="1"/>
        </p:nvSpPr>
        <p:spPr>
          <a:xfrm>
            <a:off x="7618070" y="304691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5" name="Oval 2294"/>
          <p:cNvSpPr/>
          <p:nvPr userDrawn="1"/>
        </p:nvSpPr>
        <p:spPr>
          <a:xfrm>
            <a:off x="7686446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6" name="Moon 2295"/>
          <p:cNvSpPr/>
          <p:nvPr userDrawn="1"/>
        </p:nvSpPr>
        <p:spPr>
          <a:xfrm>
            <a:off x="7686446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7" name="Rectangle 2296"/>
          <p:cNvSpPr/>
          <p:nvPr userDrawn="1"/>
        </p:nvSpPr>
        <p:spPr>
          <a:xfrm>
            <a:off x="7998974" y="304691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8" name="Oval 2297"/>
          <p:cNvSpPr/>
          <p:nvPr userDrawn="1"/>
        </p:nvSpPr>
        <p:spPr>
          <a:xfrm>
            <a:off x="8067350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9" name="Moon 2298"/>
          <p:cNvSpPr/>
          <p:nvPr userDrawn="1"/>
        </p:nvSpPr>
        <p:spPr>
          <a:xfrm>
            <a:off x="8067350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0" name="Rectangle 2299"/>
          <p:cNvSpPr/>
          <p:nvPr userDrawn="1"/>
        </p:nvSpPr>
        <p:spPr>
          <a:xfrm>
            <a:off x="8379877" y="304691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01" name="Oval 2300"/>
          <p:cNvSpPr/>
          <p:nvPr userDrawn="1"/>
        </p:nvSpPr>
        <p:spPr>
          <a:xfrm>
            <a:off x="8448253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2" name="Moon 2301"/>
          <p:cNvSpPr/>
          <p:nvPr userDrawn="1"/>
        </p:nvSpPr>
        <p:spPr>
          <a:xfrm>
            <a:off x="8448253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3" name="Rectangle 2302"/>
          <p:cNvSpPr/>
          <p:nvPr userDrawn="1"/>
        </p:nvSpPr>
        <p:spPr>
          <a:xfrm>
            <a:off x="8760781" y="304691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04" name="Oval 2303"/>
          <p:cNvSpPr/>
          <p:nvPr userDrawn="1"/>
        </p:nvSpPr>
        <p:spPr>
          <a:xfrm>
            <a:off x="8829157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5" name="Moon 2304"/>
          <p:cNvSpPr/>
          <p:nvPr userDrawn="1"/>
        </p:nvSpPr>
        <p:spPr>
          <a:xfrm>
            <a:off x="8829157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6" name="Rectangle 2305"/>
          <p:cNvSpPr/>
          <p:nvPr userDrawn="1"/>
        </p:nvSpPr>
        <p:spPr>
          <a:xfrm>
            <a:off x="0" y="266605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7" name="Oval 2306"/>
          <p:cNvSpPr/>
          <p:nvPr userDrawn="1"/>
        </p:nvSpPr>
        <p:spPr>
          <a:xfrm>
            <a:off x="68376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8" name="Moon 2307"/>
          <p:cNvSpPr/>
          <p:nvPr userDrawn="1"/>
        </p:nvSpPr>
        <p:spPr>
          <a:xfrm>
            <a:off x="68376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9" name="Rectangle 2308"/>
          <p:cNvSpPr/>
          <p:nvPr userDrawn="1"/>
        </p:nvSpPr>
        <p:spPr>
          <a:xfrm>
            <a:off x="380904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10" name="Oval 2309"/>
          <p:cNvSpPr/>
          <p:nvPr userDrawn="1"/>
        </p:nvSpPr>
        <p:spPr>
          <a:xfrm>
            <a:off x="449280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1" name="Moon 2310"/>
          <p:cNvSpPr/>
          <p:nvPr userDrawn="1"/>
        </p:nvSpPr>
        <p:spPr>
          <a:xfrm>
            <a:off x="449280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2" name="Rectangle 2311"/>
          <p:cNvSpPr/>
          <p:nvPr userDrawn="1"/>
        </p:nvSpPr>
        <p:spPr>
          <a:xfrm>
            <a:off x="761807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3" name="Oval 2312"/>
          <p:cNvSpPr/>
          <p:nvPr userDrawn="1"/>
        </p:nvSpPr>
        <p:spPr>
          <a:xfrm>
            <a:off x="830183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4" name="Moon 2313"/>
          <p:cNvSpPr/>
          <p:nvPr userDrawn="1"/>
        </p:nvSpPr>
        <p:spPr>
          <a:xfrm>
            <a:off x="830183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5" name="Rectangle 2314"/>
          <p:cNvSpPr/>
          <p:nvPr userDrawn="1"/>
        </p:nvSpPr>
        <p:spPr>
          <a:xfrm>
            <a:off x="1142711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6" name="Oval 2315"/>
          <p:cNvSpPr/>
          <p:nvPr userDrawn="1"/>
        </p:nvSpPr>
        <p:spPr>
          <a:xfrm>
            <a:off x="1211087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7" name="Moon 2316"/>
          <p:cNvSpPr/>
          <p:nvPr userDrawn="1"/>
        </p:nvSpPr>
        <p:spPr>
          <a:xfrm>
            <a:off x="1211087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8" name="Rectangle 2317"/>
          <p:cNvSpPr/>
          <p:nvPr userDrawn="1"/>
        </p:nvSpPr>
        <p:spPr>
          <a:xfrm>
            <a:off x="1523614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9" name="Oval 2318"/>
          <p:cNvSpPr/>
          <p:nvPr userDrawn="1"/>
        </p:nvSpPr>
        <p:spPr>
          <a:xfrm>
            <a:off x="1591990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0" name="Moon 2319"/>
          <p:cNvSpPr/>
          <p:nvPr userDrawn="1"/>
        </p:nvSpPr>
        <p:spPr>
          <a:xfrm>
            <a:off x="1591990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1" name="Rectangle 2320"/>
          <p:cNvSpPr/>
          <p:nvPr userDrawn="1"/>
        </p:nvSpPr>
        <p:spPr>
          <a:xfrm>
            <a:off x="7237167" y="266605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2" name="Oval 2321"/>
          <p:cNvSpPr/>
          <p:nvPr userDrawn="1"/>
        </p:nvSpPr>
        <p:spPr>
          <a:xfrm>
            <a:off x="7305543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3" name="Moon 2322"/>
          <p:cNvSpPr/>
          <p:nvPr userDrawn="1"/>
        </p:nvSpPr>
        <p:spPr>
          <a:xfrm>
            <a:off x="7305543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4" name="Rectangle 2323"/>
          <p:cNvSpPr/>
          <p:nvPr userDrawn="1"/>
        </p:nvSpPr>
        <p:spPr>
          <a:xfrm>
            <a:off x="7618070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5" name="Oval 2324"/>
          <p:cNvSpPr/>
          <p:nvPr userDrawn="1"/>
        </p:nvSpPr>
        <p:spPr>
          <a:xfrm>
            <a:off x="7686446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6" name="Moon 2325"/>
          <p:cNvSpPr/>
          <p:nvPr userDrawn="1"/>
        </p:nvSpPr>
        <p:spPr>
          <a:xfrm>
            <a:off x="7686446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7" name="Rectangle 2326"/>
          <p:cNvSpPr/>
          <p:nvPr userDrawn="1"/>
        </p:nvSpPr>
        <p:spPr>
          <a:xfrm>
            <a:off x="7998974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8" name="Oval 2327"/>
          <p:cNvSpPr/>
          <p:nvPr userDrawn="1"/>
        </p:nvSpPr>
        <p:spPr>
          <a:xfrm>
            <a:off x="8067350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9" name="Moon 2328"/>
          <p:cNvSpPr/>
          <p:nvPr userDrawn="1"/>
        </p:nvSpPr>
        <p:spPr>
          <a:xfrm>
            <a:off x="8067350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0" name="Rectangle 2329"/>
          <p:cNvSpPr/>
          <p:nvPr userDrawn="1"/>
        </p:nvSpPr>
        <p:spPr>
          <a:xfrm>
            <a:off x="8379877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31" name="Oval 2330"/>
          <p:cNvSpPr/>
          <p:nvPr userDrawn="1"/>
        </p:nvSpPr>
        <p:spPr>
          <a:xfrm>
            <a:off x="8448253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2" name="Moon 2331"/>
          <p:cNvSpPr/>
          <p:nvPr userDrawn="1"/>
        </p:nvSpPr>
        <p:spPr>
          <a:xfrm>
            <a:off x="8448253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3" name="Rectangle 2332"/>
          <p:cNvSpPr/>
          <p:nvPr userDrawn="1"/>
        </p:nvSpPr>
        <p:spPr>
          <a:xfrm>
            <a:off x="8760781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34" name="Oval 2333"/>
          <p:cNvSpPr/>
          <p:nvPr userDrawn="1"/>
        </p:nvSpPr>
        <p:spPr>
          <a:xfrm>
            <a:off x="8829157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5" name="Moon 2334"/>
          <p:cNvSpPr/>
          <p:nvPr userDrawn="1"/>
        </p:nvSpPr>
        <p:spPr>
          <a:xfrm>
            <a:off x="8829157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6" name="Rectangle 2335"/>
          <p:cNvSpPr/>
          <p:nvPr userDrawn="1"/>
        </p:nvSpPr>
        <p:spPr>
          <a:xfrm>
            <a:off x="0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7" name="Oval 2336"/>
          <p:cNvSpPr/>
          <p:nvPr userDrawn="1"/>
        </p:nvSpPr>
        <p:spPr>
          <a:xfrm>
            <a:off x="68376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8" name="Moon 2337"/>
          <p:cNvSpPr/>
          <p:nvPr userDrawn="1"/>
        </p:nvSpPr>
        <p:spPr>
          <a:xfrm>
            <a:off x="68376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9" name="Rectangle 2338"/>
          <p:cNvSpPr/>
          <p:nvPr userDrawn="1"/>
        </p:nvSpPr>
        <p:spPr>
          <a:xfrm>
            <a:off x="380904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0" name="Oval 2339"/>
          <p:cNvSpPr/>
          <p:nvPr userDrawn="1"/>
        </p:nvSpPr>
        <p:spPr>
          <a:xfrm>
            <a:off x="449280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1" name="Moon 2340"/>
          <p:cNvSpPr/>
          <p:nvPr userDrawn="1"/>
        </p:nvSpPr>
        <p:spPr>
          <a:xfrm>
            <a:off x="449280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2" name="Rectangle 2341"/>
          <p:cNvSpPr/>
          <p:nvPr userDrawn="1"/>
        </p:nvSpPr>
        <p:spPr>
          <a:xfrm>
            <a:off x="761807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3" name="Oval 2342"/>
          <p:cNvSpPr/>
          <p:nvPr userDrawn="1"/>
        </p:nvSpPr>
        <p:spPr>
          <a:xfrm>
            <a:off x="830183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4" name="Moon 2343"/>
          <p:cNvSpPr/>
          <p:nvPr userDrawn="1"/>
        </p:nvSpPr>
        <p:spPr>
          <a:xfrm>
            <a:off x="830183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5" name="Rectangle 2344"/>
          <p:cNvSpPr/>
          <p:nvPr userDrawn="1"/>
        </p:nvSpPr>
        <p:spPr>
          <a:xfrm>
            <a:off x="1142711" y="2285189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6" name="Oval 2345"/>
          <p:cNvSpPr/>
          <p:nvPr userDrawn="1"/>
        </p:nvSpPr>
        <p:spPr>
          <a:xfrm>
            <a:off x="1211087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7" name="Moon 2346"/>
          <p:cNvSpPr/>
          <p:nvPr userDrawn="1"/>
        </p:nvSpPr>
        <p:spPr>
          <a:xfrm>
            <a:off x="1211087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8" name="Rectangle 2347"/>
          <p:cNvSpPr/>
          <p:nvPr userDrawn="1"/>
        </p:nvSpPr>
        <p:spPr>
          <a:xfrm>
            <a:off x="1523614" y="2285189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9" name="Oval 2348"/>
          <p:cNvSpPr/>
          <p:nvPr userDrawn="1"/>
        </p:nvSpPr>
        <p:spPr>
          <a:xfrm>
            <a:off x="1591990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0" name="Moon 2349"/>
          <p:cNvSpPr/>
          <p:nvPr userDrawn="1"/>
        </p:nvSpPr>
        <p:spPr>
          <a:xfrm>
            <a:off x="1591990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1" name="Rectangle 2350"/>
          <p:cNvSpPr/>
          <p:nvPr userDrawn="1"/>
        </p:nvSpPr>
        <p:spPr>
          <a:xfrm>
            <a:off x="7237167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2" name="Oval 2351"/>
          <p:cNvSpPr/>
          <p:nvPr userDrawn="1"/>
        </p:nvSpPr>
        <p:spPr>
          <a:xfrm>
            <a:off x="7305543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3" name="Moon 2352"/>
          <p:cNvSpPr/>
          <p:nvPr userDrawn="1"/>
        </p:nvSpPr>
        <p:spPr>
          <a:xfrm>
            <a:off x="7305543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4" name="Rectangle 2353"/>
          <p:cNvSpPr/>
          <p:nvPr userDrawn="1"/>
        </p:nvSpPr>
        <p:spPr>
          <a:xfrm>
            <a:off x="7618070" y="228518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" name="Oval 2354"/>
          <p:cNvSpPr/>
          <p:nvPr userDrawn="1"/>
        </p:nvSpPr>
        <p:spPr>
          <a:xfrm>
            <a:off x="7686446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" name="Moon 2355"/>
          <p:cNvSpPr/>
          <p:nvPr userDrawn="1"/>
        </p:nvSpPr>
        <p:spPr>
          <a:xfrm>
            <a:off x="7686446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" name="Rectangle 2356"/>
          <p:cNvSpPr/>
          <p:nvPr userDrawn="1"/>
        </p:nvSpPr>
        <p:spPr>
          <a:xfrm>
            <a:off x="7998974" y="228518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8" name="Oval 2357"/>
          <p:cNvSpPr/>
          <p:nvPr userDrawn="1"/>
        </p:nvSpPr>
        <p:spPr>
          <a:xfrm>
            <a:off x="8067350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9" name="Moon 2358"/>
          <p:cNvSpPr/>
          <p:nvPr userDrawn="1"/>
        </p:nvSpPr>
        <p:spPr>
          <a:xfrm>
            <a:off x="8067350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0" name="Rectangle 2359"/>
          <p:cNvSpPr/>
          <p:nvPr userDrawn="1"/>
        </p:nvSpPr>
        <p:spPr>
          <a:xfrm>
            <a:off x="8379877" y="228518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61" name="Oval 2360"/>
          <p:cNvSpPr/>
          <p:nvPr userDrawn="1"/>
        </p:nvSpPr>
        <p:spPr>
          <a:xfrm>
            <a:off x="8448253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2" name="Moon 2361"/>
          <p:cNvSpPr/>
          <p:nvPr userDrawn="1"/>
        </p:nvSpPr>
        <p:spPr>
          <a:xfrm>
            <a:off x="8448253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3" name="Rectangle 2362"/>
          <p:cNvSpPr/>
          <p:nvPr userDrawn="1"/>
        </p:nvSpPr>
        <p:spPr>
          <a:xfrm>
            <a:off x="8760781" y="228518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64" name="Oval 2363"/>
          <p:cNvSpPr/>
          <p:nvPr userDrawn="1"/>
        </p:nvSpPr>
        <p:spPr>
          <a:xfrm>
            <a:off x="8829157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5" name="Moon 2364"/>
          <p:cNvSpPr/>
          <p:nvPr userDrawn="1"/>
        </p:nvSpPr>
        <p:spPr>
          <a:xfrm>
            <a:off x="8829157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6" name="Rectangle 2365"/>
          <p:cNvSpPr/>
          <p:nvPr userDrawn="1"/>
        </p:nvSpPr>
        <p:spPr>
          <a:xfrm>
            <a:off x="0" y="190432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67" name="Oval 2366"/>
          <p:cNvSpPr/>
          <p:nvPr userDrawn="1"/>
        </p:nvSpPr>
        <p:spPr>
          <a:xfrm>
            <a:off x="68376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8" name="Moon 2367"/>
          <p:cNvSpPr/>
          <p:nvPr userDrawn="1"/>
        </p:nvSpPr>
        <p:spPr>
          <a:xfrm>
            <a:off x="68376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9" name="Rectangle 2368"/>
          <p:cNvSpPr/>
          <p:nvPr userDrawn="1"/>
        </p:nvSpPr>
        <p:spPr>
          <a:xfrm>
            <a:off x="380904" y="190432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0" name="Oval 2369"/>
          <p:cNvSpPr/>
          <p:nvPr userDrawn="1"/>
        </p:nvSpPr>
        <p:spPr>
          <a:xfrm>
            <a:off x="449280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1" name="Moon 2370"/>
          <p:cNvSpPr/>
          <p:nvPr userDrawn="1"/>
        </p:nvSpPr>
        <p:spPr>
          <a:xfrm>
            <a:off x="449280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2" name="Rectangle 2371"/>
          <p:cNvSpPr/>
          <p:nvPr userDrawn="1"/>
        </p:nvSpPr>
        <p:spPr>
          <a:xfrm>
            <a:off x="761807" y="190432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3" name="Oval 2372"/>
          <p:cNvSpPr/>
          <p:nvPr userDrawn="1"/>
        </p:nvSpPr>
        <p:spPr>
          <a:xfrm>
            <a:off x="830183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4" name="Moon 2373"/>
          <p:cNvSpPr/>
          <p:nvPr userDrawn="1"/>
        </p:nvSpPr>
        <p:spPr>
          <a:xfrm>
            <a:off x="830183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" name="Rectangle 2374"/>
          <p:cNvSpPr/>
          <p:nvPr userDrawn="1"/>
        </p:nvSpPr>
        <p:spPr>
          <a:xfrm>
            <a:off x="1142711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6" name="Oval 2375"/>
          <p:cNvSpPr/>
          <p:nvPr userDrawn="1"/>
        </p:nvSpPr>
        <p:spPr>
          <a:xfrm>
            <a:off x="1211087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7" name="Moon 2376"/>
          <p:cNvSpPr/>
          <p:nvPr userDrawn="1"/>
        </p:nvSpPr>
        <p:spPr>
          <a:xfrm>
            <a:off x="1211087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8" name="Rectangle 2377"/>
          <p:cNvSpPr/>
          <p:nvPr userDrawn="1"/>
        </p:nvSpPr>
        <p:spPr>
          <a:xfrm>
            <a:off x="1523614" y="190432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9" name="Oval 2378"/>
          <p:cNvSpPr/>
          <p:nvPr userDrawn="1"/>
        </p:nvSpPr>
        <p:spPr>
          <a:xfrm>
            <a:off x="1591990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" name="Moon 2379"/>
          <p:cNvSpPr/>
          <p:nvPr userDrawn="1"/>
        </p:nvSpPr>
        <p:spPr>
          <a:xfrm>
            <a:off x="1591990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" name="Rectangle 2380"/>
          <p:cNvSpPr/>
          <p:nvPr userDrawn="1"/>
        </p:nvSpPr>
        <p:spPr>
          <a:xfrm>
            <a:off x="7237167" y="190432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82" name="Oval 2381"/>
          <p:cNvSpPr/>
          <p:nvPr userDrawn="1"/>
        </p:nvSpPr>
        <p:spPr>
          <a:xfrm>
            <a:off x="7305543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3" name="Moon 2382"/>
          <p:cNvSpPr/>
          <p:nvPr userDrawn="1"/>
        </p:nvSpPr>
        <p:spPr>
          <a:xfrm>
            <a:off x="7305543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4" name="Rectangle 2383"/>
          <p:cNvSpPr/>
          <p:nvPr userDrawn="1"/>
        </p:nvSpPr>
        <p:spPr>
          <a:xfrm>
            <a:off x="7618070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5" name="Oval 2384"/>
          <p:cNvSpPr/>
          <p:nvPr userDrawn="1"/>
        </p:nvSpPr>
        <p:spPr>
          <a:xfrm>
            <a:off x="7686446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6" name="Moon 2385"/>
          <p:cNvSpPr/>
          <p:nvPr userDrawn="1"/>
        </p:nvSpPr>
        <p:spPr>
          <a:xfrm>
            <a:off x="7686446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7" name="Rectangle 2386"/>
          <p:cNvSpPr/>
          <p:nvPr userDrawn="1"/>
        </p:nvSpPr>
        <p:spPr>
          <a:xfrm>
            <a:off x="7998974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8" name="Oval 2387"/>
          <p:cNvSpPr/>
          <p:nvPr userDrawn="1"/>
        </p:nvSpPr>
        <p:spPr>
          <a:xfrm>
            <a:off x="8067350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9" name="Moon 2388"/>
          <p:cNvSpPr/>
          <p:nvPr userDrawn="1"/>
        </p:nvSpPr>
        <p:spPr>
          <a:xfrm>
            <a:off x="8067350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0" name="Rectangle 2389"/>
          <p:cNvSpPr/>
          <p:nvPr userDrawn="1"/>
        </p:nvSpPr>
        <p:spPr>
          <a:xfrm>
            <a:off x="8379877" y="190432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1" name="Oval 2390"/>
          <p:cNvSpPr/>
          <p:nvPr userDrawn="1"/>
        </p:nvSpPr>
        <p:spPr>
          <a:xfrm>
            <a:off x="8448253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2" name="Moon 2391"/>
          <p:cNvSpPr/>
          <p:nvPr userDrawn="1"/>
        </p:nvSpPr>
        <p:spPr>
          <a:xfrm>
            <a:off x="8448253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3" name="Rectangle 2392"/>
          <p:cNvSpPr/>
          <p:nvPr userDrawn="1"/>
        </p:nvSpPr>
        <p:spPr>
          <a:xfrm>
            <a:off x="8760781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4" name="Oval 2393"/>
          <p:cNvSpPr/>
          <p:nvPr userDrawn="1"/>
        </p:nvSpPr>
        <p:spPr>
          <a:xfrm>
            <a:off x="8829157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5" name="Moon 2394"/>
          <p:cNvSpPr/>
          <p:nvPr userDrawn="1"/>
        </p:nvSpPr>
        <p:spPr>
          <a:xfrm>
            <a:off x="8829157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6" name="Rectangle 2395"/>
          <p:cNvSpPr/>
          <p:nvPr userDrawn="1"/>
        </p:nvSpPr>
        <p:spPr>
          <a:xfrm>
            <a:off x="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97" name="Oval 2396"/>
          <p:cNvSpPr/>
          <p:nvPr userDrawn="1"/>
        </p:nvSpPr>
        <p:spPr>
          <a:xfrm>
            <a:off x="6837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8" name="Moon 2397"/>
          <p:cNvSpPr/>
          <p:nvPr userDrawn="1"/>
        </p:nvSpPr>
        <p:spPr>
          <a:xfrm>
            <a:off x="6837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9" name="Rectangle 2398"/>
          <p:cNvSpPr/>
          <p:nvPr userDrawn="1"/>
        </p:nvSpPr>
        <p:spPr>
          <a:xfrm>
            <a:off x="380904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00" name="Oval 2399"/>
          <p:cNvSpPr/>
          <p:nvPr userDrawn="1"/>
        </p:nvSpPr>
        <p:spPr>
          <a:xfrm>
            <a:off x="44928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1" name="Moon 2400"/>
          <p:cNvSpPr/>
          <p:nvPr userDrawn="1"/>
        </p:nvSpPr>
        <p:spPr>
          <a:xfrm>
            <a:off x="44928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2" name="Rectangle 2401"/>
          <p:cNvSpPr/>
          <p:nvPr userDrawn="1"/>
        </p:nvSpPr>
        <p:spPr>
          <a:xfrm>
            <a:off x="761807" y="1523459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3" name="Oval 2402"/>
          <p:cNvSpPr/>
          <p:nvPr userDrawn="1"/>
        </p:nvSpPr>
        <p:spPr>
          <a:xfrm>
            <a:off x="83018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4" name="Moon 2403"/>
          <p:cNvSpPr/>
          <p:nvPr userDrawn="1"/>
        </p:nvSpPr>
        <p:spPr>
          <a:xfrm>
            <a:off x="83018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5" name="Rectangle 2404"/>
          <p:cNvSpPr/>
          <p:nvPr userDrawn="1"/>
        </p:nvSpPr>
        <p:spPr>
          <a:xfrm>
            <a:off x="1142711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6" name="Oval 2405"/>
          <p:cNvSpPr/>
          <p:nvPr userDrawn="1"/>
        </p:nvSpPr>
        <p:spPr>
          <a:xfrm>
            <a:off x="1211087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7" name="Moon 2406"/>
          <p:cNvSpPr/>
          <p:nvPr userDrawn="1"/>
        </p:nvSpPr>
        <p:spPr>
          <a:xfrm>
            <a:off x="1211087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8" name="Rectangle 2407"/>
          <p:cNvSpPr/>
          <p:nvPr userDrawn="1"/>
        </p:nvSpPr>
        <p:spPr>
          <a:xfrm>
            <a:off x="1523614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9" name="Oval 2408"/>
          <p:cNvSpPr/>
          <p:nvPr userDrawn="1"/>
        </p:nvSpPr>
        <p:spPr>
          <a:xfrm>
            <a:off x="159199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0" name="Moon 2409"/>
          <p:cNvSpPr/>
          <p:nvPr userDrawn="1"/>
        </p:nvSpPr>
        <p:spPr>
          <a:xfrm>
            <a:off x="159199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1" name="Rectangle 2410"/>
          <p:cNvSpPr/>
          <p:nvPr userDrawn="1"/>
        </p:nvSpPr>
        <p:spPr>
          <a:xfrm>
            <a:off x="7237167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12" name="Oval 2411"/>
          <p:cNvSpPr/>
          <p:nvPr userDrawn="1"/>
        </p:nvSpPr>
        <p:spPr>
          <a:xfrm>
            <a:off x="730554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3" name="Moon 2412"/>
          <p:cNvSpPr/>
          <p:nvPr userDrawn="1"/>
        </p:nvSpPr>
        <p:spPr>
          <a:xfrm>
            <a:off x="730554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4" name="Rectangle 2413"/>
          <p:cNvSpPr/>
          <p:nvPr userDrawn="1"/>
        </p:nvSpPr>
        <p:spPr>
          <a:xfrm>
            <a:off x="761807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15" name="Oval 2414"/>
          <p:cNvSpPr/>
          <p:nvPr userDrawn="1"/>
        </p:nvSpPr>
        <p:spPr>
          <a:xfrm>
            <a:off x="768644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6" name="Moon 2415"/>
          <p:cNvSpPr/>
          <p:nvPr userDrawn="1"/>
        </p:nvSpPr>
        <p:spPr>
          <a:xfrm>
            <a:off x="768644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7" name="Rectangle 2416"/>
          <p:cNvSpPr/>
          <p:nvPr userDrawn="1"/>
        </p:nvSpPr>
        <p:spPr>
          <a:xfrm>
            <a:off x="7998974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8" name="Oval 2417"/>
          <p:cNvSpPr/>
          <p:nvPr userDrawn="1"/>
        </p:nvSpPr>
        <p:spPr>
          <a:xfrm>
            <a:off x="806735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9" name="Moon 2418"/>
          <p:cNvSpPr/>
          <p:nvPr userDrawn="1"/>
        </p:nvSpPr>
        <p:spPr>
          <a:xfrm>
            <a:off x="806735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0" name="Rectangle 2419"/>
          <p:cNvSpPr/>
          <p:nvPr userDrawn="1"/>
        </p:nvSpPr>
        <p:spPr>
          <a:xfrm>
            <a:off x="8379877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1" name="Oval 2420"/>
          <p:cNvSpPr/>
          <p:nvPr userDrawn="1"/>
        </p:nvSpPr>
        <p:spPr>
          <a:xfrm>
            <a:off x="844825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2" name="Moon 2421"/>
          <p:cNvSpPr/>
          <p:nvPr userDrawn="1"/>
        </p:nvSpPr>
        <p:spPr>
          <a:xfrm>
            <a:off x="844825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3" name="Rectangle 2422"/>
          <p:cNvSpPr/>
          <p:nvPr userDrawn="1"/>
        </p:nvSpPr>
        <p:spPr>
          <a:xfrm>
            <a:off x="8760781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4" name="Oval 2423"/>
          <p:cNvSpPr/>
          <p:nvPr userDrawn="1"/>
        </p:nvSpPr>
        <p:spPr>
          <a:xfrm>
            <a:off x="8829157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5" name="Moon 2424"/>
          <p:cNvSpPr/>
          <p:nvPr userDrawn="1"/>
        </p:nvSpPr>
        <p:spPr>
          <a:xfrm>
            <a:off x="8829157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6" name="Rectangle 2425"/>
          <p:cNvSpPr/>
          <p:nvPr userDrawn="1"/>
        </p:nvSpPr>
        <p:spPr>
          <a:xfrm>
            <a:off x="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27" name="Oval 2426"/>
          <p:cNvSpPr/>
          <p:nvPr userDrawn="1"/>
        </p:nvSpPr>
        <p:spPr>
          <a:xfrm>
            <a:off x="6837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8" name="Moon 2427"/>
          <p:cNvSpPr/>
          <p:nvPr userDrawn="1"/>
        </p:nvSpPr>
        <p:spPr>
          <a:xfrm>
            <a:off x="6837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9" name="Rectangle 2428"/>
          <p:cNvSpPr/>
          <p:nvPr userDrawn="1"/>
        </p:nvSpPr>
        <p:spPr>
          <a:xfrm>
            <a:off x="380904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30" name="Oval 2429"/>
          <p:cNvSpPr/>
          <p:nvPr userDrawn="1"/>
        </p:nvSpPr>
        <p:spPr>
          <a:xfrm>
            <a:off x="44928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1" name="Moon 2430"/>
          <p:cNvSpPr/>
          <p:nvPr userDrawn="1"/>
        </p:nvSpPr>
        <p:spPr>
          <a:xfrm>
            <a:off x="44928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2" name="Rectangle 2431"/>
          <p:cNvSpPr/>
          <p:nvPr userDrawn="1"/>
        </p:nvSpPr>
        <p:spPr>
          <a:xfrm>
            <a:off x="761807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3" name="Oval 2432"/>
          <p:cNvSpPr/>
          <p:nvPr userDrawn="1"/>
        </p:nvSpPr>
        <p:spPr>
          <a:xfrm>
            <a:off x="83018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4" name="Moon 2433"/>
          <p:cNvSpPr/>
          <p:nvPr userDrawn="1"/>
        </p:nvSpPr>
        <p:spPr>
          <a:xfrm>
            <a:off x="83018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5" name="Rectangle 2434"/>
          <p:cNvSpPr/>
          <p:nvPr userDrawn="1"/>
        </p:nvSpPr>
        <p:spPr>
          <a:xfrm>
            <a:off x="1142711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6" name="Oval 2435"/>
          <p:cNvSpPr/>
          <p:nvPr userDrawn="1"/>
        </p:nvSpPr>
        <p:spPr>
          <a:xfrm>
            <a:off x="121108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7" name="Moon 2436"/>
          <p:cNvSpPr/>
          <p:nvPr userDrawn="1"/>
        </p:nvSpPr>
        <p:spPr>
          <a:xfrm>
            <a:off x="121108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8" name="Rectangle 2437"/>
          <p:cNvSpPr/>
          <p:nvPr userDrawn="1"/>
        </p:nvSpPr>
        <p:spPr>
          <a:xfrm>
            <a:off x="1523614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9" name="Oval 2438"/>
          <p:cNvSpPr/>
          <p:nvPr userDrawn="1"/>
        </p:nvSpPr>
        <p:spPr>
          <a:xfrm>
            <a:off x="159199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0" name="Moon 2439"/>
          <p:cNvSpPr/>
          <p:nvPr userDrawn="1"/>
        </p:nvSpPr>
        <p:spPr>
          <a:xfrm>
            <a:off x="159199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1" name="Rectangle 2440"/>
          <p:cNvSpPr/>
          <p:nvPr userDrawn="1"/>
        </p:nvSpPr>
        <p:spPr>
          <a:xfrm>
            <a:off x="1904518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2" name="Oval 2441"/>
          <p:cNvSpPr/>
          <p:nvPr userDrawn="1"/>
        </p:nvSpPr>
        <p:spPr>
          <a:xfrm>
            <a:off x="1972894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3" name="Moon 2442"/>
          <p:cNvSpPr/>
          <p:nvPr userDrawn="1"/>
        </p:nvSpPr>
        <p:spPr>
          <a:xfrm>
            <a:off x="1972894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4" name="Rectangle 2443"/>
          <p:cNvSpPr/>
          <p:nvPr userDrawn="1"/>
        </p:nvSpPr>
        <p:spPr>
          <a:xfrm>
            <a:off x="2285421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5" name="Oval 2444"/>
          <p:cNvSpPr/>
          <p:nvPr userDrawn="1"/>
        </p:nvSpPr>
        <p:spPr>
          <a:xfrm>
            <a:off x="235379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6" name="Moon 2445"/>
          <p:cNvSpPr/>
          <p:nvPr userDrawn="1"/>
        </p:nvSpPr>
        <p:spPr>
          <a:xfrm>
            <a:off x="235379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7" name="Rectangle 2446"/>
          <p:cNvSpPr/>
          <p:nvPr userDrawn="1"/>
        </p:nvSpPr>
        <p:spPr>
          <a:xfrm>
            <a:off x="2666325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8" name="Oval 2447"/>
          <p:cNvSpPr/>
          <p:nvPr userDrawn="1"/>
        </p:nvSpPr>
        <p:spPr>
          <a:xfrm>
            <a:off x="2734701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9" name="Moon 2448"/>
          <p:cNvSpPr/>
          <p:nvPr userDrawn="1"/>
        </p:nvSpPr>
        <p:spPr>
          <a:xfrm>
            <a:off x="2734701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0" name="Rectangle 2449"/>
          <p:cNvSpPr/>
          <p:nvPr userDrawn="1"/>
        </p:nvSpPr>
        <p:spPr>
          <a:xfrm>
            <a:off x="3047228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1" name="Oval 2450"/>
          <p:cNvSpPr/>
          <p:nvPr userDrawn="1"/>
        </p:nvSpPr>
        <p:spPr>
          <a:xfrm>
            <a:off x="3115604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2" name="Moon 2451"/>
          <p:cNvSpPr/>
          <p:nvPr userDrawn="1"/>
        </p:nvSpPr>
        <p:spPr>
          <a:xfrm>
            <a:off x="3115604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3" name="Rectangle 2452"/>
          <p:cNvSpPr/>
          <p:nvPr userDrawn="1"/>
        </p:nvSpPr>
        <p:spPr>
          <a:xfrm>
            <a:off x="3428132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4" name="Oval 2453"/>
          <p:cNvSpPr/>
          <p:nvPr userDrawn="1"/>
        </p:nvSpPr>
        <p:spPr>
          <a:xfrm>
            <a:off x="3496508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5" name="Moon 2454"/>
          <p:cNvSpPr/>
          <p:nvPr userDrawn="1"/>
        </p:nvSpPr>
        <p:spPr>
          <a:xfrm>
            <a:off x="3496508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6" name="Rectangle 2455"/>
          <p:cNvSpPr/>
          <p:nvPr userDrawn="1"/>
        </p:nvSpPr>
        <p:spPr>
          <a:xfrm>
            <a:off x="3809035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" name="Oval 2456"/>
          <p:cNvSpPr/>
          <p:nvPr userDrawn="1"/>
        </p:nvSpPr>
        <p:spPr>
          <a:xfrm>
            <a:off x="3877411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" name="Moon 2457"/>
          <p:cNvSpPr/>
          <p:nvPr userDrawn="1"/>
        </p:nvSpPr>
        <p:spPr>
          <a:xfrm>
            <a:off x="3877411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9" name="Rectangle 2458"/>
          <p:cNvSpPr/>
          <p:nvPr userDrawn="1"/>
        </p:nvSpPr>
        <p:spPr>
          <a:xfrm>
            <a:off x="4189939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0" name="Oval 2459"/>
          <p:cNvSpPr/>
          <p:nvPr userDrawn="1"/>
        </p:nvSpPr>
        <p:spPr>
          <a:xfrm>
            <a:off x="4258315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1" name="Moon 2460"/>
          <p:cNvSpPr/>
          <p:nvPr userDrawn="1"/>
        </p:nvSpPr>
        <p:spPr>
          <a:xfrm>
            <a:off x="4258315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2" name="Rectangle 2461"/>
          <p:cNvSpPr/>
          <p:nvPr userDrawn="1"/>
        </p:nvSpPr>
        <p:spPr>
          <a:xfrm>
            <a:off x="4570842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3" name="Oval 2462"/>
          <p:cNvSpPr/>
          <p:nvPr userDrawn="1"/>
        </p:nvSpPr>
        <p:spPr>
          <a:xfrm>
            <a:off x="4639218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4" name="Moon 2463"/>
          <p:cNvSpPr/>
          <p:nvPr userDrawn="1"/>
        </p:nvSpPr>
        <p:spPr>
          <a:xfrm>
            <a:off x="4639218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5" name="Rectangle 2464"/>
          <p:cNvSpPr/>
          <p:nvPr userDrawn="1"/>
        </p:nvSpPr>
        <p:spPr>
          <a:xfrm>
            <a:off x="4951746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6" name="Oval 2465"/>
          <p:cNvSpPr/>
          <p:nvPr userDrawn="1"/>
        </p:nvSpPr>
        <p:spPr>
          <a:xfrm>
            <a:off x="5020122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Moon 2466"/>
          <p:cNvSpPr/>
          <p:nvPr userDrawn="1"/>
        </p:nvSpPr>
        <p:spPr>
          <a:xfrm>
            <a:off x="5020122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8" name="Rectangle 2467"/>
          <p:cNvSpPr/>
          <p:nvPr userDrawn="1"/>
        </p:nvSpPr>
        <p:spPr>
          <a:xfrm>
            <a:off x="5332649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9" name="Oval 2468"/>
          <p:cNvSpPr/>
          <p:nvPr userDrawn="1"/>
        </p:nvSpPr>
        <p:spPr>
          <a:xfrm>
            <a:off x="5401025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0" name="Moon 2469"/>
          <p:cNvSpPr/>
          <p:nvPr userDrawn="1"/>
        </p:nvSpPr>
        <p:spPr>
          <a:xfrm>
            <a:off x="5401025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1" name="Rectangle 2470"/>
          <p:cNvSpPr/>
          <p:nvPr userDrawn="1"/>
        </p:nvSpPr>
        <p:spPr>
          <a:xfrm>
            <a:off x="5713553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2" name="Oval 2471"/>
          <p:cNvSpPr/>
          <p:nvPr userDrawn="1"/>
        </p:nvSpPr>
        <p:spPr>
          <a:xfrm>
            <a:off x="5781929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3" name="Moon 2472"/>
          <p:cNvSpPr/>
          <p:nvPr userDrawn="1"/>
        </p:nvSpPr>
        <p:spPr>
          <a:xfrm>
            <a:off x="5781929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4" name="Rectangle 2473"/>
          <p:cNvSpPr/>
          <p:nvPr userDrawn="1"/>
        </p:nvSpPr>
        <p:spPr>
          <a:xfrm>
            <a:off x="6094456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5" name="Oval 2474"/>
          <p:cNvSpPr/>
          <p:nvPr userDrawn="1"/>
        </p:nvSpPr>
        <p:spPr>
          <a:xfrm>
            <a:off x="6162832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6" name="Moon 2475"/>
          <p:cNvSpPr/>
          <p:nvPr userDrawn="1"/>
        </p:nvSpPr>
        <p:spPr>
          <a:xfrm>
            <a:off x="6162832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7" name="Rectangle 2476"/>
          <p:cNvSpPr/>
          <p:nvPr userDrawn="1"/>
        </p:nvSpPr>
        <p:spPr>
          <a:xfrm>
            <a:off x="6475360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8" name="Oval 2477"/>
          <p:cNvSpPr/>
          <p:nvPr userDrawn="1"/>
        </p:nvSpPr>
        <p:spPr>
          <a:xfrm>
            <a:off x="654373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9" name="Moon 2478"/>
          <p:cNvSpPr/>
          <p:nvPr userDrawn="1"/>
        </p:nvSpPr>
        <p:spPr>
          <a:xfrm>
            <a:off x="654373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0" name="Rectangle 2479"/>
          <p:cNvSpPr/>
          <p:nvPr userDrawn="1"/>
        </p:nvSpPr>
        <p:spPr>
          <a:xfrm>
            <a:off x="6856263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1" name="Oval 2480"/>
          <p:cNvSpPr/>
          <p:nvPr userDrawn="1"/>
        </p:nvSpPr>
        <p:spPr>
          <a:xfrm>
            <a:off x="6924639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2" name="Moon 2481"/>
          <p:cNvSpPr/>
          <p:nvPr userDrawn="1"/>
        </p:nvSpPr>
        <p:spPr>
          <a:xfrm>
            <a:off x="6924639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3" name="Rectangle 2482"/>
          <p:cNvSpPr/>
          <p:nvPr userDrawn="1"/>
        </p:nvSpPr>
        <p:spPr>
          <a:xfrm>
            <a:off x="7237167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84" name="Oval 2483"/>
          <p:cNvSpPr/>
          <p:nvPr userDrawn="1"/>
        </p:nvSpPr>
        <p:spPr>
          <a:xfrm>
            <a:off x="730554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5" name="Moon 2484"/>
          <p:cNvSpPr/>
          <p:nvPr userDrawn="1"/>
        </p:nvSpPr>
        <p:spPr>
          <a:xfrm>
            <a:off x="730554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6" name="Rectangle 2485"/>
          <p:cNvSpPr/>
          <p:nvPr userDrawn="1"/>
        </p:nvSpPr>
        <p:spPr>
          <a:xfrm>
            <a:off x="761807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87" name="Oval 2486"/>
          <p:cNvSpPr/>
          <p:nvPr userDrawn="1"/>
        </p:nvSpPr>
        <p:spPr>
          <a:xfrm>
            <a:off x="768644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8" name="Moon 2487"/>
          <p:cNvSpPr/>
          <p:nvPr userDrawn="1"/>
        </p:nvSpPr>
        <p:spPr>
          <a:xfrm>
            <a:off x="768644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9" name="Rectangle 2488"/>
          <p:cNvSpPr/>
          <p:nvPr userDrawn="1"/>
        </p:nvSpPr>
        <p:spPr>
          <a:xfrm>
            <a:off x="7998974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0" name="Oval 2489"/>
          <p:cNvSpPr/>
          <p:nvPr userDrawn="1"/>
        </p:nvSpPr>
        <p:spPr>
          <a:xfrm>
            <a:off x="806735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1" name="Moon 2490"/>
          <p:cNvSpPr/>
          <p:nvPr userDrawn="1"/>
        </p:nvSpPr>
        <p:spPr>
          <a:xfrm>
            <a:off x="806735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2" name="Rectangle 2491"/>
          <p:cNvSpPr/>
          <p:nvPr userDrawn="1"/>
        </p:nvSpPr>
        <p:spPr>
          <a:xfrm>
            <a:off x="8379877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3" name="Oval 2492"/>
          <p:cNvSpPr/>
          <p:nvPr userDrawn="1"/>
        </p:nvSpPr>
        <p:spPr>
          <a:xfrm>
            <a:off x="844825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4" name="Moon 2493"/>
          <p:cNvSpPr/>
          <p:nvPr userDrawn="1"/>
        </p:nvSpPr>
        <p:spPr>
          <a:xfrm>
            <a:off x="844825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5" name="Rectangle 2494"/>
          <p:cNvSpPr/>
          <p:nvPr userDrawn="1"/>
        </p:nvSpPr>
        <p:spPr>
          <a:xfrm>
            <a:off x="8760781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6" name="Oval 2495"/>
          <p:cNvSpPr/>
          <p:nvPr userDrawn="1"/>
        </p:nvSpPr>
        <p:spPr>
          <a:xfrm>
            <a:off x="882915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7" name="Moon 2496"/>
          <p:cNvSpPr/>
          <p:nvPr userDrawn="1"/>
        </p:nvSpPr>
        <p:spPr>
          <a:xfrm>
            <a:off x="882915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8" name="Rectangle 2497"/>
          <p:cNvSpPr/>
          <p:nvPr userDrawn="1"/>
        </p:nvSpPr>
        <p:spPr>
          <a:xfrm>
            <a:off x="0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99" name="Oval 2498"/>
          <p:cNvSpPr/>
          <p:nvPr userDrawn="1"/>
        </p:nvSpPr>
        <p:spPr>
          <a:xfrm>
            <a:off x="6837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0" name="Moon 2499"/>
          <p:cNvSpPr/>
          <p:nvPr userDrawn="1"/>
        </p:nvSpPr>
        <p:spPr>
          <a:xfrm>
            <a:off x="6837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1" name="Rectangle 2500"/>
          <p:cNvSpPr/>
          <p:nvPr userDrawn="1"/>
        </p:nvSpPr>
        <p:spPr>
          <a:xfrm>
            <a:off x="380904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02" name="Oval 2501"/>
          <p:cNvSpPr/>
          <p:nvPr userDrawn="1"/>
        </p:nvSpPr>
        <p:spPr>
          <a:xfrm>
            <a:off x="44928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3" name="Moon 2502"/>
          <p:cNvSpPr/>
          <p:nvPr userDrawn="1"/>
        </p:nvSpPr>
        <p:spPr>
          <a:xfrm>
            <a:off x="44928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4" name="Rectangle 2503"/>
          <p:cNvSpPr/>
          <p:nvPr userDrawn="1"/>
        </p:nvSpPr>
        <p:spPr>
          <a:xfrm>
            <a:off x="761807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5" name="Oval 2504"/>
          <p:cNvSpPr/>
          <p:nvPr userDrawn="1"/>
        </p:nvSpPr>
        <p:spPr>
          <a:xfrm>
            <a:off x="83018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6" name="Moon 2505"/>
          <p:cNvSpPr/>
          <p:nvPr userDrawn="1"/>
        </p:nvSpPr>
        <p:spPr>
          <a:xfrm>
            <a:off x="83018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7" name="Rectangle 2506"/>
          <p:cNvSpPr/>
          <p:nvPr userDrawn="1"/>
        </p:nvSpPr>
        <p:spPr>
          <a:xfrm>
            <a:off x="1142711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8" name="Oval 2507"/>
          <p:cNvSpPr/>
          <p:nvPr userDrawn="1"/>
        </p:nvSpPr>
        <p:spPr>
          <a:xfrm>
            <a:off x="121108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9" name="Moon 2508"/>
          <p:cNvSpPr/>
          <p:nvPr userDrawn="1"/>
        </p:nvSpPr>
        <p:spPr>
          <a:xfrm>
            <a:off x="121108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0" name="Rectangle 2509"/>
          <p:cNvSpPr/>
          <p:nvPr userDrawn="1"/>
        </p:nvSpPr>
        <p:spPr>
          <a:xfrm>
            <a:off x="1523614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1" name="Oval 2510"/>
          <p:cNvSpPr/>
          <p:nvPr userDrawn="1"/>
        </p:nvSpPr>
        <p:spPr>
          <a:xfrm>
            <a:off x="159199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2" name="Moon 2511"/>
          <p:cNvSpPr/>
          <p:nvPr userDrawn="1"/>
        </p:nvSpPr>
        <p:spPr>
          <a:xfrm>
            <a:off x="159199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3" name="Rectangle 2512"/>
          <p:cNvSpPr/>
          <p:nvPr userDrawn="1"/>
        </p:nvSpPr>
        <p:spPr>
          <a:xfrm>
            <a:off x="1904518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4" name="Oval 2513"/>
          <p:cNvSpPr/>
          <p:nvPr userDrawn="1"/>
        </p:nvSpPr>
        <p:spPr>
          <a:xfrm>
            <a:off x="1972894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5" name="Moon 2514"/>
          <p:cNvSpPr/>
          <p:nvPr userDrawn="1"/>
        </p:nvSpPr>
        <p:spPr>
          <a:xfrm>
            <a:off x="1972894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6" name="Rectangle 2515"/>
          <p:cNvSpPr/>
          <p:nvPr userDrawn="1"/>
        </p:nvSpPr>
        <p:spPr>
          <a:xfrm>
            <a:off x="2285421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7" name="Oval 2516"/>
          <p:cNvSpPr/>
          <p:nvPr userDrawn="1"/>
        </p:nvSpPr>
        <p:spPr>
          <a:xfrm>
            <a:off x="235379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8" name="Moon 2517"/>
          <p:cNvSpPr/>
          <p:nvPr userDrawn="1"/>
        </p:nvSpPr>
        <p:spPr>
          <a:xfrm>
            <a:off x="235379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9" name="Rectangle 2518"/>
          <p:cNvSpPr/>
          <p:nvPr userDrawn="1"/>
        </p:nvSpPr>
        <p:spPr>
          <a:xfrm>
            <a:off x="2666325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0" name="Oval 2519"/>
          <p:cNvSpPr/>
          <p:nvPr userDrawn="1"/>
        </p:nvSpPr>
        <p:spPr>
          <a:xfrm>
            <a:off x="2734701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1" name="Moon 2520"/>
          <p:cNvSpPr/>
          <p:nvPr userDrawn="1"/>
        </p:nvSpPr>
        <p:spPr>
          <a:xfrm>
            <a:off x="2734701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2" name="Rectangle 2521"/>
          <p:cNvSpPr/>
          <p:nvPr userDrawn="1"/>
        </p:nvSpPr>
        <p:spPr>
          <a:xfrm>
            <a:off x="3047228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3" name="Oval 2522"/>
          <p:cNvSpPr/>
          <p:nvPr userDrawn="1"/>
        </p:nvSpPr>
        <p:spPr>
          <a:xfrm>
            <a:off x="3115604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4" name="Moon 2523"/>
          <p:cNvSpPr/>
          <p:nvPr userDrawn="1"/>
        </p:nvSpPr>
        <p:spPr>
          <a:xfrm>
            <a:off x="3115604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5" name="Rectangle 2524"/>
          <p:cNvSpPr/>
          <p:nvPr userDrawn="1"/>
        </p:nvSpPr>
        <p:spPr>
          <a:xfrm>
            <a:off x="3428132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6" name="Oval 2525"/>
          <p:cNvSpPr/>
          <p:nvPr userDrawn="1"/>
        </p:nvSpPr>
        <p:spPr>
          <a:xfrm>
            <a:off x="3496508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7" name="Moon 2526"/>
          <p:cNvSpPr/>
          <p:nvPr userDrawn="1"/>
        </p:nvSpPr>
        <p:spPr>
          <a:xfrm>
            <a:off x="3496508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8" name="Rectangle 2527"/>
          <p:cNvSpPr/>
          <p:nvPr userDrawn="1"/>
        </p:nvSpPr>
        <p:spPr>
          <a:xfrm>
            <a:off x="3809035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9" name="Oval 2528"/>
          <p:cNvSpPr/>
          <p:nvPr userDrawn="1"/>
        </p:nvSpPr>
        <p:spPr>
          <a:xfrm>
            <a:off x="3877411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0" name="Moon 2529"/>
          <p:cNvSpPr/>
          <p:nvPr userDrawn="1"/>
        </p:nvSpPr>
        <p:spPr>
          <a:xfrm>
            <a:off x="3877411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1" name="Rectangle 2530"/>
          <p:cNvSpPr/>
          <p:nvPr userDrawn="1"/>
        </p:nvSpPr>
        <p:spPr>
          <a:xfrm>
            <a:off x="4189939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2" name="Oval 2531"/>
          <p:cNvSpPr/>
          <p:nvPr userDrawn="1"/>
        </p:nvSpPr>
        <p:spPr>
          <a:xfrm>
            <a:off x="4258315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3" name="Moon 2532"/>
          <p:cNvSpPr/>
          <p:nvPr userDrawn="1"/>
        </p:nvSpPr>
        <p:spPr>
          <a:xfrm>
            <a:off x="4258315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4" name="Rectangle 2533"/>
          <p:cNvSpPr/>
          <p:nvPr userDrawn="1"/>
        </p:nvSpPr>
        <p:spPr>
          <a:xfrm>
            <a:off x="4570842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5" name="Oval 2534"/>
          <p:cNvSpPr/>
          <p:nvPr userDrawn="1"/>
        </p:nvSpPr>
        <p:spPr>
          <a:xfrm>
            <a:off x="4639218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6" name="Moon 2535"/>
          <p:cNvSpPr/>
          <p:nvPr userDrawn="1"/>
        </p:nvSpPr>
        <p:spPr>
          <a:xfrm>
            <a:off x="4639218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7" name="Rectangle 2536"/>
          <p:cNvSpPr/>
          <p:nvPr userDrawn="1"/>
        </p:nvSpPr>
        <p:spPr>
          <a:xfrm>
            <a:off x="4951746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8" name="Oval 2537"/>
          <p:cNvSpPr/>
          <p:nvPr userDrawn="1"/>
        </p:nvSpPr>
        <p:spPr>
          <a:xfrm>
            <a:off x="5020122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9" name="Moon 2538"/>
          <p:cNvSpPr/>
          <p:nvPr userDrawn="1"/>
        </p:nvSpPr>
        <p:spPr>
          <a:xfrm>
            <a:off x="5020122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0" name="Rectangle 2539"/>
          <p:cNvSpPr/>
          <p:nvPr userDrawn="1"/>
        </p:nvSpPr>
        <p:spPr>
          <a:xfrm>
            <a:off x="5332649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1" name="Oval 2540"/>
          <p:cNvSpPr/>
          <p:nvPr userDrawn="1"/>
        </p:nvSpPr>
        <p:spPr>
          <a:xfrm>
            <a:off x="5401025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2" name="Moon 2541"/>
          <p:cNvSpPr/>
          <p:nvPr userDrawn="1"/>
        </p:nvSpPr>
        <p:spPr>
          <a:xfrm>
            <a:off x="5401025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3" name="Rectangle 2542"/>
          <p:cNvSpPr/>
          <p:nvPr userDrawn="1"/>
        </p:nvSpPr>
        <p:spPr>
          <a:xfrm>
            <a:off x="5713553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4" name="Oval 2543"/>
          <p:cNvSpPr/>
          <p:nvPr userDrawn="1"/>
        </p:nvSpPr>
        <p:spPr>
          <a:xfrm>
            <a:off x="5781929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5" name="Moon 2544"/>
          <p:cNvSpPr/>
          <p:nvPr userDrawn="1"/>
        </p:nvSpPr>
        <p:spPr>
          <a:xfrm>
            <a:off x="5781929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6" name="Rectangle 2545"/>
          <p:cNvSpPr/>
          <p:nvPr userDrawn="1"/>
        </p:nvSpPr>
        <p:spPr>
          <a:xfrm>
            <a:off x="6094456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7" name="Oval 2546"/>
          <p:cNvSpPr/>
          <p:nvPr userDrawn="1"/>
        </p:nvSpPr>
        <p:spPr>
          <a:xfrm>
            <a:off x="6162832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8" name="Moon 2547"/>
          <p:cNvSpPr/>
          <p:nvPr userDrawn="1"/>
        </p:nvSpPr>
        <p:spPr>
          <a:xfrm>
            <a:off x="6162832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9" name="Rectangle 2548"/>
          <p:cNvSpPr/>
          <p:nvPr userDrawn="1"/>
        </p:nvSpPr>
        <p:spPr>
          <a:xfrm>
            <a:off x="6475360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0" name="Oval 2549"/>
          <p:cNvSpPr/>
          <p:nvPr userDrawn="1"/>
        </p:nvSpPr>
        <p:spPr>
          <a:xfrm>
            <a:off x="654373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1" name="Moon 2550"/>
          <p:cNvSpPr/>
          <p:nvPr userDrawn="1"/>
        </p:nvSpPr>
        <p:spPr>
          <a:xfrm>
            <a:off x="654373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2" name="Rectangle 2551"/>
          <p:cNvSpPr/>
          <p:nvPr userDrawn="1"/>
        </p:nvSpPr>
        <p:spPr>
          <a:xfrm>
            <a:off x="6856263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3" name="Oval 2552"/>
          <p:cNvSpPr/>
          <p:nvPr userDrawn="1"/>
        </p:nvSpPr>
        <p:spPr>
          <a:xfrm>
            <a:off x="6924639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4" name="Moon 2553"/>
          <p:cNvSpPr/>
          <p:nvPr userDrawn="1"/>
        </p:nvSpPr>
        <p:spPr>
          <a:xfrm>
            <a:off x="6924639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5" name="Rectangle 2554"/>
          <p:cNvSpPr/>
          <p:nvPr userDrawn="1"/>
        </p:nvSpPr>
        <p:spPr>
          <a:xfrm>
            <a:off x="7237167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6" name="Oval 2555"/>
          <p:cNvSpPr/>
          <p:nvPr userDrawn="1"/>
        </p:nvSpPr>
        <p:spPr>
          <a:xfrm>
            <a:off x="730554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7" name="Moon 2556"/>
          <p:cNvSpPr/>
          <p:nvPr userDrawn="1"/>
        </p:nvSpPr>
        <p:spPr>
          <a:xfrm>
            <a:off x="730554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8" name="Rectangle 2557"/>
          <p:cNvSpPr/>
          <p:nvPr userDrawn="1"/>
        </p:nvSpPr>
        <p:spPr>
          <a:xfrm>
            <a:off x="7618070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9" name="Oval 2558"/>
          <p:cNvSpPr/>
          <p:nvPr userDrawn="1"/>
        </p:nvSpPr>
        <p:spPr>
          <a:xfrm>
            <a:off x="768644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" name="Moon 2559"/>
          <p:cNvSpPr/>
          <p:nvPr userDrawn="1"/>
        </p:nvSpPr>
        <p:spPr>
          <a:xfrm>
            <a:off x="768644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1" name="Rectangle 2560"/>
          <p:cNvSpPr/>
          <p:nvPr userDrawn="1"/>
        </p:nvSpPr>
        <p:spPr>
          <a:xfrm>
            <a:off x="7998974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2" name="Oval 2561"/>
          <p:cNvSpPr/>
          <p:nvPr userDrawn="1"/>
        </p:nvSpPr>
        <p:spPr>
          <a:xfrm>
            <a:off x="806735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3" name="Moon 2562"/>
          <p:cNvSpPr/>
          <p:nvPr userDrawn="1"/>
        </p:nvSpPr>
        <p:spPr>
          <a:xfrm>
            <a:off x="806735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4" name="Rectangle 2563"/>
          <p:cNvSpPr/>
          <p:nvPr userDrawn="1"/>
        </p:nvSpPr>
        <p:spPr>
          <a:xfrm>
            <a:off x="8379877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5" name="Oval 2564"/>
          <p:cNvSpPr/>
          <p:nvPr userDrawn="1"/>
        </p:nvSpPr>
        <p:spPr>
          <a:xfrm>
            <a:off x="844825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6" name="Moon 2565"/>
          <p:cNvSpPr/>
          <p:nvPr userDrawn="1"/>
        </p:nvSpPr>
        <p:spPr>
          <a:xfrm>
            <a:off x="844825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7" name="Rectangle 2566"/>
          <p:cNvSpPr/>
          <p:nvPr userDrawn="1"/>
        </p:nvSpPr>
        <p:spPr>
          <a:xfrm>
            <a:off x="8760781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8" name="Oval 2567"/>
          <p:cNvSpPr/>
          <p:nvPr userDrawn="1"/>
        </p:nvSpPr>
        <p:spPr>
          <a:xfrm>
            <a:off x="882915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9" name="Moon 2568"/>
          <p:cNvSpPr/>
          <p:nvPr userDrawn="1"/>
        </p:nvSpPr>
        <p:spPr>
          <a:xfrm>
            <a:off x="882915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0" name="Rectangle 2569"/>
          <p:cNvSpPr/>
          <p:nvPr userDrawn="1"/>
        </p:nvSpPr>
        <p:spPr>
          <a:xfrm>
            <a:off x="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1" name="Oval 2570"/>
          <p:cNvSpPr/>
          <p:nvPr userDrawn="1"/>
        </p:nvSpPr>
        <p:spPr>
          <a:xfrm>
            <a:off x="6837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2" name="Moon 2571"/>
          <p:cNvSpPr/>
          <p:nvPr userDrawn="1"/>
        </p:nvSpPr>
        <p:spPr>
          <a:xfrm>
            <a:off x="6837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3" name="Rectangle 2572"/>
          <p:cNvSpPr/>
          <p:nvPr userDrawn="1"/>
        </p:nvSpPr>
        <p:spPr>
          <a:xfrm>
            <a:off x="380904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4" name="Oval 2573"/>
          <p:cNvSpPr/>
          <p:nvPr userDrawn="1"/>
        </p:nvSpPr>
        <p:spPr>
          <a:xfrm>
            <a:off x="44928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5" name="Moon 2574"/>
          <p:cNvSpPr/>
          <p:nvPr userDrawn="1"/>
        </p:nvSpPr>
        <p:spPr>
          <a:xfrm>
            <a:off x="44928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6" name="Rectangle 2575"/>
          <p:cNvSpPr/>
          <p:nvPr userDrawn="1"/>
        </p:nvSpPr>
        <p:spPr>
          <a:xfrm>
            <a:off x="761807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7" name="Oval 2576"/>
          <p:cNvSpPr/>
          <p:nvPr userDrawn="1"/>
        </p:nvSpPr>
        <p:spPr>
          <a:xfrm>
            <a:off x="83018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8" name="Moon 2577"/>
          <p:cNvSpPr/>
          <p:nvPr userDrawn="1"/>
        </p:nvSpPr>
        <p:spPr>
          <a:xfrm>
            <a:off x="83018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9" name="Rectangle 2578"/>
          <p:cNvSpPr/>
          <p:nvPr userDrawn="1"/>
        </p:nvSpPr>
        <p:spPr>
          <a:xfrm>
            <a:off x="1142711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0" name="Oval 2579"/>
          <p:cNvSpPr/>
          <p:nvPr userDrawn="1"/>
        </p:nvSpPr>
        <p:spPr>
          <a:xfrm>
            <a:off x="121108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1" name="Moon 2580"/>
          <p:cNvSpPr/>
          <p:nvPr userDrawn="1"/>
        </p:nvSpPr>
        <p:spPr>
          <a:xfrm>
            <a:off x="121108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2" name="Rectangle 2581"/>
          <p:cNvSpPr/>
          <p:nvPr userDrawn="1"/>
        </p:nvSpPr>
        <p:spPr>
          <a:xfrm>
            <a:off x="1523614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83" name="Oval 2582"/>
          <p:cNvSpPr/>
          <p:nvPr userDrawn="1"/>
        </p:nvSpPr>
        <p:spPr>
          <a:xfrm>
            <a:off x="159199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4" name="Moon 2583"/>
          <p:cNvSpPr/>
          <p:nvPr userDrawn="1"/>
        </p:nvSpPr>
        <p:spPr>
          <a:xfrm>
            <a:off x="159199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5" name="Rectangle 2584"/>
          <p:cNvSpPr/>
          <p:nvPr userDrawn="1"/>
        </p:nvSpPr>
        <p:spPr>
          <a:xfrm>
            <a:off x="1904518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86" name="Oval 2585"/>
          <p:cNvSpPr/>
          <p:nvPr userDrawn="1"/>
        </p:nvSpPr>
        <p:spPr>
          <a:xfrm>
            <a:off x="1972894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7" name="Moon 2586"/>
          <p:cNvSpPr/>
          <p:nvPr userDrawn="1"/>
        </p:nvSpPr>
        <p:spPr>
          <a:xfrm>
            <a:off x="1972894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8" name="Rectangle 2587"/>
          <p:cNvSpPr/>
          <p:nvPr userDrawn="1"/>
        </p:nvSpPr>
        <p:spPr>
          <a:xfrm>
            <a:off x="2285421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9" name="Oval 2588"/>
          <p:cNvSpPr/>
          <p:nvPr userDrawn="1"/>
        </p:nvSpPr>
        <p:spPr>
          <a:xfrm>
            <a:off x="235379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0" name="Moon 2589"/>
          <p:cNvSpPr/>
          <p:nvPr userDrawn="1"/>
        </p:nvSpPr>
        <p:spPr>
          <a:xfrm>
            <a:off x="235379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1" name="Rectangle 2590"/>
          <p:cNvSpPr/>
          <p:nvPr userDrawn="1"/>
        </p:nvSpPr>
        <p:spPr>
          <a:xfrm>
            <a:off x="2666325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2" name="Oval 2591"/>
          <p:cNvSpPr/>
          <p:nvPr userDrawn="1"/>
        </p:nvSpPr>
        <p:spPr>
          <a:xfrm>
            <a:off x="2734701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3" name="Moon 2592"/>
          <p:cNvSpPr/>
          <p:nvPr userDrawn="1"/>
        </p:nvSpPr>
        <p:spPr>
          <a:xfrm>
            <a:off x="2734701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4" name="Rectangle 2593"/>
          <p:cNvSpPr/>
          <p:nvPr userDrawn="1"/>
        </p:nvSpPr>
        <p:spPr>
          <a:xfrm>
            <a:off x="3047228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95" name="Oval 2594"/>
          <p:cNvSpPr/>
          <p:nvPr userDrawn="1"/>
        </p:nvSpPr>
        <p:spPr>
          <a:xfrm>
            <a:off x="3115604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6" name="Moon 2595"/>
          <p:cNvSpPr/>
          <p:nvPr userDrawn="1"/>
        </p:nvSpPr>
        <p:spPr>
          <a:xfrm>
            <a:off x="3115604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7" name="Rectangle 2596"/>
          <p:cNvSpPr/>
          <p:nvPr userDrawn="1"/>
        </p:nvSpPr>
        <p:spPr>
          <a:xfrm>
            <a:off x="3428132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8" name="Oval 2597"/>
          <p:cNvSpPr/>
          <p:nvPr userDrawn="1"/>
        </p:nvSpPr>
        <p:spPr>
          <a:xfrm>
            <a:off x="3496508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9" name="Moon 2598"/>
          <p:cNvSpPr/>
          <p:nvPr userDrawn="1"/>
        </p:nvSpPr>
        <p:spPr>
          <a:xfrm>
            <a:off x="3496508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0" name="Rectangle 2599"/>
          <p:cNvSpPr/>
          <p:nvPr userDrawn="1"/>
        </p:nvSpPr>
        <p:spPr>
          <a:xfrm>
            <a:off x="3809035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1" name="Oval 2600"/>
          <p:cNvSpPr/>
          <p:nvPr userDrawn="1"/>
        </p:nvSpPr>
        <p:spPr>
          <a:xfrm>
            <a:off x="3877411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2" name="Moon 2601"/>
          <p:cNvSpPr/>
          <p:nvPr userDrawn="1"/>
        </p:nvSpPr>
        <p:spPr>
          <a:xfrm>
            <a:off x="3877411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3" name="Rectangle 2602"/>
          <p:cNvSpPr/>
          <p:nvPr userDrawn="1"/>
        </p:nvSpPr>
        <p:spPr>
          <a:xfrm>
            <a:off x="4189939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4" name="Oval 2603"/>
          <p:cNvSpPr/>
          <p:nvPr userDrawn="1"/>
        </p:nvSpPr>
        <p:spPr>
          <a:xfrm>
            <a:off x="4258315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5" name="Moon 2604"/>
          <p:cNvSpPr/>
          <p:nvPr userDrawn="1"/>
        </p:nvSpPr>
        <p:spPr>
          <a:xfrm>
            <a:off x="4258315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6" name="Rectangle 2605"/>
          <p:cNvSpPr/>
          <p:nvPr userDrawn="1"/>
        </p:nvSpPr>
        <p:spPr>
          <a:xfrm>
            <a:off x="4570842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7" name="Oval 2606"/>
          <p:cNvSpPr/>
          <p:nvPr userDrawn="1"/>
        </p:nvSpPr>
        <p:spPr>
          <a:xfrm>
            <a:off x="4639218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8" name="Moon 2607"/>
          <p:cNvSpPr/>
          <p:nvPr userDrawn="1"/>
        </p:nvSpPr>
        <p:spPr>
          <a:xfrm>
            <a:off x="4639218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9" name="Rectangle 2608"/>
          <p:cNvSpPr/>
          <p:nvPr userDrawn="1"/>
        </p:nvSpPr>
        <p:spPr>
          <a:xfrm>
            <a:off x="4951746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10" name="Oval 2609"/>
          <p:cNvSpPr/>
          <p:nvPr userDrawn="1"/>
        </p:nvSpPr>
        <p:spPr>
          <a:xfrm>
            <a:off x="5020122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1" name="Moon 2610"/>
          <p:cNvSpPr/>
          <p:nvPr userDrawn="1"/>
        </p:nvSpPr>
        <p:spPr>
          <a:xfrm>
            <a:off x="5020122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2" name="Rectangle 2611"/>
          <p:cNvSpPr/>
          <p:nvPr userDrawn="1"/>
        </p:nvSpPr>
        <p:spPr>
          <a:xfrm>
            <a:off x="5332649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3" name="Oval 2612"/>
          <p:cNvSpPr/>
          <p:nvPr userDrawn="1"/>
        </p:nvSpPr>
        <p:spPr>
          <a:xfrm>
            <a:off x="5401025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4" name="Moon 2613"/>
          <p:cNvSpPr/>
          <p:nvPr userDrawn="1"/>
        </p:nvSpPr>
        <p:spPr>
          <a:xfrm>
            <a:off x="5401025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5" name="Rectangle 2614"/>
          <p:cNvSpPr/>
          <p:nvPr userDrawn="1"/>
        </p:nvSpPr>
        <p:spPr>
          <a:xfrm>
            <a:off x="5713553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6" name="Oval 2615"/>
          <p:cNvSpPr/>
          <p:nvPr userDrawn="1"/>
        </p:nvSpPr>
        <p:spPr>
          <a:xfrm>
            <a:off x="5781929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7" name="Moon 2616"/>
          <p:cNvSpPr/>
          <p:nvPr userDrawn="1"/>
        </p:nvSpPr>
        <p:spPr>
          <a:xfrm>
            <a:off x="5781929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8" name="Rectangle 2617"/>
          <p:cNvSpPr/>
          <p:nvPr userDrawn="1"/>
        </p:nvSpPr>
        <p:spPr>
          <a:xfrm>
            <a:off x="6094456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9" name="Oval 2618"/>
          <p:cNvSpPr/>
          <p:nvPr userDrawn="1"/>
        </p:nvSpPr>
        <p:spPr>
          <a:xfrm>
            <a:off x="6162832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0" name="Moon 2619"/>
          <p:cNvSpPr/>
          <p:nvPr userDrawn="1"/>
        </p:nvSpPr>
        <p:spPr>
          <a:xfrm>
            <a:off x="6162832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1" name="Rectangle 2620"/>
          <p:cNvSpPr/>
          <p:nvPr userDrawn="1"/>
        </p:nvSpPr>
        <p:spPr>
          <a:xfrm>
            <a:off x="647536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2" name="Oval 2621"/>
          <p:cNvSpPr/>
          <p:nvPr userDrawn="1"/>
        </p:nvSpPr>
        <p:spPr>
          <a:xfrm>
            <a:off x="654373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3" name="Moon 2622"/>
          <p:cNvSpPr/>
          <p:nvPr userDrawn="1"/>
        </p:nvSpPr>
        <p:spPr>
          <a:xfrm>
            <a:off x="654373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4" name="Rectangle 2623"/>
          <p:cNvSpPr/>
          <p:nvPr userDrawn="1"/>
        </p:nvSpPr>
        <p:spPr>
          <a:xfrm>
            <a:off x="6856263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5" name="Oval 2624"/>
          <p:cNvSpPr/>
          <p:nvPr userDrawn="1"/>
        </p:nvSpPr>
        <p:spPr>
          <a:xfrm>
            <a:off x="6924639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6" name="Moon 2625"/>
          <p:cNvSpPr/>
          <p:nvPr userDrawn="1"/>
        </p:nvSpPr>
        <p:spPr>
          <a:xfrm>
            <a:off x="6924639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7" name="Rectangle 2626"/>
          <p:cNvSpPr/>
          <p:nvPr userDrawn="1"/>
        </p:nvSpPr>
        <p:spPr>
          <a:xfrm>
            <a:off x="7237167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8" name="Oval 2627"/>
          <p:cNvSpPr/>
          <p:nvPr userDrawn="1"/>
        </p:nvSpPr>
        <p:spPr>
          <a:xfrm>
            <a:off x="730554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9" name="Moon 2628"/>
          <p:cNvSpPr/>
          <p:nvPr userDrawn="1"/>
        </p:nvSpPr>
        <p:spPr>
          <a:xfrm>
            <a:off x="730554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0" name="Rectangle 2629"/>
          <p:cNvSpPr/>
          <p:nvPr userDrawn="1"/>
        </p:nvSpPr>
        <p:spPr>
          <a:xfrm>
            <a:off x="7618070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" name="Oval 2630"/>
          <p:cNvSpPr/>
          <p:nvPr userDrawn="1"/>
        </p:nvSpPr>
        <p:spPr>
          <a:xfrm>
            <a:off x="768644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2" name="Moon 2631"/>
          <p:cNvSpPr/>
          <p:nvPr userDrawn="1"/>
        </p:nvSpPr>
        <p:spPr>
          <a:xfrm>
            <a:off x="768644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3" name="Rectangle 2632"/>
          <p:cNvSpPr/>
          <p:nvPr userDrawn="1"/>
        </p:nvSpPr>
        <p:spPr>
          <a:xfrm>
            <a:off x="7998974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34" name="Oval 2633"/>
          <p:cNvSpPr/>
          <p:nvPr userDrawn="1"/>
        </p:nvSpPr>
        <p:spPr>
          <a:xfrm>
            <a:off x="806735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5" name="Moon 2634"/>
          <p:cNvSpPr/>
          <p:nvPr userDrawn="1"/>
        </p:nvSpPr>
        <p:spPr>
          <a:xfrm>
            <a:off x="806735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6" name="Rectangle 2635"/>
          <p:cNvSpPr/>
          <p:nvPr userDrawn="1"/>
        </p:nvSpPr>
        <p:spPr>
          <a:xfrm>
            <a:off x="8379877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7" name="Oval 2636"/>
          <p:cNvSpPr/>
          <p:nvPr userDrawn="1"/>
        </p:nvSpPr>
        <p:spPr>
          <a:xfrm>
            <a:off x="844825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8" name="Moon 2637"/>
          <p:cNvSpPr/>
          <p:nvPr userDrawn="1"/>
        </p:nvSpPr>
        <p:spPr>
          <a:xfrm>
            <a:off x="844825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9" name="Rectangle 2638"/>
          <p:cNvSpPr/>
          <p:nvPr userDrawn="1"/>
        </p:nvSpPr>
        <p:spPr>
          <a:xfrm>
            <a:off x="8760781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0" name="Oval 2639"/>
          <p:cNvSpPr/>
          <p:nvPr userDrawn="1"/>
        </p:nvSpPr>
        <p:spPr>
          <a:xfrm>
            <a:off x="882915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1" name="Moon 2640"/>
          <p:cNvSpPr/>
          <p:nvPr userDrawn="1"/>
        </p:nvSpPr>
        <p:spPr>
          <a:xfrm>
            <a:off x="882915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2" name="Rectangle 2641"/>
          <p:cNvSpPr/>
          <p:nvPr userDrawn="1"/>
        </p:nvSpPr>
        <p:spPr>
          <a:xfrm>
            <a:off x="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3" name="Oval 2642"/>
          <p:cNvSpPr/>
          <p:nvPr userDrawn="1"/>
        </p:nvSpPr>
        <p:spPr>
          <a:xfrm>
            <a:off x="6837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4" name="Moon 2643"/>
          <p:cNvSpPr/>
          <p:nvPr userDrawn="1"/>
        </p:nvSpPr>
        <p:spPr>
          <a:xfrm>
            <a:off x="6837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5" name="Rectangle 2644"/>
          <p:cNvSpPr/>
          <p:nvPr userDrawn="1"/>
        </p:nvSpPr>
        <p:spPr>
          <a:xfrm>
            <a:off x="380904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6" name="Oval 2645"/>
          <p:cNvSpPr/>
          <p:nvPr userDrawn="1"/>
        </p:nvSpPr>
        <p:spPr>
          <a:xfrm>
            <a:off x="44928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7" name="Moon 2646"/>
          <p:cNvSpPr/>
          <p:nvPr userDrawn="1"/>
        </p:nvSpPr>
        <p:spPr>
          <a:xfrm>
            <a:off x="44928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8" name="Rectangle 2647"/>
          <p:cNvSpPr/>
          <p:nvPr userDrawn="1"/>
        </p:nvSpPr>
        <p:spPr>
          <a:xfrm>
            <a:off x="761807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9" name="Oval 2648"/>
          <p:cNvSpPr/>
          <p:nvPr userDrawn="1"/>
        </p:nvSpPr>
        <p:spPr>
          <a:xfrm>
            <a:off x="83018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0" name="Moon 2649"/>
          <p:cNvSpPr/>
          <p:nvPr userDrawn="1"/>
        </p:nvSpPr>
        <p:spPr>
          <a:xfrm>
            <a:off x="83018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1" name="Rectangle 2650"/>
          <p:cNvSpPr/>
          <p:nvPr userDrawn="1"/>
        </p:nvSpPr>
        <p:spPr>
          <a:xfrm>
            <a:off x="114271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2" name="Oval 2651"/>
          <p:cNvSpPr/>
          <p:nvPr userDrawn="1"/>
        </p:nvSpPr>
        <p:spPr>
          <a:xfrm>
            <a:off x="121108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3" name="Moon 2652"/>
          <p:cNvSpPr/>
          <p:nvPr userDrawn="1"/>
        </p:nvSpPr>
        <p:spPr>
          <a:xfrm>
            <a:off x="121108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4" name="Rectangle 2653"/>
          <p:cNvSpPr/>
          <p:nvPr userDrawn="1"/>
        </p:nvSpPr>
        <p:spPr>
          <a:xfrm>
            <a:off x="152361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55" name="Oval 2654"/>
          <p:cNvSpPr/>
          <p:nvPr userDrawn="1"/>
        </p:nvSpPr>
        <p:spPr>
          <a:xfrm>
            <a:off x="159199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6" name="Moon 2655"/>
          <p:cNvSpPr/>
          <p:nvPr userDrawn="1"/>
        </p:nvSpPr>
        <p:spPr>
          <a:xfrm>
            <a:off x="159199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7" name="Rectangle 2656"/>
          <p:cNvSpPr/>
          <p:nvPr userDrawn="1"/>
        </p:nvSpPr>
        <p:spPr>
          <a:xfrm>
            <a:off x="190451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58" name="Oval 2657"/>
          <p:cNvSpPr/>
          <p:nvPr userDrawn="1"/>
        </p:nvSpPr>
        <p:spPr>
          <a:xfrm>
            <a:off x="197289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9" name="Moon 2658"/>
          <p:cNvSpPr/>
          <p:nvPr userDrawn="1"/>
        </p:nvSpPr>
        <p:spPr>
          <a:xfrm>
            <a:off x="197289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0" name="Rectangle 2659"/>
          <p:cNvSpPr/>
          <p:nvPr userDrawn="1"/>
        </p:nvSpPr>
        <p:spPr>
          <a:xfrm>
            <a:off x="228542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1" name="Oval 2660"/>
          <p:cNvSpPr/>
          <p:nvPr userDrawn="1"/>
        </p:nvSpPr>
        <p:spPr>
          <a:xfrm>
            <a:off x="235379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" name="Moon 2661"/>
          <p:cNvSpPr/>
          <p:nvPr userDrawn="1"/>
        </p:nvSpPr>
        <p:spPr>
          <a:xfrm>
            <a:off x="235379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" name="Rectangle 2662"/>
          <p:cNvSpPr/>
          <p:nvPr userDrawn="1"/>
        </p:nvSpPr>
        <p:spPr>
          <a:xfrm>
            <a:off x="2666325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4" name="Oval 2663"/>
          <p:cNvSpPr/>
          <p:nvPr userDrawn="1"/>
        </p:nvSpPr>
        <p:spPr>
          <a:xfrm>
            <a:off x="273470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5" name="Moon 2664"/>
          <p:cNvSpPr/>
          <p:nvPr userDrawn="1"/>
        </p:nvSpPr>
        <p:spPr>
          <a:xfrm>
            <a:off x="273470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6" name="Rectangle 2665"/>
          <p:cNvSpPr/>
          <p:nvPr userDrawn="1"/>
        </p:nvSpPr>
        <p:spPr>
          <a:xfrm>
            <a:off x="304722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67" name="Oval 2666"/>
          <p:cNvSpPr/>
          <p:nvPr userDrawn="1"/>
        </p:nvSpPr>
        <p:spPr>
          <a:xfrm>
            <a:off x="311560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8" name="Moon 2667"/>
          <p:cNvSpPr/>
          <p:nvPr userDrawn="1"/>
        </p:nvSpPr>
        <p:spPr>
          <a:xfrm>
            <a:off x="311560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9" name="Rectangle 2668"/>
          <p:cNvSpPr/>
          <p:nvPr userDrawn="1"/>
        </p:nvSpPr>
        <p:spPr>
          <a:xfrm>
            <a:off x="3428132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0" name="Oval 2669"/>
          <p:cNvSpPr/>
          <p:nvPr userDrawn="1"/>
        </p:nvSpPr>
        <p:spPr>
          <a:xfrm>
            <a:off x="349650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1" name="Moon 2670"/>
          <p:cNvSpPr/>
          <p:nvPr userDrawn="1"/>
        </p:nvSpPr>
        <p:spPr>
          <a:xfrm>
            <a:off x="349650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2" name="Rectangle 2671"/>
          <p:cNvSpPr/>
          <p:nvPr userDrawn="1"/>
        </p:nvSpPr>
        <p:spPr>
          <a:xfrm>
            <a:off x="3809035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3" name="Oval 2672"/>
          <p:cNvSpPr/>
          <p:nvPr userDrawn="1"/>
        </p:nvSpPr>
        <p:spPr>
          <a:xfrm>
            <a:off x="387741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4" name="Moon 2673"/>
          <p:cNvSpPr/>
          <p:nvPr userDrawn="1"/>
        </p:nvSpPr>
        <p:spPr>
          <a:xfrm>
            <a:off x="387741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5" name="Rectangle 2674"/>
          <p:cNvSpPr/>
          <p:nvPr userDrawn="1"/>
        </p:nvSpPr>
        <p:spPr>
          <a:xfrm>
            <a:off x="4189939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6" name="Oval 2675"/>
          <p:cNvSpPr/>
          <p:nvPr userDrawn="1"/>
        </p:nvSpPr>
        <p:spPr>
          <a:xfrm>
            <a:off x="425831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7" name="Moon 2676"/>
          <p:cNvSpPr/>
          <p:nvPr userDrawn="1"/>
        </p:nvSpPr>
        <p:spPr>
          <a:xfrm>
            <a:off x="425831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8" name="Rectangle 2677"/>
          <p:cNvSpPr/>
          <p:nvPr userDrawn="1"/>
        </p:nvSpPr>
        <p:spPr>
          <a:xfrm>
            <a:off x="4570842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79" name="Oval 2678"/>
          <p:cNvSpPr/>
          <p:nvPr userDrawn="1"/>
        </p:nvSpPr>
        <p:spPr>
          <a:xfrm>
            <a:off x="463921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0" name="Moon 2679"/>
          <p:cNvSpPr/>
          <p:nvPr userDrawn="1"/>
        </p:nvSpPr>
        <p:spPr>
          <a:xfrm>
            <a:off x="463921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1" name="Rectangle 2680"/>
          <p:cNvSpPr/>
          <p:nvPr userDrawn="1"/>
        </p:nvSpPr>
        <p:spPr>
          <a:xfrm>
            <a:off x="4951746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2" name="Oval 2681"/>
          <p:cNvSpPr/>
          <p:nvPr userDrawn="1"/>
        </p:nvSpPr>
        <p:spPr>
          <a:xfrm>
            <a:off x="502012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3" name="Moon 2682"/>
          <p:cNvSpPr/>
          <p:nvPr userDrawn="1"/>
        </p:nvSpPr>
        <p:spPr>
          <a:xfrm>
            <a:off x="502012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4" name="Rectangle 2683"/>
          <p:cNvSpPr/>
          <p:nvPr userDrawn="1"/>
        </p:nvSpPr>
        <p:spPr>
          <a:xfrm>
            <a:off x="5332649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5" name="Oval 2684"/>
          <p:cNvSpPr/>
          <p:nvPr userDrawn="1"/>
        </p:nvSpPr>
        <p:spPr>
          <a:xfrm>
            <a:off x="540102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6" name="Moon 2685"/>
          <p:cNvSpPr/>
          <p:nvPr userDrawn="1"/>
        </p:nvSpPr>
        <p:spPr>
          <a:xfrm>
            <a:off x="540102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7" name="Rectangle 2686"/>
          <p:cNvSpPr/>
          <p:nvPr userDrawn="1"/>
        </p:nvSpPr>
        <p:spPr>
          <a:xfrm>
            <a:off x="5713553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8" name="Oval 2687"/>
          <p:cNvSpPr/>
          <p:nvPr userDrawn="1"/>
        </p:nvSpPr>
        <p:spPr>
          <a:xfrm>
            <a:off x="578192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9" name="Moon 2688"/>
          <p:cNvSpPr/>
          <p:nvPr userDrawn="1"/>
        </p:nvSpPr>
        <p:spPr>
          <a:xfrm>
            <a:off x="578192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0" name="Rectangle 2689"/>
          <p:cNvSpPr/>
          <p:nvPr userDrawn="1"/>
        </p:nvSpPr>
        <p:spPr>
          <a:xfrm>
            <a:off x="6094456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1" name="Oval 2690"/>
          <p:cNvSpPr/>
          <p:nvPr userDrawn="1"/>
        </p:nvSpPr>
        <p:spPr>
          <a:xfrm>
            <a:off x="616283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2" name="Moon 2691"/>
          <p:cNvSpPr/>
          <p:nvPr userDrawn="1"/>
        </p:nvSpPr>
        <p:spPr>
          <a:xfrm>
            <a:off x="616283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3" name="Rectangle 2692"/>
          <p:cNvSpPr/>
          <p:nvPr userDrawn="1"/>
        </p:nvSpPr>
        <p:spPr>
          <a:xfrm>
            <a:off x="6475360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4" name="Oval 2693"/>
          <p:cNvSpPr/>
          <p:nvPr userDrawn="1"/>
        </p:nvSpPr>
        <p:spPr>
          <a:xfrm>
            <a:off x="654373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5" name="Moon 2694"/>
          <p:cNvSpPr/>
          <p:nvPr userDrawn="1"/>
        </p:nvSpPr>
        <p:spPr>
          <a:xfrm>
            <a:off x="654373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6" name="Rectangle 2695"/>
          <p:cNvSpPr/>
          <p:nvPr userDrawn="1"/>
        </p:nvSpPr>
        <p:spPr>
          <a:xfrm>
            <a:off x="6856263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7" name="Oval 2696"/>
          <p:cNvSpPr/>
          <p:nvPr userDrawn="1"/>
        </p:nvSpPr>
        <p:spPr>
          <a:xfrm>
            <a:off x="692463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8" name="Moon 2697"/>
          <p:cNvSpPr/>
          <p:nvPr userDrawn="1"/>
        </p:nvSpPr>
        <p:spPr>
          <a:xfrm>
            <a:off x="692463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9" name="Rectangle 2698"/>
          <p:cNvSpPr/>
          <p:nvPr userDrawn="1"/>
        </p:nvSpPr>
        <p:spPr>
          <a:xfrm>
            <a:off x="7237167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0" name="Oval 2699"/>
          <p:cNvSpPr/>
          <p:nvPr userDrawn="1"/>
        </p:nvSpPr>
        <p:spPr>
          <a:xfrm>
            <a:off x="730554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1" name="Moon 2700"/>
          <p:cNvSpPr/>
          <p:nvPr userDrawn="1"/>
        </p:nvSpPr>
        <p:spPr>
          <a:xfrm>
            <a:off x="730554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2" name="Rectangle 2701"/>
          <p:cNvSpPr/>
          <p:nvPr userDrawn="1"/>
        </p:nvSpPr>
        <p:spPr>
          <a:xfrm>
            <a:off x="761807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3" name="Oval 2702"/>
          <p:cNvSpPr/>
          <p:nvPr userDrawn="1"/>
        </p:nvSpPr>
        <p:spPr>
          <a:xfrm>
            <a:off x="768644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4" name="Moon 2703"/>
          <p:cNvSpPr/>
          <p:nvPr userDrawn="1"/>
        </p:nvSpPr>
        <p:spPr>
          <a:xfrm>
            <a:off x="768644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5" name="Rectangle 2704"/>
          <p:cNvSpPr/>
          <p:nvPr userDrawn="1"/>
        </p:nvSpPr>
        <p:spPr>
          <a:xfrm>
            <a:off x="799897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06" name="Oval 2705"/>
          <p:cNvSpPr/>
          <p:nvPr userDrawn="1"/>
        </p:nvSpPr>
        <p:spPr>
          <a:xfrm>
            <a:off x="806735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7" name="Moon 2706"/>
          <p:cNvSpPr/>
          <p:nvPr userDrawn="1"/>
        </p:nvSpPr>
        <p:spPr>
          <a:xfrm>
            <a:off x="806735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8" name="Rectangle 2707"/>
          <p:cNvSpPr/>
          <p:nvPr userDrawn="1"/>
        </p:nvSpPr>
        <p:spPr>
          <a:xfrm>
            <a:off x="8379877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9" name="Oval 2708"/>
          <p:cNvSpPr/>
          <p:nvPr userDrawn="1"/>
        </p:nvSpPr>
        <p:spPr>
          <a:xfrm>
            <a:off x="844825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0" name="Moon 2709"/>
          <p:cNvSpPr/>
          <p:nvPr userDrawn="1"/>
        </p:nvSpPr>
        <p:spPr>
          <a:xfrm>
            <a:off x="844825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1" name="Rectangle 2710"/>
          <p:cNvSpPr/>
          <p:nvPr userDrawn="1"/>
        </p:nvSpPr>
        <p:spPr>
          <a:xfrm>
            <a:off x="8760781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2" name="Oval 2711"/>
          <p:cNvSpPr/>
          <p:nvPr userDrawn="1"/>
        </p:nvSpPr>
        <p:spPr>
          <a:xfrm>
            <a:off x="882915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3" name="Moon 2712"/>
          <p:cNvSpPr/>
          <p:nvPr userDrawn="1"/>
        </p:nvSpPr>
        <p:spPr>
          <a:xfrm>
            <a:off x="882915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4" name="Rectangle 2713"/>
          <p:cNvSpPr/>
          <p:nvPr userDrawn="1"/>
        </p:nvSpPr>
        <p:spPr>
          <a:xfrm>
            <a:off x="1904518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5" name="Oval 2714"/>
          <p:cNvSpPr/>
          <p:nvPr userDrawn="1"/>
        </p:nvSpPr>
        <p:spPr>
          <a:xfrm>
            <a:off x="1972894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6" name="Moon 2715"/>
          <p:cNvSpPr/>
          <p:nvPr userDrawn="1"/>
        </p:nvSpPr>
        <p:spPr>
          <a:xfrm>
            <a:off x="1972894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7" name="Rectangle 2716"/>
          <p:cNvSpPr/>
          <p:nvPr userDrawn="1"/>
        </p:nvSpPr>
        <p:spPr>
          <a:xfrm>
            <a:off x="1904518" y="380864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8" name="Oval 2717"/>
          <p:cNvSpPr/>
          <p:nvPr userDrawn="1"/>
        </p:nvSpPr>
        <p:spPr>
          <a:xfrm>
            <a:off x="1972894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9" name="Moon 2718"/>
          <p:cNvSpPr/>
          <p:nvPr userDrawn="1"/>
        </p:nvSpPr>
        <p:spPr>
          <a:xfrm>
            <a:off x="1972894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0" name="Rectangle 2719"/>
          <p:cNvSpPr/>
          <p:nvPr userDrawn="1"/>
        </p:nvSpPr>
        <p:spPr>
          <a:xfrm>
            <a:off x="3428132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1" name="Oval 2720"/>
          <p:cNvSpPr/>
          <p:nvPr userDrawn="1"/>
        </p:nvSpPr>
        <p:spPr>
          <a:xfrm>
            <a:off x="3496508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2" name="Moon 2721"/>
          <p:cNvSpPr/>
          <p:nvPr userDrawn="1"/>
        </p:nvSpPr>
        <p:spPr>
          <a:xfrm>
            <a:off x="3496508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3" name="Rectangle 2722"/>
          <p:cNvSpPr/>
          <p:nvPr userDrawn="1"/>
        </p:nvSpPr>
        <p:spPr>
          <a:xfrm>
            <a:off x="3809035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4" name="Oval 2723"/>
          <p:cNvSpPr/>
          <p:nvPr userDrawn="1"/>
        </p:nvSpPr>
        <p:spPr>
          <a:xfrm>
            <a:off x="3877411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5" name="Moon 2724"/>
          <p:cNvSpPr/>
          <p:nvPr userDrawn="1"/>
        </p:nvSpPr>
        <p:spPr>
          <a:xfrm>
            <a:off x="3877411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6" name="Rectangle 2725"/>
          <p:cNvSpPr/>
          <p:nvPr userDrawn="1"/>
        </p:nvSpPr>
        <p:spPr>
          <a:xfrm>
            <a:off x="5332649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27" name="Oval 2726"/>
          <p:cNvSpPr/>
          <p:nvPr userDrawn="1"/>
        </p:nvSpPr>
        <p:spPr>
          <a:xfrm>
            <a:off x="5401025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8" name="Moon 2727"/>
          <p:cNvSpPr/>
          <p:nvPr userDrawn="1"/>
        </p:nvSpPr>
        <p:spPr>
          <a:xfrm>
            <a:off x="5401025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9" name="Rectangle 2728"/>
          <p:cNvSpPr/>
          <p:nvPr userDrawn="1"/>
        </p:nvSpPr>
        <p:spPr>
          <a:xfrm>
            <a:off x="5713553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30" name="Oval 2729"/>
          <p:cNvSpPr/>
          <p:nvPr userDrawn="1"/>
        </p:nvSpPr>
        <p:spPr>
          <a:xfrm>
            <a:off x="5781929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1" name="Moon 2730"/>
          <p:cNvSpPr/>
          <p:nvPr userDrawn="1"/>
        </p:nvSpPr>
        <p:spPr>
          <a:xfrm>
            <a:off x="5781929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2" name="Rectangle 2731"/>
          <p:cNvSpPr/>
          <p:nvPr userDrawn="1"/>
        </p:nvSpPr>
        <p:spPr>
          <a:xfrm>
            <a:off x="6856263" y="380864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3" name="Oval 2732"/>
          <p:cNvSpPr/>
          <p:nvPr userDrawn="1"/>
        </p:nvSpPr>
        <p:spPr>
          <a:xfrm>
            <a:off x="6924639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4" name="Moon 2733"/>
          <p:cNvSpPr/>
          <p:nvPr userDrawn="1"/>
        </p:nvSpPr>
        <p:spPr>
          <a:xfrm>
            <a:off x="6924639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5" name="Rectangle 2734"/>
          <p:cNvSpPr/>
          <p:nvPr userDrawn="1"/>
        </p:nvSpPr>
        <p:spPr>
          <a:xfrm>
            <a:off x="6856263" y="342778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6" name="Oval 2735"/>
          <p:cNvSpPr/>
          <p:nvPr userDrawn="1"/>
        </p:nvSpPr>
        <p:spPr>
          <a:xfrm>
            <a:off x="6924639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7" name="Moon 2736"/>
          <p:cNvSpPr/>
          <p:nvPr userDrawn="1"/>
        </p:nvSpPr>
        <p:spPr>
          <a:xfrm>
            <a:off x="6924639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676" y="1531403"/>
            <a:ext cx="5332648" cy="1978560"/>
          </a:xfrm>
        </p:spPr>
        <p:txBody>
          <a:bodyPr anchor="b"/>
          <a:lstStyle>
            <a:lvl1pPr algn="ctr"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676" y="3602038"/>
            <a:ext cx="5332648" cy="173006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247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53FE-D4A7-44A4-ABA6-C8220C90695F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B433-8946-4B30-B593-62976901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1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53FE-D4A7-44A4-ABA6-C8220C90695F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B433-8946-4B30-B593-62976901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5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32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91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0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37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0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44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22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O - Title Slide 2">
    <p:bg>
      <p:bgPr>
        <a:gradFill>
          <a:gsLst>
            <a:gs pos="47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29" y="1122363"/>
            <a:ext cx="7858144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72" name="Subtitle 2"/>
          <p:cNvSpPr>
            <a:spLocks noGrp="1"/>
          </p:cNvSpPr>
          <p:nvPr>
            <p:ph type="subTitle" idx="1"/>
          </p:nvPr>
        </p:nvSpPr>
        <p:spPr>
          <a:xfrm>
            <a:off x="643921" y="3602038"/>
            <a:ext cx="7856159" cy="1730068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75" name="Rectangle 774"/>
          <p:cNvSpPr/>
          <p:nvPr userDrawn="1"/>
        </p:nvSpPr>
        <p:spPr>
          <a:xfrm>
            <a:off x="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6" name="Oval 775"/>
          <p:cNvSpPr/>
          <p:nvPr userDrawn="1"/>
        </p:nvSpPr>
        <p:spPr>
          <a:xfrm>
            <a:off x="6837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7" name="Moon 776"/>
          <p:cNvSpPr/>
          <p:nvPr userDrawn="1"/>
        </p:nvSpPr>
        <p:spPr>
          <a:xfrm>
            <a:off x="6837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" name="Rectangle 777"/>
          <p:cNvSpPr/>
          <p:nvPr userDrawn="1"/>
        </p:nvSpPr>
        <p:spPr>
          <a:xfrm>
            <a:off x="380904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9" name="Oval 778"/>
          <p:cNvSpPr/>
          <p:nvPr userDrawn="1"/>
        </p:nvSpPr>
        <p:spPr>
          <a:xfrm>
            <a:off x="44928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0" name="Moon 779"/>
          <p:cNvSpPr/>
          <p:nvPr userDrawn="1"/>
        </p:nvSpPr>
        <p:spPr>
          <a:xfrm>
            <a:off x="44928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1" name="Rectangle 780"/>
          <p:cNvSpPr/>
          <p:nvPr userDrawn="1"/>
        </p:nvSpPr>
        <p:spPr>
          <a:xfrm>
            <a:off x="76180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2" name="Oval 781"/>
          <p:cNvSpPr/>
          <p:nvPr userDrawn="1"/>
        </p:nvSpPr>
        <p:spPr>
          <a:xfrm>
            <a:off x="83018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3" name="Moon 782"/>
          <p:cNvSpPr/>
          <p:nvPr userDrawn="1"/>
        </p:nvSpPr>
        <p:spPr>
          <a:xfrm>
            <a:off x="83018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4" name="Rectangle 783"/>
          <p:cNvSpPr/>
          <p:nvPr userDrawn="1"/>
        </p:nvSpPr>
        <p:spPr>
          <a:xfrm>
            <a:off x="114271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5" name="Oval 784"/>
          <p:cNvSpPr/>
          <p:nvPr userDrawn="1"/>
        </p:nvSpPr>
        <p:spPr>
          <a:xfrm>
            <a:off x="121108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6" name="Moon 785"/>
          <p:cNvSpPr/>
          <p:nvPr userDrawn="1"/>
        </p:nvSpPr>
        <p:spPr>
          <a:xfrm>
            <a:off x="121108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7" name="Rectangle 786"/>
          <p:cNvSpPr/>
          <p:nvPr userDrawn="1"/>
        </p:nvSpPr>
        <p:spPr>
          <a:xfrm>
            <a:off x="1523614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" name="Oval 787"/>
          <p:cNvSpPr/>
          <p:nvPr userDrawn="1"/>
        </p:nvSpPr>
        <p:spPr>
          <a:xfrm>
            <a:off x="159199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9" name="Moon 788"/>
          <p:cNvSpPr/>
          <p:nvPr userDrawn="1"/>
        </p:nvSpPr>
        <p:spPr>
          <a:xfrm>
            <a:off x="159199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0" name="Rectangle 789"/>
          <p:cNvSpPr/>
          <p:nvPr userDrawn="1"/>
        </p:nvSpPr>
        <p:spPr>
          <a:xfrm>
            <a:off x="1904518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1" name="Oval 790"/>
          <p:cNvSpPr/>
          <p:nvPr userDrawn="1"/>
        </p:nvSpPr>
        <p:spPr>
          <a:xfrm>
            <a:off x="197289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2" name="Moon 791"/>
          <p:cNvSpPr/>
          <p:nvPr userDrawn="1"/>
        </p:nvSpPr>
        <p:spPr>
          <a:xfrm>
            <a:off x="197289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3" name="Rectangle 792"/>
          <p:cNvSpPr/>
          <p:nvPr userDrawn="1"/>
        </p:nvSpPr>
        <p:spPr>
          <a:xfrm>
            <a:off x="228542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4" name="Oval 793"/>
          <p:cNvSpPr/>
          <p:nvPr userDrawn="1"/>
        </p:nvSpPr>
        <p:spPr>
          <a:xfrm>
            <a:off x="235379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5" name="Moon 794"/>
          <p:cNvSpPr/>
          <p:nvPr userDrawn="1"/>
        </p:nvSpPr>
        <p:spPr>
          <a:xfrm>
            <a:off x="235379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6" name="Rectangle 795"/>
          <p:cNvSpPr/>
          <p:nvPr userDrawn="1"/>
        </p:nvSpPr>
        <p:spPr>
          <a:xfrm>
            <a:off x="266632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7" name="Oval 796"/>
          <p:cNvSpPr/>
          <p:nvPr userDrawn="1"/>
        </p:nvSpPr>
        <p:spPr>
          <a:xfrm>
            <a:off x="273470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" name="Moon 797"/>
          <p:cNvSpPr/>
          <p:nvPr userDrawn="1"/>
        </p:nvSpPr>
        <p:spPr>
          <a:xfrm>
            <a:off x="273470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9" name="Rectangle 798"/>
          <p:cNvSpPr/>
          <p:nvPr userDrawn="1"/>
        </p:nvSpPr>
        <p:spPr>
          <a:xfrm>
            <a:off x="304722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0" name="Oval 799"/>
          <p:cNvSpPr/>
          <p:nvPr userDrawn="1"/>
        </p:nvSpPr>
        <p:spPr>
          <a:xfrm>
            <a:off x="311560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1" name="Moon 800"/>
          <p:cNvSpPr/>
          <p:nvPr userDrawn="1"/>
        </p:nvSpPr>
        <p:spPr>
          <a:xfrm>
            <a:off x="311560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2" name="Rectangle 801"/>
          <p:cNvSpPr/>
          <p:nvPr userDrawn="1"/>
        </p:nvSpPr>
        <p:spPr>
          <a:xfrm>
            <a:off x="3428132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" name="Oval 802"/>
          <p:cNvSpPr/>
          <p:nvPr userDrawn="1"/>
        </p:nvSpPr>
        <p:spPr>
          <a:xfrm>
            <a:off x="349650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4" name="Moon 803"/>
          <p:cNvSpPr/>
          <p:nvPr userDrawn="1"/>
        </p:nvSpPr>
        <p:spPr>
          <a:xfrm>
            <a:off x="349650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5" name="Rectangle 804"/>
          <p:cNvSpPr/>
          <p:nvPr userDrawn="1"/>
        </p:nvSpPr>
        <p:spPr>
          <a:xfrm>
            <a:off x="3809035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6" name="Oval 805"/>
          <p:cNvSpPr/>
          <p:nvPr userDrawn="1"/>
        </p:nvSpPr>
        <p:spPr>
          <a:xfrm>
            <a:off x="387741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7" name="Moon 806"/>
          <p:cNvSpPr/>
          <p:nvPr userDrawn="1"/>
        </p:nvSpPr>
        <p:spPr>
          <a:xfrm>
            <a:off x="387741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8" name="Rectangle 807"/>
          <p:cNvSpPr/>
          <p:nvPr userDrawn="1"/>
        </p:nvSpPr>
        <p:spPr>
          <a:xfrm>
            <a:off x="4189939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9" name="Oval 808"/>
          <p:cNvSpPr/>
          <p:nvPr userDrawn="1"/>
        </p:nvSpPr>
        <p:spPr>
          <a:xfrm>
            <a:off x="425831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0" name="Moon 809"/>
          <p:cNvSpPr/>
          <p:nvPr userDrawn="1"/>
        </p:nvSpPr>
        <p:spPr>
          <a:xfrm>
            <a:off x="425831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1" name="Rectangle 810"/>
          <p:cNvSpPr/>
          <p:nvPr userDrawn="1"/>
        </p:nvSpPr>
        <p:spPr>
          <a:xfrm>
            <a:off x="4570842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2" name="Oval 811"/>
          <p:cNvSpPr/>
          <p:nvPr userDrawn="1"/>
        </p:nvSpPr>
        <p:spPr>
          <a:xfrm>
            <a:off x="463921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3" name="Moon 812"/>
          <p:cNvSpPr/>
          <p:nvPr userDrawn="1"/>
        </p:nvSpPr>
        <p:spPr>
          <a:xfrm>
            <a:off x="463921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4" name="Rectangle 813"/>
          <p:cNvSpPr/>
          <p:nvPr userDrawn="1"/>
        </p:nvSpPr>
        <p:spPr>
          <a:xfrm>
            <a:off x="4951746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5" name="Oval 814"/>
          <p:cNvSpPr/>
          <p:nvPr userDrawn="1"/>
        </p:nvSpPr>
        <p:spPr>
          <a:xfrm>
            <a:off x="502012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6" name="Moon 815"/>
          <p:cNvSpPr/>
          <p:nvPr userDrawn="1"/>
        </p:nvSpPr>
        <p:spPr>
          <a:xfrm>
            <a:off x="502012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7" name="Rectangle 816"/>
          <p:cNvSpPr/>
          <p:nvPr userDrawn="1"/>
        </p:nvSpPr>
        <p:spPr>
          <a:xfrm>
            <a:off x="5332649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8" name="Oval 817"/>
          <p:cNvSpPr/>
          <p:nvPr userDrawn="1"/>
        </p:nvSpPr>
        <p:spPr>
          <a:xfrm>
            <a:off x="540102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" name="Moon 818"/>
          <p:cNvSpPr/>
          <p:nvPr userDrawn="1"/>
        </p:nvSpPr>
        <p:spPr>
          <a:xfrm>
            <a:off x="540102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" name="Rectangle 819"/>
          <p:cNvSpPr/>
          <p:nvPr userDrawn="1"/>
        </p:nvSpPr>
        <p:spPr>
          <a:xfrm>
            <a:off x="571355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" name="Oval 820"/>
          <p:cNvSpPr/>
          <p:nvPr userDrawn="1"/>
        </p:nvSpPr>
        <p:spPr>
          <a:xfrm>
            <a:off x="578192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" name="Moon 821"/>
          <p:cNvSpPr/>
          <p:nvPr userDrawn="1"/>
        </p:nvSpPr>
        <p:spPr>
          <a:xfrm>
            <a:off x="578192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" name="Rectangle 822"/>
          <p:cNvSpPr/>
          <p:nvPr userDrawn="1"/>
        </p:nvSpPr>
        <p:spPr>
          <a:xfrm>
            <a:off x="6094456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4" name="Oval 823"/>
          <p:cNvSpPr/>
          <p:nvPr userDrawn="1"/>
        </p:nvSpPr>
        <p:spPr>
          <a:xfrm>
            <a:off x="616283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5" name="Moon 824"/>
          <p:cNvSpPr/>
          <p:nvPr userDrawn="1"/>
        </p:nvSpPr>
        <p:spPr>
          <a:xfrm>
            <a:off x="616283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6" name="Rectangle 825"/>
          <p:cNvSpPr/>
          <p:nvPr userDrawn="1"/>
        </p:nvSpPr>
        <p:spPr>
          <a:xfrm>
            <a:off x="647536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7" name="Oval 826"/>
          <p:cNvSpPr/>
          <p:nvPr userDrawn="1"/>
        </p:nvSpPr>
        <p:spPr>
          <a:xfrm>
            <a:off x="654373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8" name="Moon 827"/>
          <p:cNvSpPr/>
          <p:nvPr userDrawn="1"/>
        </p:nvSpPr>
        <p:spPr>
          <a:xfrm>
            <a:off x="654373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" name="Rectangle 828"/>
          <p:cNvSpPr/>
          <p:nvPr userDrawn="1"/>
        </p:nvSpPr>
        <p:spPr>
          <a:xfrm>
            <a:off x="685626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0" name="Oval 829"/>
          <p:cNvSpPr/>
          <p:nvPr userDrawn="1"/>
        </p:nvSpPr>
        <p:spPr>
          <a:xfrm>
            <a:off x="692463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1" name="Moon 830"/>
          <p:cNvSpPr/>
          <p:nvPr userDrawn="1"/>
        </p:nvSpPr>
        <p:spPr>
          <a:xfrm>
            <a:off x="692463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2" name="Rectangle 831"/>
          <p:cNvSpPr/>
          <p:nvPr userDrawn="1"/>
        </p:nvSpPr>
        <p:spPr>
          <a:xfrm>
            <a:off x="723716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3" name="Oval 832"/>
          <p:cNvSpPr/>
          <p:nvPr userDrawn="1"/>
        </p:nvSpPr>
        <p:spPr>
          <a:xfrm>
            <a:off x="730554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4" name="Moon 833"/>
          <p:cNvSpPr/>
          <p:nvPr userDrawn="1"/>
        </p:nvSpPr>
        <p:spPr>
          <a:xfrm>
            <a:off x="730554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5" name="Rectangle 834"/>
          <p:cNvSpPr/>
          <p:nvPr userDrawn="1"/>
        </p:nvSpPr>
        <p:spPr>
          <a:xfrm>
            <a:off x="7618070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6" name="Oval 835"/>
          <p:cNvSpPr/>
          <p:nvPr userDrawn="1"/>
        </p:nvSpPr>
        <p:spPr>
          <a:xfrm>
            <a:off x="768644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7" name="Moon 836"/>
          <p:cNvSpPr/>
          <p:nvPr userDrawn="1"/>
        </p:nvSpPr>
        <p:spPr>
          <a:xfrm>
            <a:off x="768644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8" name="Rectangle 837"/>
          <p:cNvSpPr/>
          <p:nvPr userDrawn="1"/>
        </p:nvSpPr>
        <p:spPr>
          <a:xfrm>
            <a:off x="7998974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9" name="Oval 838"/>
          <p:cNvSpPr/>
          <p:nvPr userDrawn="1"/>
        </p:nvSpPr>
        <p:spPr>
          <a:xfrm>
            <a:off x="806735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0" name="Moon 839"/>
          <p:cNvSpPr/>
          <p:nvPr userDrawn="1"/>
        </p:nvSpPr>
        <p:spPr>
          <a:xfrm>
            <a:off x="806735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1" name="Rectangle 840"/>
          <p:cNvSpPr/>
          <p:nvPr userDrawn="1"/>
        </p:nvSpPr>
        <p:spPr>
          <a:xfrm>
            <a:off x="8379877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2" name="Oval 841"/>
          <p:cNvSpPr/>
          <p:nvPr userDrawn="1"/>
        </p:nvSpPr>
        <p:spPr>
          <a:xfrm>
            <a:off x="844825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3" name="Moon 842"/>
          <p:cNvSpPr/>
          <p:nvPr userDrawn="1"/>
        </p:nvSpPr>
        <p:spPr>
          <a:xfrm>
            <a:off x="844825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4" name="Rectangle 843"/>
          <p:cNvSpPr/>
          <p:nvPr userDrawn="1"/>
        </p:nvSpPr>
        <p:spPr>
          <a:xfrm>
            <a:off x="8760781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5" name="Oval 844"/>
          <p:cNvSpPr/>
          <p:nvPr userDrawn="1"/>
        </p:nvSpPr>
        <p:spPr>
          <a:xfrm>
            <a:off x="882915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6" name="Moon 845"/>
          <p:cNvSpPr/>
          <p:nvPr userDrawn="1"/>
        </p:nvSpPr>
        <p:spPr>
          <a:xfrm>
            <a:off x="882915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7" name="Rectangle 846"/>
          <p:cNvSpPr/>
          <p:nvPr userDrawn="1"/>
        </p:nvSpPr>
        <p:spPr>
          <a:xfrm>
            <a:off x="0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8" name="Oval 847"/>
          <p:cNvSpPr/>
          <p:nvPr userDrawn="1"/>
        </p:nvSpPr>
        <p:spPr>
          <a:xfrm>
            <a:off x="6837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9" name="Moon 848"/>
          <p:cNvSpPr/>
          <p:nvPr userDrawn="1"/>
        </p:nvSpPr>
        <p:spPr>
          <a:xfrm>
            <a:off x="6837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0" name="Rectangle 849"/>
          <p:cNvSpPr/>
          <p:nvPr userDrawn="1"/>
        </p:nvSpPr>
        <p:spPr>
          <a:xfrm>
            <a:off x="380904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1" name="Oval 850"/>
          <p:cNvSpPr/>
          <p:nvPr userDrawn="1"/>
        </p:nvSpPr>
        <p:spPr>
          <a:xfrm>
            <a:off x="44928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2" name="Moon 851"/>
          <p:cNvSpPr/>
          <p:nvPr userDrawn="1"/>
        </p:nvSpPr>
        <p:spPr>
          <a:xfrm>
            <a:off x="44928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3" name="Rectangle 852"/>
          <p:cNvSpPr/>
          <p:nvPr userDrawn="1"/>
        </p:nvSpPr>
        <p:spPr>
          <a:xfrm>
            <a:off x="761807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4" name="Oval 853"/>
          <p:cNvSpPr/>
          <p:nvPr userDrawn="1"/>
        </p:nvSpPr>
        <p:spPr>
          <a:xfrm>
            <a:off x="83018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5" name="Moon 854"/>
          <p:cNvSpPr/>
          <p:nvPr userDrawn="1"/>
        </p:nvSpPr>
        <p:spPr>
          <a:xfrm>
            <a:off x="83018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6" name="Rectangle 855"/>
          <p:cNvSpPr/>
          <p:nvPr userDrawn="1"/>
        </p:nvSpPr>
        <p:spPr>
          <a:xfrm>
            <a:off x="1142711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7" name="Oval 856"/>
          <p:cNvSpPr/>
          <p:nvPr userDrawn="1"/>
        </p:nvSpPr>
        <p:spPr>
          <a:xfrm>
            <a:off x="121108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8" name="Moon 857"/>
          <p:cNvSpPr/>
          <p:nvPr userDrawn="1"/>
        </p:nvSpPr>
        <p:spPr>
          <a:xfrm>
            <a:off x="121108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9" name="Rectangle 858"/>
          <p:cNvSpPr/>
          <p:nvPr userDrawn="1"/>
        </p:nvSpPr>
        <p:spPr>
          <a:xfrm>
            <a:off x="152361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" name="Oval 859"/>
          <p:cNvSpPr/>
          <p:nvPr userDrawn="1"/>
        </p:nvSpPr>
        <p:spPr>
          <a:xfrm>
            <a:off x="159199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1" name="Moon 860"/>
          <p:cNvSpPr/>
          <p:nvPr userDrawn="1"/>
        </p:nvSpPr>
        <p:spPr>
          <a:xfrm>
            <a:off x="159199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2" name="Rectangle 861"/>
          <p:cNvSpPr/>
          <p:nvPr userDrawn="1"/>
        </p:nvSpPr>
        <p:spPr>
          <a:xfrm>
            <a:off x="1904518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3" name="Oval 862"/>
          <p:cNvSpPr/>
          <p:nvPr userDrawn="1"/>
        </p:nvSpPr>
        <p:spPr>
          <a:xfrm>
            <a:off x="197289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4" name="Moon 863"/>
          <p:cNvSpPr/>
          <p:nvPr userDrawn="1"/>
        </p:nvSpPr>
        <p:spPr>
          <a:xfrm>
            <a:off x="197289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5" name="Rectangle 864"/>
          <p:cNvSpPr/>
          <p:nvPr userDrawn="1"/>
        </p:nvSpPr>
        <p:spPr>
          <a:xfrm>
            <a:off x="228542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6" name="Oval 865"/>
          <p:cNvSpPr/>
          <p:nvPr userDrawn="1"/>
        </p:nvSpPr>
        <p:spPr>
          <a:xfrm>
            <a:off x="235379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7" name="Moon 866"/>
          <p:cNvSpPr/>
          <p:nvPr userDrawn="1"/>
        </p:nvSpPr>
        <p:spPr>
          <a:xfrm>
            <a:off x="235379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8" name="Rectangle 867"/>
          <p:cNvSpPr/>
          <p:nvPr userDrawn="1"/>
        </p:nvSpPr>
        <p:spPr>
          <a:xfrm>
            <a:off x="2666325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9" name="Oval 868"/>
          <p:cNvSpPr/>
          <p:nvPr userDrawn="1"/>
        </p:nvSpPr>
        <p:spPr>
          <a:xfrm>
            <a:off x="273470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" name="Moon 869"/>
          <p:cNvSpPr/>
          <p:nvPr userDrawn="1"/>
        </p:nvSpPr>
        <p:spPr>
          <a:xfrm>
            <a:off x="273470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1" name="Rectangle 870"/>
          <p:cNvSpPr/>
          <p:nvPr userDrawn="1"/>
        </p:nvSpPr>
        <p:spPr>
          <a:xfrm>
            <a:off x="3047228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2" name="Oval 871"/>
          <p:cNvSpPr/>
          <p:nvPr userDrawn="1"/>
        </p:nvSpPr>
        <p:spPr>
          <a:xfrm>
            <a:off x="311560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3" name="Moon 872"/>
          <p:cNvSpPr/>
          <p:nvPr userDrawn="1"/>
        </p:nvSpPr>
        <p:spPr>
          <a:xfrm>
            <a:off x="311560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4" name="Rectangle 873"/>
          <p:cNvSpPr/>
          <p:nvPr userDrawn="1"/>
        </p:nvSpPr>
        <p:spPr>
          <a:xfrm>
            <a:off x="3428132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5" name="Oval 874"/>
          <p:cNvSpPr/>
          <p:nvPr userDrawn="1"/>
        </p:nvSpPr>
        <p:spPr>
          <a:xfrm>
            <a:off x="349650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6" name="Moon 875"/>
          <p:cNvSpPr/>
          <p:nvPr userDrawn="1"/>
        </p:nvSpPr>
        <p:spPr>
          <a:xfrm>
            <a:off x="349650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7" name="Rectangle 876"/>
          <p:cNvSpPr/>
          <p:nvPr userDrawn="1"/>
        </p:nvSpPr>
        <p:spPr>
          <a:xfrm>
            <a:off x="3809035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8" name="Oval 877"/>
          <p:cNvSpPr/>
          <p:nvPr userDrawn="1"/>
        </p:nvSpPr>
        <p:spPr>
          <a:xfrm>
            <a:off x="387741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9" name="Moon 878"/>
          <p:cNvSpPr/>
          <p:nvPr userDrawn="1"/>
        </p:nvSpPr>
        <p:spPr>
          <a:xfrm>
            <a:off x="387741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" name="Rectangle 879"/>
          <p:cNvSpPr/>
          <p:nvPr userDrawn="1"/>
        </p:nvSpPr>
        <p:spPr>
          <a:xfrm>
            <a:off x="4189939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1" name="Oval 880"/>
          <p:cNvSpPr/>
          <p:nvPr userDrawn="1"/>
        </p:nvSpPr>
        <p:spPr>
          <a:xfrm>
            <a:off x="425831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2" name="Moon 881"/>
          <p:cNvSpPr/>
          <p:nvPr userDrawn="1"/>
        </p:nvSpPr>
        <p:spPr>
          <a:xfrm>
            <a:off x="425831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3" name="Rectangle 882"/>
          <p:cNvSpPr/>
          <p:nvPr userDrawn="1"/>
        </p:nvSpPr>
        <p:spPr>
          <a:xfrm>
            <a:off x="4570842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4" name="Oval 883"/>
          <p:cNvSpPr/>
          <p:nvPr userDrawn="1"/>
        </p:nvSpPr>
        <p:spPr>
          <a:xfrm>
            <a:off x="463921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5" name="Moon 884"/>
          <p:cNvSpPr/>
          <p:nvPr userDrawn="1"/>
        </p:nvSpPr>
        <p:spPr>
          <a:xfrm>
            <a:off x="463921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6" name="Rectangle 885"/>
          <p:cNvSpPr/>
          <p:nvPr userDrawn="1"/>
        </p:nvSpPr>
        <p:spPr>
          <a:xfrm>
            <a:off x="4951746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7" name="Oval 886"/>
          <p:cNvSpPr/>
          <p:nvPr userDrawn="1"/>
        </p:nvSpPr>
        <p:spPr>
          <a:xfrm>
            <a:off x="502012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8" name="Moon 887"/>
          <p:cNvSpPr/>
          <p:nvPr userDrawn="1"/>
        </p:nvSpPr>
        <p:spPr>
          <a:xfrm>
            <a:off x="502012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9" name="Rectangle 888"/>
          <p:cNvSpPr/>
          <p:nvPr userDrawn="1"/>
        </p:nvSpPr>
        <p:spPr>
          <a:xfrm>
            <a:off x="5332649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" name="Oval 889"/>
          <p:cNvSpPr/>
          <p:nvPr userDrawn="1"/>
        </p:nvSpPr>
        <p:spPr>
          <a:xfrm>
            <a:off x="540102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1" name="Moon 890"/>
          <p:cNvSpPr/>
          <p:nvPr userDrawn="1"/>
        </p:nvSpPr>
        <p:spPr>
          <a:xfrm>
            <a:off x="540102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2" name="Rectangle 891"/>
          <p:cNvSpPr/>
          <p:nvPr userDrawn="1"/>
        </p:nvSpPr>
        <p:spPr>
          <a:xfrm>
            <a:off x="5713553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3" name="Oval 892"/>
          <p:cNvSpPr/>
          <p:nvPr userDrawn="1"/>
        </p:nvSpPr>
        <p:spPr>
          <a:xfrm>
            <a:off x="578192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4" name="Moon 893"/>
          <p:cNvSpPr/>
          <p:nvPr userDrawn="1"/>
        </p:nvSpPr>
        <p:spPr>
          <a:xfrm>
            <a:off x="578192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5" name="Rectangle 894"/>
          <p:cNvSpPr/>
          <p:nvPr userDrawn="1"/>
        </p:nvSpPr>
        <p:spPr>
          <a:xfrm>
            <a:off x="6094456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6" name="Oval 895"/>
          <p:cNvSpPr/>
          <p:nvPr userDrawn="1"/>
        </p:nvSpPr>
        <p:spPr>
          <a:xfrm>
            <a:off x="616283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7" name="Moon 896"/>
          <p:cNvSpPr/>
          <p:nvPr userDrawn="1"/>
        </p:nvSpPr>
        <p:spPr>
          <a:xfrm>
            <a:off x="616283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8" name="Rectangle 897"/>
          <p:cNvSpPr/>
          <p:nvPr userDrawn="1"/>
        </p:nvSpPr>
        <p:spPr>
          <a:xfrm>
            <a:off x="6475360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9" name="Oval 898"/>
          <p:cNvSpPr/>
          <p:nvPr userDrawn="1"/>
        </p:nvSpPr>
        <p:spPr>
          <a:xfrm>
            <a:off x="654373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0" name="Moon 899"/>
          <p:cNvSpPr/>
          <p:nvPr userDrawn="1"/>
        </p:nvSpPr>
        <p:spPr>
          <a:xfrm>
            <a:off x="654373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" name="Rectangle 900"/>
          <p:cNvSpPr/>
          <p:nvPr userDrawn="1"/>
        </p:nvSpPr>
        <p:spPr>
          <a:xfrm>
            <a:off x="6856263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2" name="Oval 901"/>
          <p:cNvSpPr/>
          <p:nvPr userDrawn="1"/>
        </p:nvSpPr>
        <p:spPr>
          <a:xfrm>
            <a:off x="692463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3" name="Moon 902"/>
          <p:cNvSpPr/>
          <p:nvPr userDrawn="1"/>
        </p:nvSpPr>
        <p:spPr>
          <a:xfrm>
            <a:off x="692463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4" name="Rectangle 903"/>
          <p:cNvSpPr/>
          <p:nvPr userDrawn="1"/>
        </p:nvSpPr>
        <p:spPr>
          <a:xfrm>
            <a:off x="7237167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5" name="Oval 904"/>
          <p:cNvSpPr/>
          <p:nvPr userDrawn="1"/>
        </p:nvSpPr>
        <p:spPr>
          <a:xfrm>
            <a:off x="730554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6" name="Moon 905"/>
          <p:cNvSpPr/>
          <p:nvPr userDrawn="1"/>
        </p:nvSpPr>
        <p:spPr>
          <a:xfrm>
            <a:off x="730554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7" name="Rectangle 906"/>
          <p:cNvSpPr/>
          <p:nvPr userDrawn="1"/>
        </p:nvSpPr>
        <p:spPr>
          <a:xfrm>
            <a:off x="7618070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8" name="Oval 907"/>
          <p:cNvSpPr/>
          <p:nvPr userDrawn="1"/>
        </p:nvSpPr>
        <p:spPr>
          <a:xfrm>
            <a:off x="768644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9" name="Moon 908"/>
          <p:cNvSpPr/>
          <p:nvPr userDrawn="1"/>
        </p:nvSpPr>
        <p:spPr>
          <a:xfrm>
            <a:off x="768644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0" name="Rectangle 909"/>
          <p:cNvSpPr/>
          <p:nvPr userDrawn="1"/>
        </p:nvSpPr>
        <p:spPr>
          <a:xfrm>
            <a:off x="799897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" name="Oval 910"/>
          <p:cNvSpPr/>
          <p:nvPr userDrawn="1"/>
        </p:nvSpPr>
        <p:spPr>
          <a:xfrm>
            <a:off x="806735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2" name="Moon 911"/>
          <p:cNvSpPr/>
          <p:nvPr userDrawn="1"/>
        </p:nvSpPr>
        <p:spPr>
          <a:xfrm>
            <a:off x="806735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3" name="Rectangle 912"/>
          <p:cNvSpPr/>
          <p:nvPr userDrawn="1"/>
        </p:nvSpPr>
        <p:spPr>
          <a:xfrm>
            <a:off x="8379877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4" name="Oval 913"/>
          <p:cNvSpPr/>
          <p:nvPr userDrawn="1"/>
        </p:nvSpPr>
        <p:spPr>
          <a:xfrm>
            <a:off x="844825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5" name="Moon 914"/>
          <p:cNvSpPr/>
          <p:nvPr userDrawn="1"/>
        </p:nvSpPr>
        <p:spPr>
          <a:xfrm>
            <a:off x="844825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6" name="Rectangle 915"/>
          <p:cNvSpPr/>
          <p:nvPr userDrawn="1"/>
        </p:nvSpPr>
        <p:spPr>
          <a:xfrm>
            <a:off x="876078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7" name="Oval 916"/>
          <p:cNvSpPr/>
          <p:nvPr userDrawn="1"/>
        </p:nvSpPr>
        <p:spPr>
          <a:xfrm>
            <a:off x="882915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8" name="Moon 917"/>
          <p:cNvSpPr/>
          <p:nvPr userDrawn="1"/>
        </p:nvSpPr>
        <p:spPr>
          <a:xfrm>
            <a:off x="882915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9" name="Rectangle 918"/>
          <p:cNvSpPr/>
          <p:nvPr userDrawn="1"/>
        </p:nvSpPr>
        <p:spPr>
          <a:xfrm>
            <a:off x="0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0" name="Oval 919"/>
          <p:cNvSpPr/>
          <p:nvPr userDrawn="1"/>
        </p:nvSpPr>
        <p:spPr>
          <a:xfrm>
            <a:off x="6837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" name="Moon 920"/>
          <p:cNvSpPr/>
          <p:nvPr userDrawn="1"/>
        </p:nvSpPr>
        <p:spPr>
          <a:xfrm>
            <a:off x="6837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" name="Rectangle 921"/>
          <p:cNvSpPr/>
          <p:nvPr userDrawn="1"/>
        </p:nvSpPr>
        <p:spPr>
          <a:xfrm>
            <a:off x="380904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Oval 922"/>
          <p:cNvSpPr/>
          <p:nvPr userDrawn="1"/>
        </p:nvSpPr>
        <p:spPr>
          <a:xfrm>
            <a:off x="44928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Moon 923"/>
          <p:cNvSpPr/>
          <p:nvPr userDrawn="1"/>
        </p:nvSpPr>
        <p:spPr>
          <a:xfrm>
            <a:off x="44928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Rectangle 924"/>
          <p:cNvSpPr/>
          <p:nvPr userDrawn="1"/>
        </p:nvSpPr>
        <p:spPr>
          <a:xfrm>
            <a:off x="76180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" name="Oval 925"/>
          <p:cNvSpPr/>
          <p:nvPr userDrawn="1"/>
        </p:nvSpPr>
        <p:spPr>
          <a:xfrm>
            <a:off x="83018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" name="Moon 926"/>
          <p:cNvSpPr/>
          <p:nvPr userDrawn="1"/>
        </p:nvSpPr>
        <p:spPr>
          <a:xfrm>
            <a:off x="83018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Rectangle 927"/>
          <p:cNvSpPr/>
          <p:nvPr userDrawn="1"/>
        </p:nvSpPr>
        <p:spPr>
          <a:xfrm>
            <a:off x="1142711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9" name="Oval 928"/>
          <p:cNvSpPr/>
          <p:nvPr userDrawn="1"/>
        </p:nvSpPr>
        <p:spPr>
          <a:xfrm>
            <a:off x="121108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" name="Moon 929"/>
          <p:cNvSpPr/>
          <p:nvPr userDrawn="1"/>
        </p:nvSpPr>
        <p:spPr>
          <a:xfrm>
            <a:off x="121108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" name="Rectangle 930"/>
          <p:cNvSpPr/>
          <p:nvPr userDrawn="1"/>
        </p:nvSpPr>
        <p:spPr>
          <a:xfrm>
            <a:off x="1523614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2" name="Oval 931"/>
          <p:cNvSpPr/>
          <p:nvPr userDrawn="1"/>
        </p:nvSpPr>
        <p:spPr>
          <a:xfrm>
            <a:off x="159199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3" name="Moon 932"/>
          <p:cNvSpPr/>
          <p:nvPr userDrawn="1"/>
        </p:nvSpPr>
        <p:spPr>
          <a:xfrm>
            <a:off x="159199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4" name="Rectangle 933"/>
          <p:cNvSpPr/>
          <p:nvPr userDrawn="1"/>
        </p:nvSpPr>
        <p:spPr>
          <a:xfrm>
            <a:off x="1904518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5" name="Oval 934"/>
          <p:cNvSpPr/>
          <p:nvPr userDrawn="1"/>
        </p:nvSpPr>
        <p:spPr>
          <a:xfrm>
            <a:off x="197289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6" name="Moon 935"/>
          <p:cNvSpPr/>
          <p:nvPr userDrawn="1"/>
        </p:nvSpPr>
        <p:spPr>
          <a:xfrm>
            <a:off x="197289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7" name="Rectangle 936"/>
          <p:cNvSpPr/>
          <p:nvPr userDrawn="1"/>
        </p:nvSpPr>
        <p:spPr>
          <a:xfrm>
            <a:off x="2285421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8" name="Oval 937"/>
          <p:cNvSpPr/>
          <p:nvPr userDrawn="1"/>
        </p:nvSpPr>
        <p:spPr>
          <a:xfrm>
            <a:off x="235379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9" name="Moon 938"/>
          <p:cNvSpPr/>
          <p:nvPr userDrawn="1"/>
        </p:nvSpPr>
        <p:spPr>
          <a:xfrm>
            <a:off x="235379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0" name="Rectangle 939"/>
          <p:cNvSpPr/>
          <p:nvPr userDrawn="1"/>
        </p:nvSpPr>
        <p:spPr>
          <a:xfrm>
            <a:off x="2666325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1" name="Oval 940"/>
          <p:cNvSpPr/>
          <p:nvPr userDrawn="1"/>
        </p:nvSpPr>
        <p:spPr>
          <a:xfrm>
            <a:off x="273470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" name="Moon 941"/>
          <p:cNvSpPr/>
          <p:nvPr userDrawn="1"/>
        </p:nvSpPr>
        <p:spPr>
          <a:xfrm>
            <a:off x="273470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3" name="Rectangle 942"/>
          <p:cNvSpPr/>
          <p:nvPr userDrawn="1"/>
        </p:nvSpPr>
        <p:spPr>
          <a:xfrm>
            <a:off x="3047228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4" name="Oval 943"/>
          <p:cNvSpPr/>
          <p:nvPr userDrawn="1"/>
        </p:nvSpPr>
        <p:spPr>
          <a:xfrm>
            <a:off x="311560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5" name="Moon 944"/>
          <p:cNvSpPr/>
          <p:nvPr userDrawn="1"/>
        </p:nvSpPr>
        <p:spPr>
          <a:xfrm>
            <a:off x="311560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6" name="Rectangle 945"/>
          <p:cNvSpPr/>
          <p:nvPr userDrawn="1"/>
        </p:nvSpPr>
        <p:spPr>
          <a:xfrm>
            <a:off x="3428132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7" name="Oval 946"/>
          <p:cNvSpPr/>
          <p:nvPr userDrawn="1"/>
        </p:nvSpPr>
        <p:spPr>
          <a:xfrm>
            <a:off x="349650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8" name="Moon 947"/>
          <p:cNvSpPr/>
          <p:nvPr userDrawn="1"/>
        </p:nvSpPr>
        <p:spPr>
          <a:xfrm>
            <a:off x="349650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9" name="Rectangle 948"/>
          <p:cNvSpPr/>
          <p:nvPr userDrawn="1"/>
        </p:nvSpPr>
        <p:spPr>
          <a:xfrm>
            <a:off x="3809035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0" name="Oval 949"/>
          <p:cNvSpPr/>
          <p:nvPr userDrawn="1"/>
        </p:nvSpPr>
        <p:spPr>
          <a:xfrm>
            <a:off x="387741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1" name="Moon 950"/>
          <p:cNvSpPr/>
          <p:nvPr userDrawn="1"/>
        </p:nvSpPr>
        <p:spPr>
          <a:xfrm>
            <a:off x="387741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" name="Rectangle 951"/>
          <p:cNvSpPr/>
          <p:nvPr userDrawn="1"/>
        </p:nvSpPr>
        <p:spPr>
          <a:xfrm>
            <a:off x="4189939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3" name="Oval 952"/>
          <p:cNvSpPr/>
          <p:nvPr userDrawn="1"/>
        </p:nvSpPr>
        <p:spPr>
          <a:xfrm>
            <a:off x="4258315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4" name="Moon 953"/>
          <p:cNvSpPr/>
          <p:nvPr userDrawn="1"/>
        </p:nvSpPr>
        <p:spPr>
          <a:xfrm>
            <a:off x="4258315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5" name="Rectangle 954"/>
          <p:cNvSpPr/>
          <p:nvPr userDrawn="1"/>
        </p:nvSpPr>
        <p:spPr>
          <a:xfrm>
            <a:off x="4570842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6" name="Oval 955"/>
          <p:cNvSpPr/>
          <p:nvPr userDrawn="1"/>
        </p:nvSpPr>
        <p:spPr>
          <a:xfrm>
            <a:off x="463921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7" name="Moon 956"/>
          <p:cNvSpPr/>
          <p:nvPr userDrawn="1"/>
        </p:nvSpPr>
        <p:spPr>
          <a:xfrm>
            <a:off x="463921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8" name="Rectangle 957"/>
          <p:cNvSpPr/>
          <p:nvPr userDrawn="1"/>
        </p:nvSpPr>
        <p:spPr>
          <a:xfrm>
            <a:off x="4951746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9" name="Oval 958"/>
          <p:cNvSpPr/>
          <p:nvPr userDrawn="1"/>
        </p:nvSpPr>
        <p:spPr>
          <a:xfrm>
            <a:off x="5020122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0" name="Moon 959"/>
          <p:cNvSpPr/>
          <p:nvPr userDrawn="1"/>
        </p:nvSpPr>
        <p:spPr>
          <a:xfrm>
            <a:off x="5020122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1" name="Rectangle 960"/>
          <p:cNvSpPr/>
          <p:nvPr userDrawn="1"/>
        </p:nvSpPr>
        <p:spPr>
          <a:xfrm>
            <a:off x="5332649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2" name="Oval 961"/>
          <p:cNvSpPr/>
          <p:nvPr userDrawn="1"/>
        </p:nvSpPr>
        <p:spPr>
          <a:xfrm>
            <a:off x="5401025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3" name="Moon 962"/>
          <p:cNvSpPr/>
          <p:nvPr userDrawn="1"/>
        </p:nvSpPr>
        <p:spPr>
          <a:xfrm>
            <a:off x="5401025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4" name="Rectangle 963"/>
          <p:cNvSpPr/>
          <p:nvPr userDrawn="1"/>
        </p:nvSpPr>
        <p:spPr>
          <a:xfrm>
            <a:off x="5713553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5" name="Oval 964"/>
          <p:cNvSpPr/>
          <p:nvPr userDrawn="1"/>
        </p:nvSpPr>
        <p:spPr>
          <a:xfrm>
            <a:off x="5781929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6" name="Moon 965"/>
          <p:cNvSpPr/>
          <p:nvPr userDrawn="1"/>
        </p:nvSpPr>
        <p:spPr>
          <a:xfrm>
            <a:off x="5781929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7" name="Rectangle 966"/>
          <p:cNvSpPr/>
          <p:nvPr userDrawn="1"/>
        </p:nvSpPr>
        <p:spPr>
          <a:xfrm>
            <a:off x="6094456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8" name="Oval 967"/>
          <p:cNvSpPr/>
          <p:nvPr userDrawn="1"/>
        </p:nvSpPr>
        <p:spPr>
          <a:xfrm>
            <a:off x="6162832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9" name="Moon 968"/>
          <p:cNvSpPr/>
          <p:nvPr userDrawn="1"/>
        </p:nvSpPr>
        <p:spPr>
          <a:xfrm>
            <a:off x="6162832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0" name="Rectangle 969"/>
          <p:cNvSpPr/>
          <p:nvPr userDrawn="1"/>
        </p:nvSpPr>
        <p:spPr>
          <a:xfrm>
            <a:off x="6475360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1" name="Oval 970"/>
          <p:cNvSpPr/>
          <p:nvPr userDrawn="1"/>
        </p:nvSpPr>
        <p:spPr>
          <a:xfrm>
            <a:off x="654373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" name="Moon 971"/>
          <p:cNvSpPr/>
          <p:nvPr userDrawn="1"/>
        </p:nvSpPr>
        <p:spPr>
          <a:xfrm>
            <a:off x="654373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3" name="Rectangle 972"/>
          <p:cNvSpPr/>
          <p:nvPr userDrawn="1"/>
        </p:nvSpPr>
        <p:spPr>
          <a:xfrm>
            <a:off x="6856263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4" name="Oval 973"/>
          <p:cNvSpPr/>
          <p:nvPr userDrawn="1"/>
        </p:nvSpPr>
        <p:spPr>
          <a:xfrm>
            <a:off x="6924639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5" name="Moon 974"/>
          <p:cNvSpPr/>
          <p:nvPr userDrawn="1"/>
        </p:nvSpPr>
        <p:spPr>
          <a:xfrm>
            <a:off x="6924639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6" name="Rectangle 975"/>
          <p:cNvSpPr/>
          <p:nvPr userDrawn="1"/>
        </p:nvSpPr>
        <p:spPr>
          <a:xfrm>
            <a:off x="7237167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7" name="Oval 976"/>
          <p:cNvSpPr/>
          <p:nvPr userDrawn="1"/>
        </p:nvSpPr>
        <p:spPr>
          <a:xfrm>
            <a:off x="730554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Moon 977"/>
          <p:cNvSpPr/>
          <p:nvPr userDrawn="1"/>
        </p:nvSpPr>
        <p:spPr>
          <a:xfrm>
            <a:off x="730554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9" name="Rectangle 978"/>
          <p:cNvSpPr/>
          <p:nvPr userDrawn="1"/>
        </p:nvSpPr>
        <p:spPr>
          <a:xfrm>
            <a:off x="7618070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0" name="Oval 979"/>
          <p:cNvSpPr/>
          <p:nvPr userDrawn="1"/>
        </p:nvSpPr>
        <p:spPr>
          <a:xfrm>
            <a:off x="768644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1" name="Moon 980"/>
          <p:cNvSpPr/>
          <p:nvPr userDrawn="1"/>
        </p:nvSpPr>
        <p:spPr>
          <a:xfrm>
            <a:off x="768644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2" name="Rectangle 981"/>
          <p:cNvSpPr/>
          <p:nvPr userDrawn="1"/>
        </p:nvSpPr>
        <p:spPr>
          <a:xfrm>
            <a:off x="7998974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" name="Oval 982"/>
          <p:cNvSpPr/>
          <p:nvPr userDrawn="1"/>
        </p:nvSpPr>
        <p:spPr>
          <a:xfrm>
            <a:off x="806735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4" name="Moon 983"/>
          <p:cNvSpPr/>
          <p:nvPr userDrawn="1"/>
        </p:nvSpPr>
        <p:spPr>
          <a:xfrm>
            <a:off x="806735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5" name="Rectangle 984"/>
          <p:cNvSpPr/>
          <p:nvPr userDrawn="1"/>
        </p:nvSpPr>
        <p:spPr>
          <a:xfrm>
            <a:off x="837987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6" name="Oval 985"/>
          <p:cNvSpPr/>
          <p:nvPr userDrawn="1"/>
        </p:nvSpPr>
        <p:spPr>
          <a:xfrm>
            <a:off x="844825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7" name="Moon 986"/>
          <p:cNvSpPr/>
          <p:nvPr userDrawn="1"/>
        </p:nvSpPr>
        <p:spPr>
          <a:xfrm>
            <a:off x="844825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8" name="Rectangle 987"/>
          <p:cNvSpPr/>
          <p:nvPr userDrawn="1"/>
        </p:nvSpPr>
        <p:spPr>
          <a:xfrm>
            <a:off x="8760781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9" name="Oval 988"/>
          <p:cNvSpPr/>
          <p:nvPr userDrawn="1"/>
        </p:nvSpPr>
        <p:spPr>
          <a:xfrm>
            <a:off x="882915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0" name="Moon 989"/>
          <p:cNvSpPr/>
          <p:nvPr userDrawn="1"/>
        </p:nvSpPr>
        <p:spPr>
          <a:xfrm>
            <a:off x="882915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1" name="Rectangle 990"/>
          <p:cNvSpPr/>
          <p:nvPr userDrawn="1"/>
        </p:nvSpPr>
        <p:spPr>
          <a:xfrm>
            <a:off x="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2" name="Oval 991"/>
          <p:cNvSpPr/>
          <p:nvPr userDrawn="1"/>
        </p:nvSpPr>
        <p:spPr>
          <a:xfrm>
            <a:off x="6837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" name="Moon 992"/>
          <p:cNvSpPr/>
          <p:nvPr userDrawn="1"/>
        </p:nvSpPr>
        <p:spPr>
          <a:xfrm>
            <a:off x="6837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4" name="Rectangle 993"/>
          <p:cNvSpPr/>
          <p:nvPr userDrawn="1"/>
        </p:nvSpPr>
        <p:spPr>
          <a:xfrm>
            <a:off x="38090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5" name="Oval 994"/>
          <p:cNvSpPr/>
          <p:nvPr userDrawn="1"/>
        </p:nvSpPr>
        <p:spPr>
          <a:xfrm>
            <a:off x="44928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6" name="Moon 995"/>
          <p:cNvSpPr/>
          <p:nvPr userDrawn="1"/>
        </p:nvSpPr>
        <p:spPr>
          <a:xfrm>
            <a:off x="44928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7" name="Rectangle 996"/>
          <p:cNvSpPr/>
          <p:nvPr userDrawn="1"/>
        </p:nvSpPr>
        <p:spPr>
          <a:xfrm>
            <a:off x="761807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98" name="Oval 997"/>
          <p:cNvSpPr/>
          <p:nvPr userDrawn="1"/>
        </p:nvSpPr>
        <p:spPr>
          <a:xfrm>
            <a:off x="83018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9" name="Moon 998"/>
          <p:cNvSpPr/>
          <p:nvPr userDrawn="1"/>
        </p:nvSpPr>
        <p:spPr>
          <a:xfrm>
            <a:off x="83018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0" name="Rectangle 999"/>
          <p:cNvSpPr/>
          <p:nvPr userDrawn="1"/>
        </p:nvSpPr>
        <p:spPr>
          <a:xfrm>
            <a:off x="1142711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01" name="Oval 1000"/>
          <p:cNvSpPr/>
          <p:nvPr userDrawn="1"/>
        </p:nvSpPr>
        <p:spPr>
          <a:xfrm>
            <a:off x="121108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2" name="Moon 1001"/>
          <p:cNvSpPr/>
          <p:nvPr userDrawn="1"/>
        </p:nvSpPr>
        <p:spPr>
          <a:xfrm>
            <a:off x="121108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3" name="Rectangle 1002"/>
          <p:cNvSpPr/>
          <p:nvPr userDrawn="1"/>
        </p:nvSpPr>
        <p:spPr>
          <a:xfrm>
            <a:off x="152361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4" name="Oval 1003"/>
          <p:cNvSpPr/>
          <p:nvPr userDrawn="1"/>
        </p:nvSpPr>
        <p:spPr>
          <a:xfrm>
            <a:off x="159199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5" name="Moon 1004"/>
          <p:cNvSpPr/>
          <p:nvPr userDrawn="1"/>
        </p:nvSpPr>
        <p:spPr>
          <a:xfrm>
            <a:off x="159199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6" name="Rectangle 1005"/>
          <p:cNvSpPr/>
          <p:nvPr userDrawn="1"/>
        </p:nvSpPr>
        <p:spPr>
          <a:xfrm>
            <a:off x="1904518" y="533210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7" name="Oval 1006"/>
          <p:cNvSpPr/>
          <p:nvPr userDrawn="1"/>
        </p:nvSpPr>
        <p:spPr>
          <a:xfrm>
            <a:off x="197289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8" name="Moon 1007"/>
          <p:cNvSpPr/>
          <p:nvPr userDrawn="1"/>
        </p:nvSpPr>
        <p:spPr>
          <a:xfrm>
            <a:off x="197289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9" name="Rectangle 1008"/>
          <p:cNvSpPr/>
          <p:nvPr userDrawn="1"/>
        </p:nvSpPr>
        <p:spPr>
          <a:xfrm>
            <a:off x="2285421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10" name="Oval 1009"/>
          <p:cNvSpPr/>
          <p:nvPr userDrawn="1"/>
        </p:nvSpPr>
        <p:spPr>
          <a:xfrm>
            <a:off x="235379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1" name="Moon 1010"/>
          <p:cNvSpPr/>
          <p:nvPr userDrawn="1"/>
        </p:nvSpPr>
        <p:spPr>
          <a:xfrm>
            <a:off x="235379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2" name="Rectangle 1011"/>
          <p:cNvSpPr/>
          <p:nvPr userDrawn="1"/>
        </p:nvSpPr>
        <p:spPr>
          <a:xfrm>
            <a:off x="2666325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13" name="Oval 1012"/>
          <p:cNvSpPr/>
          <p:nvPr userDrawn="1"/>
        </p:nvSpPr>
        <p:spPr>
          <a:xfrm>
            <a:off x="273470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4" name="Moon 1013"/>
          <p:cNvSpPr/>
          <p:nvPr userDrawn="1"/>
        </p:nvSpPr>
        <p:spPr>
          <a:xfrm>
            <a:off x="273470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5" name="Rectangle 1014"/>
          <p:cNvSpPr/>
          <p:nvPr userDrawn="1"/>
        </p:nvSpPr>
        <p:spPr>
          <a:xfrm>
            <a:off x="3047228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16" name="Oval 1015"/>
          <p:cNvSpPr/>
          <p:nvPr userDrawn="1"/>
        </p:nvSpPr>
        <p:spPr>
          <a:xfrm>
            <a:off x="311560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7" name="Moon 1016"/>
          <p:cNvSpPr/>
          <p:nvPr userDrawn="1"/>
        </p:nvSpPr>
        <p:spPr>
          <a:xfrm>
            <a:off x="311560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8" name="Rectangle 1017"/>
          <p:cNvSpPr/>
          <p:nvPr userDrawn="1"/>
        </p:nvSpPr>
        <p:spPr>
          <a:xfrm>
            <a:off x="3428132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9" name="Oval 1018"/>
          <p:cNvSpPr/>
          <p:nvPr userDrawn="1"/>
        </p:nvSpPr>
        <p:spPr>
          <a:xfrm>
            <a:off x="349650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0" name="Moon 1019"/>
          <p:cNvSpPr/>
          <p:nvPr userDrawn="1"/>
        </p:nvSpPr>
        <p:spPr>
          <a:xfrm>
            <a:off x="349650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1" name="Rectangle 1020"/>
          <p:cNvSpPr/>
          <p:nvPr userDrawn="1"/>
        </p:nvSpPr>
        <p:spPr>
          <a:xfrm>
            <a:off x="3809035" y="533210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2" name="Oval 1021"/>
          <p:cNvSpPr/>
          <p:nvPr userDrawn="1"/>
        </p:nvSpPr>
        <p:spPr>
          <a:xfrm>
            <a:off x="387741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3" name="Moon 1022"/>
          <p:cNvSpPr/>
          <p:nvPr userDrawn="1"/>
        </p:nvSpPr>
        <p:spPr>
          <a:xfrm>
            <a:off x="387741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 userDrawn="1"/>
        </p:nvSpPr>
        <p:spPr>
          <a:xfrm>
            <a:off x="4189939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5" name="Oval 1024"/>
          <p:cNvSpPr/>
          <p:nvPr userDrawn="1"/>
        </p:nvSpPr>
        <p:spPr>
          <a:xfrm>
            <a:off x="4258315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Moon 1025"/>
          <p:cNvSpPr/>
          <p:nvPr userDrawn="1"/>
        </p:nvSpPr>
        <p:spPr>
          <a:xfrm>
            <a:off x="4258315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1026"/>
          <p:cNvSpPr/>
          <p:nvPr userDrawn="1"/>
        </p:nvSpPr>
        <p:spPr>
          <a:xfrm>
            <a:off x="4570842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Oval 1027"/>
          <p:cNvSpPr/>
          <p:nvPr userDrawn="1"/>
        </p:nvSpPr>
        <p:spPr>
          <a:xfrm>
            <a:off x="463921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Moon 1028"/>
          <p:cNvSpPr/>
          <p:nvPr userDrawn="1"/>
        </p:nvSpPr>
        <p:spPr>
          <a:xfrm>
            <a:off x="463921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1029"/>
          <p:cNvSpPr/>
          <p:nvPr userDrawn="1"/>
        </p:nvSpPr>
        <p:spPr>
          <a:xfrm>
            <a:off x="4951746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Oval 1030"/>
          <p:cNvSpPr/>
          <p:nvPr userDrawn="1"/>
        </p:nvSpPr>
        <p:spPr>
          <a:xfrm>
            <a:off x="5020122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Moon 1031"/>
          <p:cNvSpPr/>
          <p:nvPr userDrawn="1"/>
        </p:nvSpPr>
        <p:spPr>
          <a:xfrm>
            <a:off x="5020122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/>
          <p:cNvSpPr/>
          <p:nvPr userDrawn="1"/>
        </p:nvSpPr>
        <p:spPr>
          <a:xfrm>
            <a:off x="5332649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Oval 1033"/>
          <p:cNvSpPr/>
          <p:nvPr userDrawn="1"/>
        </p:nvSpPr>
        <p:spPr>
          <a:xfrm>
            <a:off x="5401025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Moon 1034"/>
          <p:cNvSpPr/>
          <p:nvPr userDrawn="1"/>
        </p:nvSpPr>
        <p:spPr>
          <a:xfrm>
            <a:off x="5401025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5"/>
          <p:cNvSpPr/>
          <p:nvPr userDrawn="1"/>
        </p:nvSpPr>
        <p:spPr>
          <a:xfrm>
            <a:off x="5713553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Oval 1036"/>
          <p:cNvSpPr/>
          <p:nvPr userDrawn="1"/>
        </p:nvSpPr>
        <p:spPr>
          <a:xfrm>
            <a:off x="5781929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Moon 1037"/>
          <p:cNvSpPr/>
          <p:nvPr userDrawn="1"/>
        </p:nvSpPr>
        <p:spPr>
          <a:xfrm>
            <a:off x="5781929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/>
          <p:cNvSpPr/>
          <p:nvPr userDrawn="1"/>
        </p:nvSpPr>
        <p:spPr>
          <a:xfrm>
            <a:off x="6094456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Oval 1039"/>
          <p:cNvSpPr/>
          <p:nvPr userDrawn="1"/>
        </p:nvSpPr>
        <p:spPr>
          <a:xfrm>
            <a:off x="6162832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Moon 1040"/>
          <p:cNvSpPr/>
          <p:nvPr userDrawn="1"/>
        </p:nvSpPr>
        <p:spPr>
          <a:xfrm>
            <a:off x="6162832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41"/>
          <p:cNvSpPr/>
          <p:nvPr userDrawn="1"/>
        </p:nvSpPr>
        <p:spPr>
          <a:xfrm>
            <a:off x="647536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Oval 1042"/>
          <p:cNvSpPr/>
          <p:nvPr userDrawn="1"/>
        </p:nvSpPr>
        <p:spPr>
          <a:xfrm>
            <a:off x="654373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Moon 1043"/>
          <p:cNvSpPr/>
          <p:nvPr userDrawn="1"/>
        </p:nvSpPr>
        <p:spPr>
          <a:xfrm>
            <a:off x="654373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/>
          <p:cNvSpPr/>
          <p:nvPr userDrawn="1"/>
        </p:nvSpPr>
        <p:spPr>
          <a:xfrm>
            <a:off x="6856263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Oval 1045"/>
          <p:cNvSpPr/>
          <p:nvPr userDrawn="1"/>
        </p:nvSpPr>
        <p:spPr>
          <a:xfrm>
            <a:off x="6924639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Moon 1046"/>
          <p:cNvSpPr/>
          <p:nvPr userDrawn="1"/>
        </p:nvSpPr>
        <p:spPr>
          <a:xfrm>
            <a:off x="6924639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/>
          <p:cNvSpPr/>
          <p:nvPr userDrawn="1"/>
        </p:nvSpPr>
        <p:spPr>
          <a:xfrm>
            <a:off x="723716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Oval 1048"/>
          <p:cNvSpPr/>
          <p:nvPr userDrawn="1"/>
        </p:nvSpPr>
        <p:spPr>
          <a:xfrm>
            <a:off x="730554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Moon 1049"/>
          <p:cNvSpPr/>
          <p:nvPr userDrawn="1"/>
        </p:nvSpPr>
        <p:spPr>
          <a:xfrm>
            <a:off x="730554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Rectangle 1050"/>
          <p:cNvSpPr/>
          <p:nvPr userDrawn="1"/>
        </p:nvSpPr>
        <p:spPr>
          <a:xfrm>
            <a:off x="7618070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Oval 1051"/>
          <p:cNvSpPr/>
          <p:nvPr userDrawn="1"/>
        </p:nvSpPr>
        <p:spPr>
          <a:xfrm>
            <a:off x="768644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Moon 1052"/>
          <p:cNvSpPr/>
          <p:nvPr userDrawn="1"/>
        </p:nvSpPr>
        <p:spPr>
          <a:xfrm>
            <a:off x="768644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Rectangle 1053"/>
          <p:cNvSpPr/>
          <p:nvPr userDrawn="1"/>
        </p:nvSpPr>
        <p:spPr>
          <a:xfrm>
            <a:off x="799897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Oval 1054"/>
          <p:cNvSpPr/>
          <p:nvPr userDrawn="1"/>
        </p:nvSpPr>
        <p:spPr>
          <a:xfrm>
            <a:off x="806735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Moon 1055"/>
          <p:cNvSpPr/>
          <p:nvPr userDrawn="1"/>
        </p:nvSpPr>
        <p:spPr>
          <a:xfrm>
            <a:off x="806735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1056"/>
          <p:cNvSpPr/>
          <p:nvPr userDrawn="1"/>
        </p:nvSpPr>
        <p:spPr>
          <a:xfrm>
            <a:off x="837987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2" name="Oval 1441"/>
          <p:cNvSpPr/>
          <p:nvPr userDrawn="1"/>
        </p:nvSpPr>
        <p:spPr>
          <a:xfrm>
            <a:off x="844825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3" name="Moon 1442"/>
          <p:cNvSpPr/>
          <p:nvPr userDrawn="1"/>
        </p:nvSpPr>
        <p:spPr>
          <a:xfrm>
            <a:off x="844825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4" name="Rectangle 1443"/>
          <p:cNvSpPr/>
          <p:nvPr userDrawn="1"/>
        </p:nvSpPr>
        <p:spPr>
          <a:xfrm>
            <a:off x="8760781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5" name="Oval 1444"/>
          <p:cNvSpPr/>
          <p:nvPr userDrawn="1"/>
        </p:nvSpPr>
        <p:spPr>
          <a:xfrm>
            <a:off x="882915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6" name="Moon 1445"/>
          <p:cNvSpPr/>
          <p:nvPr userDrawn="1"/>
        </p:nvSpPr>
        <p:spPr>
          <a:xfrm>
            <a:off x="882915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Rectangle 1446"/>
          <p:cNvSpPr/>
          <p:nvPr userDrawn="1"/>
        </p:nvSpPr>
        <p:spPr>
          <a:xfrm>
            <a:off x="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48" name="Oval 1447"/>
          <p:cNvSpPr/>
          <p:nvPr userDrawn="1"/>
        </p:nvSpPr>
        <p:spPr>
          <a:xfrm>
            <a:off x="6837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9" name="Moon 1448"/>
          <p:cNvSpPr/>
          <p:nvPr userDrawn="1"/>
        </p:nvSpPr>
        <p:spPr>
          <a:xfrm>
            <a:off x="6837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0" name="Rectangle 1449"/>
          <p:cNvSpPr/>
          <p:nvPr userDrawn="1"/>
        </p:nvSpPr>
        <p:spPr>
          <a:xfrm>
            <a:off x="380904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51" name="Oval 1450"/>
          <p:cNvSpPr/>
          <p:nvPr userDrawn="1"/>
        </p:nvSpPr>
        <p:spPr>
          <a:xfrm>
            <a:off x="44928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2" name="Moon 1451"/>
          <p:cNvSpPr/>
          <p:nvPr userDrawn="1"/>
        </p:nvSpPr>
        <p:spPr>
          <a:xfrm>
            <a:off x="44928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3" name="Rectangle 1452"/>
          <p:cNvSpPr/>
          <p:nvPr userDrawn="1"/>
        </p:nvSpPr>
        <p:spPr>
          <a:xfrm>
            <a:off x="761807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4" name="Oval 1453"/>
          <p:cNvSpPr/>
          <p:nvPr userDrawn="1"/>
        </p:nvSpPr>
        <p:spPr>
          <a:xfrm>
            <a:off x="83018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5" name="Moon 1454"/>
          <p:cNvSpPr/>
          <p:nvPr userDrawn="1"/>
        </p:nvSpPr>
        <p:spPr>
          <a:xfrm>
            <a:off x="83018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6" name="Rectangle 1455"/>
          <p:cNvSpPr/>
          <p:nvPr userDrawn="1"/>
        </p:nvSpPr>
        <p:spPr>
          <a:xfrm>
            <a:off x="1142711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7" name="Oval 1456"/>
          <p:cNvSpPr/>
          <p:nvPr userDrawn="1"/>
        </p:nvSpPr>
        <p:spPr>
          <a:xfrm>
            <a:off x="121108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8" name="Moon 1457"/>
          <p:cNvSpPr/>
          <p:nvPr userDrawn="1"/>
        </p:nvSpPr>
        <p:spPr>
          <a:xfrm>
            <a:off x="121108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9" name="Rectangle 1458"/>
          <p:cNvSpPr/>
          <p:nvPr userDrawn="1"/>
        </p:nvSpPr>
        <p:spPr>
          <a:xfrm>
            <a:off x="1523614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0" name="Oval 1459"/>
          <p:cNvSpPr/>
          <p:nvPr userDrawn="1"/>
        </p:nvSpPr>
        <p:spPr>
          <a:xfrm>
            <a:off x="159199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1" name="Moon 1460"/>
          <p:cNvSpPr/>
          <p:nvPr userDrawn="1"/>
        </p:nvSpPr>
        <p:spPr>
          <a:xfrm>
            <a:off x="159199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2" name="Rectangle 1461"/>
          <p:cNvSpPr/>
          <p:nvPr userDrawn="1"/>
        </p:nvSpPr>
        <p:spPr>
          <a:xfrm>
            <a:off x="1904518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3" name="Oval 1462"/>
          <p:cNvSpPr/>
          <p:nvPr userDrawn="1"/>
        </p:nvSpPr>
        <p:spPr>
          <a:xfrm>
            <a:off x="1972894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4" name="Moon 1463"/>
          <p:cNvSpPr/>
          <p:nvPr userDrawn="1"/>
        </p:nvSpPr>
        <p:spPr>
          <a:xfrm>
            <a:off x="1972894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5" name="Rectangle 1464"/>
          <p:cNvSpPr/>
          <p:nvPr userDrawn="1"/>
        </p:nvSpPr>
        <p:spPr>
          <a:xfrm>
            <a:off x="2285421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6" name="Oval 1465"/>
          <p:cNvSpPr/>
          <p:nvPr userDrawn="1"/>
        </p:nvSpPr>
        <p:spPr>
          <a:xfrm>
            <a:off x="235379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Moon 1466"/>
          <p:cNvSpPr/>
          <p:nvPr userDrawn="1"/>
        </p:nvSpPr>
        <p:spPr>
          <a:xfrm>
            <a:off x="235379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8" name="Rectangle 1467"/>
          <p:cNvSpPr/>
          <p:nvPr userDrawn="1"/>
        </p:nvSpPr>
        <p:spPr>
          <a:xfrm>
            <a:off x="2666325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9" name="Oval 1468"/>
          <p:cNvSpPr/>
          <p:nvPr userDrawn="1"/>
        </p:nvSpPr>
        <p:spPr>
          <a:xfrm>
            <a:off x="2734701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0" name="Moon 1469"/>
          <p:cNvSpPr/>
          <p:nvPr userDrawn="1"/>
        </p:nvSpPr>
        <p:spPr>
          <a:xfrm>
            <a:off x="2734701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1" name="Rectangle 1470"/>
          <p:cNvSpPr/>
          <p:nvPr userDrawn="1"/>
        </p:nvSpPr>
        <p:spPr>
          <a:xfrm>
            <a:off x="3047228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2" name="Oval 1471"/>
          <p:cNvSpPr/>
          <p:nvPr userDrawn="1"/>
        </p:nvSpPr>
        <p:spPr>
          <a:xfrm>
            <a:off x="3115604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3" name="Moon 1472"/>
          <p:cNvSpPr/>
          <p:nvPr userDrawn="1"/>
        </p:nvSpPr>
        <p:spPr>
          <a:xfrm>
            <a:off x="3115604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4" name="Rectangle 1473"/>
          <p:cNvSpPr/>
          <p:nvPr userDrawn="1"/>
        </p:nvSpPr>
        <p:spPr>
          <a:xfrm>
            <a:off x="3428132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5" name="Oval 1474"/>
          <p:cNvSpPr/>
          <p:nvPr userDrawn="1"/>
        </p:nvSpPr>
        <p:spPr>
          <a:xfrm>
            <a:off x="3496508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6" name="Moon 1475"/>
          <p:cNvSpPr/>
          <p:nvPr userDrawn="1"/>
        </p:nvSpPr>
        <p:spPr>
          <a:xfrm>
            <a:off x="3496508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7" name="Rectangle 1476"/>
          <p:cNvSpPr/>
          <p:nvPr userDrawn="1"/>
        </p:nvSpPr>
        <p:spPr>
          <a:xfrm>
            <a:off x="3809035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8" name="Oval 1477"/>
          <p:cNvSpPr/>
          <p:nvPr userDrawn="1"/>
        </p:nvSpPr>
        <p:spPr>
          <a:xfrm>
            <a:off x="3877411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9" name="Moon 1478"/>
          <p:cNvSpPr/>
          <p:nvPr userDrawn="1"/>
        </p:nvSpPr>
        <p:spPr>
          <a:xfrm>
            <a:off x="3877411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0" name="Rectangle 1479"/>
          <p:cNvSpPr/>
          <p:nvPr userDrawn="1"/>
        </p:nvSpPr>
        <p:spPr>
          <a:xfrm>
            <a:off x="4189939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1" name="Oval 1480"/>
          <p:cNvSpPr/>
          <p:nvPr userDrawn="1"/>
        </p:nvSpPr>
        <p:spPr>
          <a:xfrm>
            <a:off x="4258315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2" name="Moon 1481"/>
          <p:cNvSpPr/>
          <p:nvPr userDrawn="1"/>
        </p:nvSpPr>
        <p:spPr>
          <a:xfrm>
            <a:off x="4258315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3" name="Rectangle 1482"/>
          <p:cNvSpPr/>
          <p:nvPr userDrawn="1"/>
        </p:nvSpPr>
        <p:spPr>
          <a:xfrm>
            <a:off x="4570842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4" name="Oval 1483"/>
          <p:cNvSpPr/>
          <p:nvPr userDrawn="1"/>
        </p:nvSpPr>
        <p:spPr>
          <a:xfrm>
            <a:off x="4639218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5" name="Moon 1484"/>
          <p:cNvSpPr/>
          <p:nvPr userDrawn="1"/>
        </p:nvSpPr>
        <p:spPr>
          <a:xfrm>
            <a:off x="4639218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6" name="Rectangle 1485"/>
          <p:cNvSpPr/>
          <p:nvPr userDrawn="1"/>
        </p:nvSpPr>
        <p:spPr>
          <a:xfrm>
            <a:off x="4951746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7" name="Oval 1486"/>
          <p:cNvSpPr/>
          <p:nvPr userDrawn="1"/>
        </p:nvSpPr>
        <p:spPr>
          <a:xfrm>
            <a:off x="5020122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8" name="Moon 1487"/>
          <p:cNvSpPr/>
          <p:nvPr userDrawn="1"/>
        </p:nvSpPr>
        <p:spPr>
          <a:xfrm>
            <a:off x="5020122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9" name="Rectangle 1488"/>
          <p:cNvSpPr/>
          <p:nvPr userDrawn="1"/>
        </p:nvSpPr>
        <p:spPr>
          <a:xfrm>
            <a:off x="5332649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0" name="Oval 1489"/>
          <p:cNvSpPr/>
          <p:nvPr userDrawn="1"/>
        </p:nvSpPr>
        <p:spPr>
          <a:xfrm>
            <a:off x="5401025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1" name="Moon 1490"/>
          <p:cNvSpPr/>
          <p:nvPr userDrawn="1"/>
        </p:nvSpPr>
        <p:spPr>
          <a:xfrm>
            <a:off x="5401025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2" name="Rectangle 1491"/>
          <p:cNvSpPr/>
          <p:nvPr userDrawn="1"/>
        </p:nvSpPr>
        <p:spPr>
          <a:xfrm>
            <a:off x="5713553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/>
          <p:cNvSpPr/>
          <p:nvPr userDrawn="1"/>
        </p:nvSpPr>
        <p:spPr>
          <a:xfrm>
            <a:off x="5781929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4" name="Moon 1493"/>
          <p:cNvSpPr/>
          <p:nvPr userDrawn="1"/>
        </p:nvSpPr>
        <p:spPr>
          <a:xfrm>
            <a:off x="5781929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5" name="Rectangle 1494"/>
          <p:cNvSpPr/>
          <p:nvPr userDrawn="1"/>
        </p:nvSpPr>
        <p:spPr>
          <a:xfrm>
            <a:off x="6094456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6" name="Oval 1495"/>
          <p:cNvSpPr/>
          <p:nvPr userDrawn="1"/>
        </p:nvSpPr>
        <p:spPr>
          <a:xfrm>
            <a:off x="6162832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7" name="Moon 1496"/>
          <p:cNvSpPr/>
          <p:nvPr userDrawn="1"/>
        </p:nvSpPr>
        <p:spPr>
          <a:xfrm>
            <a:off x="6162832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8" name="Rectangle 1497"/>
          <p:cNvSpPr/>
          <p:nvPr userDrawn="1"/>
        </p:nvSpPr>
        <p:spPr>
          <a:xfrm>
            <a:off x="6475360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9" name="Oval 1498"/>
          <p:cNvSpPr/>
          <p:nvPr userDrawn="1"/>
        </p:nvSpPr>
        <p:spPr>
          <a:xfrm>
            <a:off x="654373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0" name="Moon 1499"/>
          <p:cNvSpPr/>
          <p:nvPr userDrawn="1"/>
        </p:nvSpPr>
        <p:spPr>
          <a:xfrm>
            <a:off x="654373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1" name="Rectangle 1500"/>
          <p:cNvSpPr/>
          <p:nvPr userDrawn="1"/>
        </p:nvSpPr>
        <p:spPr>
          <a:xfrm>
            <a:off x="6856263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2" name="Oval 1501"/>
          <p:cNvSpPr/>
          <p:nvPr userDrawn="1"/>
        </p:nvSpPr>
        <p:spPr>
          <a:xfrm>
            <a:off x="6924639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3" name="Moon 1502"/>
          <p:cNvSpPr/>
          <p:nvPr userDrawn="1"/>
        </p:nvSpPr>
        <p:spPr>
          <a:xfrm>
            <a:off x="6924639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4" name="Rectangle 1503"/>
          <p:cNvSpPr/>
          <p:nvPr userDrawn="1"/>
        </p:nvSpPr>
        <p:spPr>
          <a:xfrm>
            <a:off x="7237167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05" name="Oval 1504"/>
          <p:cNvSpPr/>
          <p:nvPr userDrawn="1"/>
        </p:nvSpPr>
        <p:spPr>
          <a:xfrm>
            <a:off x="730554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6" name="Moon 1505"/>
          <p:cNvSpPr/>
          <p:nvPr userDrawn="1"/>
        </p:nvSpPr>
        <p:spPr>
          <a:xfrm>
            <a:off x="730554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7" name="Rectangle 1506"/>
          <p:cNvSpPr/>
          <p:nvPr userDrawn="1"/>
        </p:nvSpPr>
        <p:spPr>
          <a:xfrm>
            <a:off x="761807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08" name="Oval 1507"/>
          <p:cNvSpPr/>
          <p:nvPr userDrawn="1"/>
        </p:nvSpPr>
        <p:spPr>
          <a:xfrm>
            <a:off x="768644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9" name="Moon 1508"/>
          <p:cNvSpPr/>
          <p:nvPr userDrawn="1"/>
        </p:nvSpPr>
        <p:spPr>
          <a:xfrm>
            <a:off x="768644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0" name="Rectangle 1509"/>
          <p:cNvSpPr/>
          <p:nvPr userDrawn="1"/>
        </p:nvSpPr>
        <p:spPr>
          <a:xfrm>
            <a:off x="7998974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1" name="Oval 1510"/>
          <p:cNvSpPr/>
          <p:nvPr userDrawn="1"/>
        </p:nvSpPr>
        <p:spPr>
          <a:xfrm>
            <a:off x="806735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2" name="Moon 1511"/>
          <p:cNvSpPr/>
          <p:nvPr userDrawn="1"/>
        </p:nvSpPr>
        <p:spPr>
          <a:xfrm>
            <a:off x="806735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3" name="Rectangle 1512"/>
          <p:cNvSpPr/>
          <p:nvPr userDrawn="1"/>
        </p:nvSpPr>
        <p:spPr>
          <a:xfrm>
            <a:off x="8379877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4" name="Oval 1513"/>
          <p:cNvSpPr/>
          <p:nvPr userDrawn="1"/>
        </p:nvSpPr>
        <p:spPr>
          <a:xfrm>
            <a:off x="844825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5" name="Moon 1514"/>
          <p:cNvSpPr/>
          <p:nvPr userDrawn="1"/>
        </p:nvSpPr>
        <p:spPr>
          <a:xfrm>
            <a:off x="844825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6" name="Rectangle 1515"/>
          <p:cNvSpPr/>
          <p:nvPr userDrawn="1"/>
        </p:nvSpPr>
        <p:spPr>
          <a:xfrm>
            <a:off x="8760781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7" name="Oval 1516"/>
          <p:cNvSpPr/>
          <p:nvPr userDrawn="1"/>
        </p:nvSpPr>
        <p:spPr>
          <a:xfrm>
            <a:off x="882915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8" name="Moon 1517"/>
          <p:cNvSpPr/>
          <p:nvPr userDrawn="1"/>
        </p:nvSpPr>
        <p:spPr>
          <a:xfrm>
            <a:off x="882915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9" name="Rectangle 1518"/>
          <p:cNvSpPr/>
          <p:nvPr userDrawn="1"/>
        </p:nvSpPr>
        <p:spPr>
          <a:xfrm>
            <a:off x="0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20" name="Oval 1519"/>
          <p:cNvSpPr/>
          <p:nvPr userDrawn="1"/>
        </p:nvSpPr>
        <p:spPr>
          <a:xfrm>
            <a:off x="6837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1" name="Moon 1520"/>
          <p:cNvSpPr/>
          <p:nvPr userDrawn="1"/>
        </p:nvSpPr>
        <p:spPr>
          <a:xfrm>
            <a:off x="6837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2" name="Rectangle 1521"/>
          <p:cNvSpPr/>
          <p:nvPr userDrawn="1"/>
        </p:nvSpPr>
        <p:spPr>
          <a:xfrm>
            <a:off x="380904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23" name="Oval 1522"/>
          <p:cNvSpPr/>
          <p:nvPr userDrawn="1"/>
        </p:nvSpPr>
        <p:spPr>
          <a:xfrm>
            <a:off x="44928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4" name="Moon 1523"/>
          <p:cNvSpPr/>
          <p:nvPr userDrawn="1"/>
        </p:nvSpPr>
        <p:spPr>
          <a:xfrm>
            <a:off x="44928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5" name="Rectangle 1524"/>
          <p:cNvSpPr/>
          <p:nvPr userDrawn="1"/>
        </p:nvSpPr>
        <p:spPr>
          <a:xfrm>
            <a:off x="761807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6" name="Oval 1525"/>
          <p:cNvSpPr/>
          <p:nvPr userDrawn="1"/>
        </p:nvSpPr>
        <p:spPr>
          <a:xfrm>
            <a:off x="83018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7" name="Moon 1526"/>
          <p:cNvSpPr/>
          <p:nvPr userDrawn="1"/>
        </p:nvSpPr>
        <p:spPr>
          <a:xfrm>
            <a:off x="83018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8" name="Rectangle 1527"/>
          <p:cNvSpPr/>
          <p:nvPr userDrawn="1"/>
        </p:nvSpPr>
        <p:spPr>
          <a:xfrm>
            <a:off x="1142711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9" name="Oval 1528"/>
          <p:cNvSpPr/>
          <p:nvPr userDrawn="1"/>
        </p:nvSpPr>
        <p:spPr>
          <a:xfrm>
            <a:off x="121108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0" name="Moon 1529"/>
          <p:cNvSpPr/>
          <p:nvPr userDrawn="1"/>
        </p:nvSpPr>
        <p:spPr>
          <a:xfrm>
            <a:off x="121108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1" name="Rectangle 1530"/>
          <p:cNvSpPr/>
          <p:nvPr userDrawn="1"/>
        </p:nvSpPr>
        <p:spPr>
          <a:xfrm>
            <a:off x="1523614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2" name="Oval 1531"/>
          <p:cNvSpPr/>
          <p:nvPr userDrawn="1"/>
        </p:nvSpPr>
        <p:spPr>
          <a:xfrm>
            <a:off x="159199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3" name="Moon 1532"/>
          <p:cNvSpPr/>
          <p:nvPr userDrawn="1"/>
        </p:nvSpPr>
        <p:spPr>
          <a:xfrm>
            <a:off x="159199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4" name="Rectangle 1533"/>
          <p:cNvSpPr/>
          <p:nvPr userDrawn="1"/>
        </p:nvSpPr>
        <p:spPr>
          <a:xfrm>
            <a:off x="1904518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5" name="Oval 1534"/>
          <p:cNvSpPr/>
          <p:nvPr userDrawn="1"/>
        </p:nvSpPr>
        <p:spPr>
          <a:xfrm>
            <a:off x="1972894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" name="Moon 1535"/>
          <p:cNvSpPr/>
          <p:nvPr userDrawn="1"/>
        </p:nvSpPr>
        <p:spPr>
          <a:xfrm>
            <a:off x="1972894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" name="Rectangle 1536"/>
          <p:cNvSpPr/>
          <p:nvPr userDrawn="1"/>
        </p:nvSpPr>
        <p:spPr>
          <a:xfrm>
            <a:off x="2285421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8" name="Oval 1537"/>
          <p:cNvSpPr/>
          <p:nvPr userDrawn="1"/>
        </p:nvSpPr>
        <p:spPr>
          <a:xfrm>
            <a:off x="235379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9" name="Moon 1538"/>
          <p:cNvSpPr/>
          <p:nvPr userDrawn="1"/>
        </p:nvSpPr>
        <p:spPr>
          <a:xfrm>
            <a:off x="235379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Rectangle 1539"/>
          <p:cNvSpPr/>
          <p:nvPr userDrawn="1"/>
        </p:nvSpPr>
        <p:spPr>
          <a:xfrm>
            <a:off x="2666325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1" name="Oval 1540"/>
          <p:cNvSpPr/>
          <p:nvPr userDrawn="1"/>
        </p:nvSpPr>
        <p:spPr>
          <a:xfrm>
            <a:off x="2734701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2" name="Moon 1541"/>
          <p:cNvSpPr/>
          <p:nvPr userDrawn="1"/>
        </p:nvSpPr>
        <p:spPr>
          <a:xfrm>
            <a:off x="2734701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3" name="Rectangle 1542"/>
          <p:cNvSpPr/>
          <p:nvPr userDrawn="1"/>
        </p:nvSpPr>
        <p:spPr>
          <a:xfrm>
            <a:off x="3047228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4" name="Oval 1543"/>
          <p:cNvSpPr/>
          <p:nvPr userDrawn="1"/>
        </p:nvSpPr>
        <p:spPr>
          <a:xfrm>
            <a:off x="3115604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5" name="Moon 1544"/>
          <p:cNvSpPr/>
          <p:nvPr userDrawn="1"/>
        </p:nvSpPr>
        <p:spPr>
          <a:xfrm>
            <a:off x="3115604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6" name="Rectangle 1545"/>
          <p:cNvSpPr/>
          <p:nvPr userDrawn="1"/>
        </p:nvSpPr>
        <p:spPr>
          <a:xfrm>
            <a:off x="3428132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7" name="Oval 1546"/>
          <p:cNvSpPr/>
          <p:nvPr userDrawn="1"/>
        </p:nvSpPr>
        <p:spPr>
          <a:xfrm>
            <a:off x="3496508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8" name="Moon 1547"/>
          <p:cNvSpPr/>
          <p:nvPr userDrawn="1"/>
        </p:nvSpPr>
        <p:spPr>
          <a:xfrm>
            <a:off x="3496508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9" name="Rectangle 1548"/>
          <p:cNvSpPr/>
          <p:nvPr userDrawn="1"/>
        </p:nvSpPr>
        <p:spPr>
          <a:xfrm>
            <a:off x="3809035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0" name="Oval 1549"/>
          <p:cNvSpPr/>
          <p:nvPr userDrawn="1"/>
        </p:nvSpPr>
        <p:spPr>
          <a:xfrm>
            <a:off x="3877411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1" name="Moon 1550"/>
          <p:cNvSpPr/>
          <p:nvPr userDrawn="1"/>
        </p:nvSpPr>
        <p:spPr>
          <a:xfrm>
            <a:off x="3877411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2" name="Rectangle 1551"/>
          <p:cNvSpPr/>
          <p:nvPr userDrawn="1"/>
        </p:nvSpPr>
        <p:spPr>
          <a:xfrm>
            <a:off x="4189939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3" name="Oval 1552"/>
          <p:cNvSpPr/>
          <p:nvPr userDrawn="1"/>
        </p:nvSpPr>
        <p:spPr>
          <a:xfrm>
            <a:off x="4258315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4" name="Moon 1553"/>
          <p:cNvSpPr/>
          <p:nvPr userDrawn="1"/>
        </p:nvSpPr>
        <p:spPr>
          <a:xfrm>
            <a:off x="4258315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5" name="Rectangle 1554"/>
          <p:cNvSpPr/>
          <p:nvPr userDrawn="1"/>
        </p:nvSpPr>
        <p:spPr>
          <a:xfrm>
            <a:off x="4570842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6" name="Oval 1555"/>
          <p:cNvSpPr/>
          <p:nvPr userDrawn="1"/>
        </p:nvSpPr>
        <p:spPr>
          <a:xfrm>
            <a:off x="4639218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7" name="Moon 1556"/>
          <p:cNvSpPr/>
          <p:nvPr userDrawn="1"/>
        </p:nvSpPr>
        <p:spPr>
          <a:xfrm>
            <a:off x="4639218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Rectangle 1557"/>
          <p:cNvSpPr/>
          <p:nvPr userDrawn="1"/>
        </p:nvSpPr>
        <p:spPr>
          <a:xfrm>
            <a:off x="4951746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9" name="Oval 1558"/>
          <p:cNvSpPr/>
          <p:nvPr userDrawn="1"/>
        </p:nvSpPr>
        <p:spPr>
          <a:xfrm>
            <a:off x="5020122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0" name="Moon 1559"/>
          <p:cNvSpPr/>
          <p:nvPr userDrawn="1"/>
        </p:nvSpPr>
        <p:spPr>
          <a:xfrm>
            <a:off x="5020122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1" name="Rectangle 1560"/>
          <p:cNvSpPr/>
          <p:nvPr userDrawn="1"/>
        </p:nvSpPr>
        <p:spPr>
          <a:xfrm>
            <a:off x="5332649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2" name="Oval 1561"/>
          <p:cNvSpPr/>
          <p:nvPr userDrawn="1"/>
        </p:nvSpPr>
        <p:spPr>
          <a:xfrm>
            <a:off x="5401025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3" name="Moon 1562"/>
          <p:cNvSpPr/>
          <p:nvPr userDrawn="1"/>
        </p:nvSpPr>
        <p:spPr>
          <a:xfrm>
            <a:off x="5401025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4" name="Rectangle 1563"/>
          <p:cNvSpPr/>
          <p:nvPr userDrawn="1"/>
        </p:nvSpPr>
        <p:spPr>
          <a:xfrm>
            <a:off x="5713553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5" name="Oval 1564"/>
          <p:cNvSpPr/>
          <p:nvPr userDrawn="1"/>
        </p:nvSpPr>
        <p:spPr>
          <a:xfrm>
            <a:off x="5781929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6" name="Moon 1565"/>
          <p:cNvSpPr/>
          <p:nvPr userDrawn="1"/>
        </p:nvSpPr>
        <p:spPr>
          <a:xfrm>
            <a:off x="5781929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7" name="Rectangle 1566"/>
          <p:cNvSpPr/>
          <p:nvPr userDrawn="1"/>
        </p:nvSpPr>
        <p:spPr>
          <a:xfrm>
            <a:off x="6094456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8" name="Oval 1567"/>
          <p:cNvSpPr/>
          <p:nvPr userDrawn="1"/>
        </p:nvSpPr>
        <p:spPr>
          <a:xfrm>
            <a:off x="6162832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9" name="Moon 1568"/>
          <p:cNvSpPr/>
          <p:nvPr userDrawn="1"/>
        </p:nvSpPr>
        <p:spPr>
          <a:xfrm>
            <a:off x="6162832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0" name="Rectangle 1569"/>
          <p:cNvSpPr/>
          <p:nvPr userDrawn="1"/>
        </p:nvSpPr>
        <p:spPr>
          <a:xfrm>
            <a:off x="6475360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1" name="Oval 1570"/>
          <p:cNvSpPr/>
          <p:nvPr userDrawn="1"/>
        </p:nvSpPr>
        <p:spPr>
          <a:xfrm>
            <a:off x="654373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2" name="Moon 1571"/>
          <p:cNvSpPr/>
          <p:nvPr userDrawn="1"/>
        </p:nvSpPr>
        <p:spPr>
          <a:xfrm>
            <a:off x="654373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3" name="Rectangle 1572"/>
          <p:cNvSpPr/>
          <p:nvPr userDrawn="1"/>
        </p:nvSpPr>
        <p:spPr>
          <a:xfrm>
            <a:off x="6856263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4" name="Oval 1573"/>
          <p:cNvSpPr/>
          <p:nvPr userDrawn="1"/>
        </p:nvSpPr>
        <p:spPr>
          <a:xfrm>
            <a:off x="6924639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5" name="Moon 1574"/>
          <p:cNvSpPr/>
          <p:nvPr userDrawn="1"/>
        </p:nvSpPr>
        <p:spPr>
          <a:xfrm>
            <a:off x="6924639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6" name="Rectangle 1575"/>
          <p:cNvSpPr/>
          <p:nvPr userDrawn="1"/>
        </p:nvSpPr>
        <p:spPr>
          <a:xfrm>
            <a:off x="7237167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7" name="Oval 1576"/>
          <p:cNvSpPr/>
          <p:nvPr userDrawn="1"/>
        </p:nvSpPr>
        <p:spPr>
          <a:xfrm>
            <a:off x="730554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8" name="Moon 1577"/>
          <p:cNvSpPr/>
          <p:nvPr userDrawn="1"/>
        </p:nvSpPr>
        <p:spPr>
          <a:xfrm>
            <a:off x="730554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9" name="Rectangle 1578"/>
          <p:cNvSpPr/>
          <p:nvPr userDrawn="1"/>
        </p:nvSpPr>
        <p:spPr>
          <a:xfrm>
            <a:off x="7618070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0" name="Oval 1579"/>
          <p:cNvSpPr/>
          <p:nvPr userDrawn="1"/>
        </p:nvSpPr>
        <p:spPr>
          <a:xfrm>
            <a:off x="768644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1" name="Moon 1580"/>
          <p:cNvSpPr/>
          <p:nvPr userDrawn="1"/>
        </p:nvSpPr>
        <p:spPr>
          <a:xfrm>
            <a:off x="768644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2" name="Rectangle 1581"/>
          <p:cNvSpPr/>
          <p:nvPr userDrawn="1"/>
        </p:nvSpPr>
        <p:spPr>
          <a:xfrm>
            <a:off x="7998974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3" name="Oval 1582"/>
          <p:cNvSpPr/>
          <p:nvPr userDrawn="1"/>
        </p:nvSpPr>
        <p:spPr>
          <a:xfrm>
            <a:off x="806735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4" name="Moon 1583"/>
          <p:cNvSpPr/>
          <p:nvPr userDrawn="1"/>
        </p:nvSpPr>
        <p:spPr>
          <a:xfrm>
            <a:off x="806735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5" name="Rectangle 1584"/>
          <p:cNvSpPr/>
          <p:nvPr userDrawn="1"/>
        </p:nvSpPr>
        <p:spPr>
          <a:xfrm>
            <a:off x="8379877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6" name="Oval 1585"/>
          <p:cNvSpPr/>
          <p:nvPr userDrawn="1"/>
        </p:nvSpPr>
        <p:spPr>
          <a:xfrm>
            <a:off x="844825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7" name="Moon 1586"/>
          <p:cNvSpPr/>
          <p:nvPr userDrawn="1"/>
        </p:nvSpPr>
        <p:spPr>
          <a:xfrm>
            <a:off x="844825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8" name="Rectangle 1587"/>
          <p:cNvSpPr/>
          <p:nvPr userDrawn="1"/>
        </p:nvSpPr>
        <p:spPr>
          <a:xfrm>
            <a:off x="8760781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9" name="Oval 1588"/>
          <p:cNvSpPr/>
          <p:nvPr userDrawn="1"/>
        </p:nvSpPr>
        <p:spPr>
          <a:xfrm>
            <a:off x="882915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0" name="Moon 1589"/>
          <p:cNvSpPr/>
          <p:nvPr userDrawn="1"/>
        </p:nvSpPr>
        <p:spPr>
          <a:xfrm>
            <a:off x="882915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1" name="Rectangle 1590"/>
          <p:cNvSpPr/>
          <p:nvPr userDrawn="1"/>
        </p:nvSpPr>
        <p:spPr>
          <a:xfrm>
            <a:off x="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2" name="Oval 1591"/>
          <p:cNvSpPr/>
          <p:nvPr userDrawn="1"/>
        </p:nvSpPr>
        <p:spPr>
          <a:xfrm>
            <a:off x="6837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3" name="Moon 1592"/>
          <p:cNvSpPr/>
          <p:nvPr userDrawn="1"/>
        </p:nvSpPr>
        <p:spPr>
          <a:xfrm>
            <a:off x="6837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4" name="Rectangle 1593"/>
          <p:cNvSpPr/>
          <p:nvPr userDrawn="1"/>
        </p:nvSpPr>
        <p:spPr>
          <a:xfrm>
            <a:off x="380904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5" name="Oval 1594"/>
          <p:cNvSpPr/>
          <p:nvPr userDrawn="1"/>
        </p:nvSpPr>
        <p:spPr>
          <a:xfrm>
            <a:off x="44928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6" name="Moon 1595"/>
          <p:cNvSpPr/>
          <p:nvPr userDrawn="1"/>
        </p:nvSpPr>
        <p:spPr>
          <a:xfrm>
            <a:off x="44928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7" name="Rectangle 1596"/>
          <p:cNvSpPr/>
          <p:nvPr userDrawn="1"/>
        </p:nvSpPr>
        <p:spPr>
          <a:xfrm>
            <a:off x="761807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8" name="Oval 1597"/>
          <p:cNvSpPr/>
          <p:nvPr userDrawn="1"/>
        </p:nvSpPr>
        <p:spPr>
          <a:xfrm>
            <a:off x="83018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9" name="Moon 1598"/>
          <p:cNvSpPr/>
          <p:nvPr userDrawn="1"/>
        </p:nvSpPr>
        <p:spPr>
          <a:xfrm>
            <a:off x="83018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0" name="Rectangle 1599"/>
          <p:cNvSpPr/>
          <p:nvPr userDrawn="1"/>
        </p:nvSpPr>
        <p:spPr>
          <a:xfrm>
            <a:off x="1142711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1" name="Oval 1600"/>
          <p:cNvSpPr/>
          <p:nvPr userDrawn="1"/>
        </p:nvSpPr>
        <p:spPr>
          <a:xfrm>
            <a:off x="121108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2" name="Moon 1601"/>
          <p:cNvSpPr/>
          <p:nvPr userDrawn="1"/>
        </p:nvSpPr>
        <p:spPr>
          <a:xfrm>
            <a:off x="121108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3" name="Rectangle 1602"/>
          <p:cNvSpPr/>
          <p:nvPr userDrawn="1"/>
        </p:nvSpPr>
        <p:spPr>
          <a:xfrm>
            <a:off x="1523614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04" name="Oval 1603"/>
          <p:cNvSpPr/>
          <p:nvPr userDrawn="1"/>
        </p:nvSpPr>
        <p:spPr>
          <a:xfrm>
            <a:off x="159199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5" name="Moon 1604"/>
          <p:cNvSpPr/>
          <p:nvPr userDrawn="1"/>
        </p:nvSpPr>
        <p:spPr>
          <a:xfrm>
            <a:off x="159199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6" name="Rectangle 1605"/>
          <p:cNvSpPr/>
          <p:nvPr userDrawn="1"/>
        </p:nvSpPr>
        <p:spPr>
          <a:xfrm>
            <a:off x="1904518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07" name="Oval 1606"/>
          <p:cNvSpPr/>
          <p:nvPr userDrawn="1"/>
        </p:nvSpPr>
        <p:spPr>
          <a:xfrm>
            <a:off x="1972894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8" name="Moon 1607"/>
          <p:cNvSpPr/>
          <p:nvPr userDrawn="1"/>
        </p:nvSpPr>
        <p:spPr>
          <a:xfrm>
            <a:off x="1972894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9" name="Rectangle 1608"/>
          <p:cNvSpPr/>
          <p:nvPr userDrawn="1"/>
        </p:nvSpPr>
        <p:spPr>
          <a:xfrm>
            <a:off x="2285421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0" name="Oval 1609"/>
          <p:cNvSpPr/>
          <p:nvPr userDrawn="1"/>
        </p:nvSpPr>
        <p:spPr>
          <a:xfrm>
            <a:off x="235379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1" name="Moon 1610"/>
          <p:cNvSpPr/>
          <p:nvPr userDrawn="1"/>
        </p:nvSpPr>
        <p:spPr>
          <a:xfrm>
            <a:off x="235379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2" name="Rectangle 1611"/>
          <p:cNvSpPr/>
          <p:nvPr userDrawn="1"/>
        </p:nvSpPr>
        <p:spPr>
          <a:xfrm>
            <a:off x="2666325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3" name="Oval 1612"/>
          <p:cNvSpPr/>
          <p:nvPr userDrawn="1"/>
        </p:nvSpPr>
        <p:spPr>
          <a:xfrm>
            <a:off x="2734701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4" name="Moon 1613"/>
          <p:cNvSpPr/>
          <p:nvPr userDrawn="1"/>
        </p:nvSpPr>
        <p:spPr>
          <a:xfrm>
            <a:off x="2734701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5" name="Rectangle 1614"/>
          <p:cNvSpPr/>
          <p:nvPr userDrawn="1"/>
        </p:nvSpPr>
        <p:spPr>
          <a:xfrm>
            <a:off x="3047228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16" name="Oval 1615"/>
          <p:cNvSpPr/>
          <p:nvPr userDrawn="1"/>
        </p:nvSpPr>
        <p:spPr>
          <a:xfrm>
            <a:off x="3115604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7" name="Moon 1616"/>
          <p:cNvSpPr/>
          <p:nvPr userDrawn="1"/>
        </p:nvSpPr>
        <p:spPr>
          <a:xfrm>
            <a:off x="3115604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8" name="Rectangle 1617"/>
          <p:cNvSpPr/>
          <p:nvPr userDrawn="1"/>
        </p:nvSpPr>
        <p:spPr>
          <a:xfrm>
            <a:off x="3428132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9" name="Oval 1618"/>
          <p:cNvSpPr/>
          <p:nvPr userDrawn="1"/>
        </p:nvSpPr>
        <p:spPr>
          <a:xfrm>
            <a:off x="3496508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0" name="Moon 1619"/>
          <p:cNvSpPr/>
          <p:nvPr userDrawn="1"/>
        </p:nvSpPr>
        <p:spPr>
          <a:xfrm>
            <a:off x="3496508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1" name="Rectangle 1620"/>
          <p:cNvSpPr/>
          <p:nvPr userDrawn="1"/>
        </p:nvSpPr>
        <p:spPr>
          <a:xfrm>
            <a:off x="3809035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2" name="Oval 1621"/>
          <p:cNvSpPr/>
          <p:nvPr userDrawn="1"/>
        </p:nvSpPr>
        <p:spPr>
          <a:xfrm>
            <a:off x="3877411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3" name="Moon 1622"/>
          <p:cNvSpPr/>
          <p:nvPr userDrawn="1"/>
        </p:nvSpPr>
        <p:spPr>
          <a:xfrm>
            <a:off x="3877411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4" name="Rectangle 1623"/>
          <p:cNvSpPr/>
          <p:nvPr userDrawn="1"/>
        </p:nvSpPr>
        <p:spPr>
          <a:xfrm>
            <a:off x="4189939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5" name="Oval 1624"/>
          <p:cNvSpPr/>
          <p:nvPr userDrawn="1"/>
        </p:nvSpPr>
        <p:spPr>
          <a:xfrm>
            <a:off x="4258315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6" name="Moon 1625"/>
          <p:cNvSpPr/>
          <p:nvPr userDrawn="1"/>
        </p:nvSpPr>
        <p:spPr>
          <a:xfrm>
            <a:off x="4258315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7" name="Rectangle 1626"/>
          <p:cNvSpPr/>
          <p:nvPr userDrawn="1"/>
        </p:nvSpPr>
        <p:spPr>
          <a:xfrm>
            <a:off x="4570842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8" name="Oval 1627"/>
          <p:cNvSpPr/>
          <p:nvPr userDrawn="1"/>
        </p:nvSpPr>
        <p:spPr>
          <a:xfrm>
            <a:off x="4639218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9" name="Moon 1628"/>
          <p:cNvSpPr/>
          <p:nvPr userDrawn="1"/>
        </p:nvSpPr>
        <p:spPr>
          <a:xfrm>
            <a:off x="4639218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0" name="Rectangle 1629"/>
          <p:cNvSpPr/>
          <p:nvPr userDrawn="1"/>
        </p:nvSpPr>
        <p:spPr>
          <a:xfrm>
            <a:off x="4951746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31" name="Oval 1630"/>
          <p:cNvSpPr/>
          <p:nvPr userDrawn="1"/>
        </p:nvSpPr>
        <p:spPr>
          <a:xfrm>
            <a:off x="5020122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2" name="Moon 1631"/>
          <p:cNvSpPr/>
          <p:nvPr userDrawn="1"/>
        </p:nvSpPr>
        <p:spPr>
          <a:xfrm>
            <a:off x="5020122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3" name="Rectangle 1632"/>
          <p:cNvSpPr/>
          <p:nvPr userDrawn="1"/>
        </p:nvSpPr>
        <p:spPr>
          <a:xfrm>
            <a:off x="5332649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4" name="Oval 1633"/>
          <p:cNvSpPr/>
          <p:nvPr userDrawn="1"/>
        </p:nvSpPr>
        <p:spPr>
          <a:xfrm>
            <a:off x="5401025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5" name="Moon 1634"/>
          <p:cNvSpPr/>
          <p:nvPr userDrawn="1"/>
        </p:nvSpPr>
        <p:spPr>
          <a:xfrm>
            <a:off x="5401025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6" name="Rectangle 1635"/>
          <p:cNvSpPr/>
          <p:nvPr userDrawn="1"/>
        </p:nvSpPr>
        <p:spPr>
          <a:xfrm>
            <a:off x="5713553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7" name="Oval 1636"/>
          <p:cNvSpPr/>
          <p:nvPr userDrawn="1"/>
        </p:nvSpPr>
        <p:spPr>
          <a:xfrm>
            <a:off x="5781929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" name="Moon 1637"/>
          <p:cNvSpPr/>
          <p:nvPr userDrawn="1"/>
        </p:nvSpPr>
        <p:spPr>
          <a:xfrm>
            <a:off x="5781929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" name="Rectangle 1638"/>
          <p:cNvSpPr/>
          <p:nvPr userDrawn="1"/>
        </p:nvSpPr>
        <p:spPr>
          <a:xfrm>
            <a:off x="6094456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0" name="Oval 1639"/>
          <p:cNvSpPr/>
          <p:nvPr userDrawn="1"/>
        </p:nvSpPr>
        <p:spPr>
          <a:xfrm>
            <a:off x="6162832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1" name="Moon 1640"/>
          <p:cNvSpPr/>
          <p:nvPr userDrawn="1"/>
        </p:nvSpPr>
        <p:spPr>
          <a:xfrm>
            <a:off x="6162832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2" name="Rectangle 1641"/>
          <p:cNvSpPr/>
          <p:nvPr userDrawn="1"/>
        </p:nvSpPr>
        <p:spPr>
          <a:xfrm>
            <a:off x="647536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3" name="Oval 1642"/>
          <p:cNvSpPr/>
          <p:nvPr userDrawn="1"/>
        </p:nvSpPr>
        <p:spPr>
          <a:xfrm>
            <a:off x="654373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4" name="Moon 1643"/>
          <p:cNvSpPr/>
          <p:nvPr userDrawn="1"/>
        </p:nvSpPr>
        <p:spPr>
          <a:xfrm>
            <a:off x="654373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5" name="Rectangle 1644"/>
          <p:cNvSpPr/>
          <p:nvPr userDrawn="1"/>
        </p:nvSpPr>
        <p:spPr>
          <a:xfrm>
            <a:off x="6856263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6" name="Oval 1645"/>
          <p:cNvSpPr/>
          <p:nvPr userDrawn="1"/>
        </p:nvSpPr>
        <p:spPr>
          <a:xfrm>
            <a:off x="6924639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7" name="Moon 1646"/>
          <p:cNvSpPr/>
          <p:nvPr userDrawn="1"/>
        </p:nvSpPr>
        <p:spPr>
          <a:xfrm>
            <a:off x="6924639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" name="Rectangle 1647"/>
          <p:cNvSpPr/>
          <p:nvPr userDrawn="1"/>
        </p:nvSpPr>
        <p:spPr>
          <a:xfrm>
            <a:off x="7237167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9" name="Oval 1648"/>
          <p:cNvSpPr/>
          <p:nvPr userDrawn="1"/>
        </p:nvSpPr>
        <p:spPr>
          <a:xfrm>
            <a:off x="730554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0" name="Moon 1649"/>
          <p:cNvSpPr/>
          <p:nvPr userDrawn="1"/>
        </p:nvSpPr>
        <p:spPr>
          <a:xfrm>
            <a:off x="730554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1" name="Rectangle 1650"/>
          <p:cNvSpPr/>
          <p:nvPr userDrawn="1"/>
        </p:nvSpPr>
        <p:spPr>
          <a:xfrm>
            <a:off x="7618070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6" name="Oval 1735"/>
          <p:cNvSpPr/>
          <p:nvPr userDrawn="1"/>
        </p:nvSpPr>
        <p:spPr>
          <a:xfrm>
            <a:off x="768644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7" name="Moon 1736"/>
          <p:cNvSpPr/>
          <p:nvPr userDrawn="1"/>
        </p:nvSpPr>
        <p:spPr>
          <a:xfrm>
            <a:off x="768644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8" name="Rectangle 1737"/>
          <p:cNvSpPr/>
          <p:nvPr userDrawn="1"/>
        </p:nvSpPr>
        <p:spPr>
          <a:xfrm>
            <a:off x="7998974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39" name="Oval 1738"/>
          <p:cNvSpPr/>
          <p:nvPr userDrawn="1"/>
        </p:nvSpPr>
        <p:spPr>
          <a:xfrm>
            <a:off x="806735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0" name="Moon 1739"/>
          <p:cNvSpPr/>
          <p:nvPr userDrawn="1"/>
        </p:nvSpPr>
        <p:spPr>
          <a:xfrm>
            <a:off x="806735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" name="Rectangle 1740"/>
          <p:cNvSpPr/>
          <p:nvPr userDrawn="1"/>
        </p:nvSpPr>
        <p:spPr>
          <a:xfrm>
            <a:off x="8379877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" name="Oval 1741"/>
          <p:cNvSpPr/>
          <p:nvPr userDrawn="1"/>
        </p:nvSpPr>
        <p:spPr>
          <a:xfrm>
            <a:off x="844825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3" name="Moon 1742"/>
          <p:cNvSpPr/>
          <p:nvPr userDrawn="1"/>
        </p:nvSpPr>
        <p:spPr>
          <a:xfrm>
            <a:off x="844825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4" name="Rectangle 1743"/>
          <p:cNvSpPr/>
          <p:nvPr userDrawn="1"/>
        </p:nvSpPr>
        <p:spPr>
          <a:xfrm>
            <a:off x="8760781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5" name="Oval 1744"/>
          <p:cNvSpPr/>
          <p:nvPr userDrawn="1"/>
        </p:nvSpPr>
        <p:spPr>
          <a:xfrm>
            <a:off x="882915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6" name="Moon 1745"/>
          <p:cNvSpPr/>
          <p:nvPr userDrawn="1"/>
        </p:nvSpPr>
        <p:spPr>
          <a:xfrm>
            <a:off x="882915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7" name="Rectangle 1746"/>
          <p:cNvSpPr/>
          <p:nvPr userDrawn="1"/>
        </p:nvSpPr>
        <p:spPr>
          <a:xfrm>
            <a:off x="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8" name="Oval 1747"/>
          <p:cNvSpPr/>
          <p:nvPr userDrawn="1"/>
        </p:nvSpPr>
        <p:spPr>
          <a:xfrm>
            <a:off x="6837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9" name="Moon 1748"/>
          <p:cNvSpPr/>
          <p:nvPr userDrawn="1"/>
        </p:nvSpPr>
        <p:spPr>
          <a:xfrm>
            <a:off x="6837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0" name="Rectangle 1749"/>
          <p:cNvSpPr/>
          <p:nvPr userDrawn="1"/>
        </p:nvSpPr>
        <p:spPr>
          <a:xfrm>
            <a:off x="380904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1" name="Oval 1750"/>
          <p:cNvSpPr/>
          <p:nvPr userDrawn="1"/>
        </p:nvSpPr>
        <p:spPr>
          <a:xfrm>
            <a:off x="44928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2" name="Moon 1751"/>
          <p:cNvSpPr/>
          <p:nvPr userDrawn="1"/>
        </p:nvSpPr>
        <p:spPr>
          <a:xfrm>
            <a:off x="44928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3" name="Rectangle 1752"/>
          <p:cNvSpPr/>
          <p:nvPr userDrawn="1"/>
        </p:nvSpPr>
        <p:spPr>
          <a:xfrm>
            <a:off x="761807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4" name="Oval 1753"/>
          <p:cNvSpPr/>
          <p:nvPr userDrawn="1"/>
        </p:nvSpPr>
        <p:spPr>
          <a:xfrm>
            <a:off x="83018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5" name="Moon 1754"/>
          <p:cNvSpPr/>
          <p:nvPr userDrawn="1"/>
        </p:nvSpPr>
        <p:spPr>
          <a:xfrm>
            <a:off x="83018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6" name="Rectangle 1755"/>
          <p:cNvSpPr/>
          <p:nvPr userDrawn="1"/>
        </p:nvSpPr>
        <p:spPr>
          <a:xfrm>
            <a:off x="114271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7" name="Oval 1756"/>
          <p:cNvSpPr/>
          <p:nvPr userDrawn="1"/>
        </p:nvSpPr>
        <p:spPr>
          <a:xfrm>
            <a:off x="121108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8" name="Moon 1757"/>
          <p:cNvSpPr/>
          <p:nvPr userDrawn="1"/>
        </p:nvSpPr>
        <p:spPr>
          <a:xfrm>
            <a:off x="121108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9" name="Rectangle 1758"/>
          <p:cNvSpPr/>
          <p:nvPr userDrawn="1"/>
        </p:nvSpPr>
        <p:spPr>
          <a:xfrm>
            <a:off x="152361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60" name="Oval 1759"/>
          <p:cNvSpPr/>
          <p:nvPr userDrawn="1"/>
        </p:nvSpPr>
        <p:spPr>
          <a:xfrm>
            <a:off x="159199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1" name="Moon 1760"/>
          <p:cNvSpPr/>
          <p:nvPr userDrawn="1"/>
        </p:nvSpPr>
        <p:spPr>
          <a:xfrm>
            <a:off x="159199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2" name="Rectangle 1761"/>
          <p:cNvSpPr/>
          <p:nvPr userDrawn="1"/>
        </p:nvSpPr>
        <p:spPr>
          <a:xfrm>
            <a:off x="190451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63" name="Oval 1762"/>
          <p:cNvSpPr/>
          <p:nvPr userDrawn="1"/>
        </p:nvSpPr>
        <p:spPr>
          <a:xfrm>
            <a:off x="197289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4" name="Moon 1763"/>
          <p:cNvSpPr/>
          <p:nvPr userDrawn="1"/>
        </p:nvSpPr>
        <p:spPr>
          <a:xfrm>
            <a:off x="197289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5" name="Rectangle 1764"/>
          <p:cNvSpPr/>
          <p:nvPr userDrawn="1"/>
        </p:nvSpPr>
        <p:spPr>
          <a:xfrm>
            <a:off x="228542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6" name="Oval 1765"/>
          <p:cNvSpPr/>
          <p:nvPr userDrawn="1"/>
        </p:nvSpPr>
        <p:spPr>
          <a:xfrm>
            <a:off x="235379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7" name="Moon 1766"/>
          <p:cNvSpPr/>
          <p:nvPr userDrawn="1"/>
        </p:nvSpPr>
        <p:spPr>
          <a:xfrm>
            <a:off x="235379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8" name="Rectangle 1767"/>
          <p:cNvSpPr/>
          <p:nvPr userDrawn="1"/>
        </p:nvSpPr>
        <p:spPr>
          <a:xfrm>
            <a:off x="2666325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9" name="Oval 1768"/>
          <p:cNvSpPr/>
          <p:nvPr userDrawn="1"/>
        </p:nvSpPr>
        <p:spPr>
          <a:xfrm>
            <a:off x="273470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0" name="Moon 1769"/>
          <p:cNvSpPr/>
          <p:nvPr userDrawn="1"/>
        </p:nvSpPr>
        <p:spPr>
          <a:xfrm>
            <a:off x="273470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1" name="Rectangle 1770"/>
          <p:cNvSpPr/>
          <p:nvPr userDrawn="1"/>
        </p:nvSpPr>
        <p:spPr>
          <a:xfrm>
            <a:off x="304722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73" name="Oval 1772"/>
          <p:cNvSpPr/>
          <p:nvPr userDrawn="1"/>
        </p:nvSpPr>
        <p:spPr>
          <a:xfrm>
            <a:off x="311560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4" name="Moon 1773"/>
          <p:cNvSpPr/>
          <p:nvPr userDrawn="1"/>
        </p:nvSpPr>
        <p:spPr>
          <a:xfrm>
            <a:off x="311560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5" name="Rectangle 1774"/>
          <p:cNvSpPr/>
          <p:nvPr userDrawn="1"/>
        </p:nvSpPr>
        <p:spPr>
          <a:xfrm>
            <a:off x="3428132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6" name="Oval 1775"/>
          <p:cNvSpPr/>
          <p:nvPr userDrawn="1"/>
        </p:nvSpPr>
        <p:spPr>
          <a:xfrm>
            <a:off x="349650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7" name="Moon 1776"/>
          <p:cNvSpPr/>
          <p:nvPr userDrawn="1"/>
        </p:nvSpPr>
        <p:spPr>
          <a:xfrm>
            <a:off x="349650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8" name="Rectangle 1777"/>
          <p:cNvSpPr/>
          <p:nvPr userDrawn="1"/>
        </p:nvSpPr>
        <p:spPr>
          <a:xfrm>
            <a:off x="3809035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9" name="Oval 1778"/>
          <p:cNvSpPr/>
          <p:nvPr userDrawn="1"/>
        </p:nvSpPr>
        <p:spPr>
          <a:xfrm>
            <a:off x="387741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0" name="Moon 1779"/>
          <p:cNvSpPr/>
          <p:nvPr userDrawn="1"/>
        </p:nvSpPr>
        <p:spPr>
          <a:xfrm>
            <a:off x="387741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1" name="Rectangle 1780"/>
          <p:cNvSpPr/>
          <p:nvPr userDrawn="1"/>
        </p:nvSpPr>
        <p:spPr>
          <a:xfrm>
            <a:off x="4189939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2" name="Oval 1781"/>
          <p:cNvSpPr/>
          <p:nvPr userDrawn="1"/>
        </p:nvSpPr>
        <p:spPr>
          <a:xfrm>
            <a:off x="425831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3" name="Moon 1782"/>
          <p:cNvSpPr/>
          <p:nvPr userDrawn="1"/>
        </p:nvSpPr>
        <p:spPr>
          <a:xfrm>
            <a:off x="425831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4" name="Rectangle 1783"/>
          <p:cNvSpPr/>
          <p:nvPr userDrawn="1"/>
        </p:nvSpPr>
        <p:spPr>
          <a:xfrm>
            <a:off x="4570842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85" name="Oval 1784"/>
          <p:cNvSpPr/>
          <p:nvPr userDrawn="1"/>
        </p:nvSpPr>
        <p:spPr>
          <a:xfrm>
            <a:off x="463921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6" name="Moon 1785"/>
          <p:cNvSpPr/>
          <p:nvPr userDrawn="1"/>
        </p:nvSpPr>
        <p:spPr>
          <a:xfrm>
            <a:off x="463921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7" name="Rectangle 1786"/>
          <p:cNvSpPr/>
          <p:nvPr userDrawn="1"/>
        </p:nvSpPr>
        <p:spPr>
          <a:xfrm>
            <a:off x="4951746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8" name="Oval 1787"/>
          <p:cNvSpPr/>
          <p:nvPr userDrawn="1"/>
        </p:nvSpPr>
        <p:spPr>
          <a:xfrm>
            <a:off x="502012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9" name="Moon 1788"/>
          <p:cNvSpPr/>
          <p:nvPr userDrawn="1"/>
        </p:nvSpPr>
        <p:spPr>
          <a:xfrm>
            <a:off x="502012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0" name="Rectangle 1789"/>
          <p:cNvSpPr/>
          <p:nvPr userDrawn="1"/>
        </p:nvSpPr>
        <p:spPr>
          <a:xfrm>
            <a:off x="5332649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1" name="Oval 1790"/>
          <p:cNvSpPr/>
          <p:nvPr userDrawn="1"/>
        </p:nvSpPr>
        <p:spPr>
          <a:xfrm>
            <a:off x="540102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2" name="Moon 1791"/>
          <p:cNvSpPr/>
          <p:nvPr userDrawn="1"/>
        </p:nvSpPr>
        <p:spPr>
          <a:xfrm>
            <a:off x="540102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3" name="Rectangle 1792"/>
          <p:cNvSpPr/>
          <p:nvPr userDrawn="1"/>
        </p:nvSpPr>
        <p:spPr>
          <a:xfrm>
            <a:off x="5713553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4" name="Oval 1793"/>
          <p:cNvSpPr/>
          <p:nvPr userDrawn="1"/>
        </p:nvSpPr>
        <p:spPr>
          <a:xfrm>
            <a:off x="578192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5" name="Moon 1794"/>
          <p:cNvSpPr/>
          <p:nvPr userDrawn="1"/>
        </p:nvSpPr>
        <p:spPr>
          <a:xfrm>
            <a:off x="578192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6" name="Rectangle 1795"/>
          <p:cNvSpPr/>
          <p:nvPr userDrawn="1"/>
        </p:nvSpPr>
        <p:spPr>
          <a:xfrm>
            <a:off x="6094456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7" name="Oval 1796"/>
          <p:cNvSpPr/>
          <p:nvPr userDrawn="1"/>
        </p:nvSpPr>
        <p:spPr>
          <a:xfrm>
            <a:off x="616283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8" name="Moon 1797"/>
          <p:cNvSpPr/>
          <p:nvPr userDrawn="1"/>
        </p:nvSpPr>
        <p:spPr>
          <a:xfrm>
            <a:off x="616283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9" name="Rectangle 1798"/>
          <p:cNvSpPr/>
          <p:nvPr userDrawn="1"/>
        </p:nvSpPr>
        <p:spPr>
          <a:xfrm>
            <a:off x="6475360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0" name="Oval 1799"/>
          <p:cNvSpPr/>
          <p:nvPr userDrawn="1"/>
        </p:nvSpPr>
        <p:spPr>
          <a:xfrm>
            <a:off x="654373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1" name="Moon 1800"/>
          <p:cNvSpPr/>
          <p:nvPr userDrawn="1"/>
        </p:nvSpPr>
        <p:spPr>
          <a:xfrm>
            <a:off x="654373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Rectangle 1801"/>
          <p:cNvSpPr/>
          <p:nvPr userDrawn="1"/>
        </p:nvSpPr>
        <p:spPr>
          <a:xfrm>
            <a:off x="6856263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/>
          <p:cNvSpPr/>
          <p:nvPr userDrawn="1"/>
        </p:nvSpPr>
        <p:spPr>
          <a:xfrm>
            <a:off x="692463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Moon 1803"/>
          <p:cNvSpPr/>
          <p:nvPr userDrawn="1"/>
        </p:nvSpPr>
        <p:spPr>
          <a:xfrm>
            <a:off x="692463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Rectangle 1804"/>
          <p:cNvSpPr/>
          <p:nvPr userDrawn="1"/>
        </p:nvSpPr>
        <p:spPr>
          <a:xfrm>
            <a:off x="7237167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/>
          <p:cNvSpPr/>
          <p:nvPr userDrawn="1"/>
        </p:nvSpPr>
        <p:spPr>
          <a:xfrm>
            <a:off x="730554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Moon 1806"/>
          <p:cNvSpPr/>
          <p:nvPr userDrawn="1"/>
        </p:nvSpPr>
        <p:spPr>
          <a:xfrm>
            <a:off x="730554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Rectangle 1807"/>
          <p:cNvSpPr/>
          <p:nvPr userDrawn="1"/>
        </p:nvSpPr>
        <p:spPr>
          <a:xfrm>
            <a:off x="761807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/>
          <p:cNvSpPr/>
          <p:nvPr userDrawn="1"/>
        </p:nvSpPr>
        <p:spPr>
          <a:xfrm>
            <a:off x="768644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Moon 1809"/>
          <p:cNvSpPr/>
          <p:nvPr userDrawn="1"/>
        </p:nvSpPr>
        <p:spPr>
          <a:xfrm>
            <a:off x="768644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1" name="Rectangle 1810"/>
          <p:cNvSpPr/>
          <p:nvPr userDrawn="1"/>
        </p:nvSpPr>
        <p:spPr>
          <a:xfrm>
            <a:off x="799897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12" name="Oval 1811"/>
          <p:cNvSpPr/>
          <p:nvPr userDrawn="1"/>
        </p:nvSpPr>
        <p:spPr>
          <a:xfrm>
            <a:off x="806735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3" name="Moon 1812"/>
          <p:cNvSpPr/>
          <p:nvPr userDrawn="1"/>
        </p:nvSpPr>
        <p:spPr>
          <a:xfrm>
            <a:off x="806735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4" name="Rectangle 1813"/>
          <p:cNvSpPr/>
          <p:nvPr userDrawn="1"/>
        </p:nvSpPr>
        <p:spPr>
          <a:xfrm>
            <a:off x="8379877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5" name="Oval 1814"/>
          <p:cNvSpPr/>
          <p:nvPr userDrawn="1"/>
        </p:nvSpPr>
        <p:spPr>
          <a:xfrm>
            <a:off x="844825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6" name="Moon 1815"/>
          <p:cNvSpPr/>
          <p:nvPr userDrawn="1"/>
        </p:nvSpPr>
        <p:spPr>
          <a:xfrm>
            <a:off x="844825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7" name="Rectangle 1816"/>
          <p:cNvSpPr/>
          <p:nvPr userDrawn="1"/>
        </p:nvSpPr>
        <p:spPr>
          <a:xfrm>
            <a:off x="8760781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8" name="Oval 1817"/>
          <p:cNvSpPr/>
          <p:nvPr userDrawn="1"/>
        </p:nvSpPr>
        <p:spPr>
          <a:xfrm>
            <a:off x="882915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9" name="Moon 1818"/>
          <p:cNvSpPr/>
          <p:nvPr userDrawn="1"/>
        </p:nvSpPr>
        <p:spPr>
          <a:xfrm>
            <a:off x="882915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22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8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399" y="6216529"/>
            <a:ext cx="162777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58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28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5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O - Title Slide 3">
    <p:bg>
      <p:bgPr>
        <a:gradFill>
          <a:gsLst>
            <a:gs pos="47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29" y="1122363"/>
            <a:ext cx="7858144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72" name="Subtitle 2"/>
          <p:cNvSpPr>
            <a:spLocks noGrp="1"/>
          </p:cNvSpPr>
          <p:nvPr>
            <p:ph type="subTitle" idx="1"/>
          </p:nvPr>
        </p:nvSpPr>
        <p:spPr>
          <a:xfrm>
            <a:off x="643921" y="3602038"/>
            <a:ext cx="7856159" cy="1730068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91" name="Rectangle 390"/>
          <p:cNvSpPr/>
          <p:nvPr userDrawn="1"/>
        </p:nvSpPr>
        <p:spPr>
          <a:xfrm>
            <a:off x="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 userDrawn="1"/>
        </p:nvSpPr>
        <p:spPr>
          <a:xfrm>
            <a:off x="6837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Moon 392"/>
          <p:cNvSpPr/>
          <p:nvPr userDrawn="1"/>
        </p:nvSpPr>
        <p:spPr>
          <a:xfrm>
            <a:off x="6837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Rectangle 393"/>
          <p:cNvSpPr/>
          <p:nvPr userDrawn="1"/>
        </p:nvSpPr>
        <p:spPr>
          <a:xfrm>
            <a:off x="380904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 userDrawn="1"/>
        </p:nvSpPr>
        <p:spPr>
          <a:xfrm>
            <a:off x="44928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Moon 395"/>
          <p:cNvSpPr/>
          <p:nvPr userDrawn="1"/>
        </p:nvSpPr>
        <p:spPr>
          <a:xfrm>
            <a:off x="44928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Rectangle 396"/>
          <p:cNvSpPr/>
          <p:nvPr userDrawn="1"/>
        </p:nvSpPr>
        <p:spPr>
          <a:xfrm>
            <a:off x="76180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/>
          <p:cNvSpPr/>
          <p:nvPr userDrawn="1"/>
        </p:nvSpPr>
        <p:spPr>
          <a:xfrm>
            <a:off x="83018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Moon 398"/>
          <p:cNvSpPr/>
          <p:nvPr userDrawn="1"/>
        </p:nvSpPr>
        <p:spPr>
          <a:xfrm>
            <a:off x="83018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Rectangle 399"/>
          <p:cNvSpPr/>
          <p:nvPr userDrawn="1"/>
        </p:nvSpPr>
        <p:spPr>
          <a:xfrm>
            <a:off x="114271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/>
          <p:cNvSpPr/>
          <p:nvPr userDrawn="1"/>
        </p:nvSpPr>
        <p:spPr>
          <a:xfrm>
            <a:off x="121108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Moon 401"/>
          <p:cNvSpPr/>
          <p:nvPr userDrawn="1"/>
        </p:nvSpPr>
        <p:spPr>
          <a:xfrm>
            <a:off x="121108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ectangle 402"/>
          <p:cNvSpPr/>
          <p:nvPr userDrawn="1"/>
        </p:nvSpPr>
        <p:spPr>
          <a:xfrm>
            <a:off x="1523614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 userDrawn="1"/>
        </p:nvSpPr>
        <p:spPr>
          <a:xfrm>
            <a:off x="159199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Moon 404"/>
          <p:cNvSpPr/>
          <p:nvPr userDrawn="1"/>
        </p:nvSpPr>
        <p:spPr>
          <a:xfrm>
            <a:off x="159199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Rectangle 405"/>
          <p:cNvSpPr/>
          <p:nvPr userDrawn="1"/>
        </p:nvSpPr>
        <p:spPr>
          <a:xfrm>
            <a:off x="1904518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 userDrawn="1"/>
        </p:nvSpPr>
        <p:spPr>
          <a:xfrm>
            <a:off x="197289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Moon 407"/>
          <p:cNvSpPr/>
          <p:nvPr userDrawn="1"/>
        </p:nvSpPr>
        <p:spPr>
          <a:xfrm>
            <a:off x="197289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Rectangle 408"/>
          <p:cNvSpPr/>
          <p:nvPr userDrawn="1"/>
        </p:nvSpPr>
        <p:spPr>
          <a:xfrm>
            <a:off x="228542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/>
          <p:cNvSpPr/>
          <p:nvPr userDrawn="1"/>
        </p:nvSpPr>
        <p:spPr>
          <a:xfrm>
            <a:off x="235379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Moon 410"/>
          <p:cNvSpPr/>
          <p:nvPr userDrawn="1"/>
        </p:nvSpPr>
        <p:spPr>
          <a:xfrm>
            <a:off x="235379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Rectangle 411"/>
          <p:cNvSpPr/>
          <p:nvPr userDrawn="1"/>
        </p:nvSpPr>
        <p:spPr>
          <a:xfrm>
            <a:off x="266632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/>
          <p:cNvSpPr/>
          <p:nvPr userDrawn="1"/>
        </p:nvSpPr>
        <p:spPr>
          <a:xfrm>
            <a:off x="273470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Moon 413"/>
          <p:cNvSpPr/>
          <p:nvPr userDrawn="1"/>
        </p:nvSpPr>
        <p:spPr>
          <a:xfrm>
            <a:off x="273470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Rectangle 414"/>
          <p:cNvSpPr/>
          <p:nvPr userDrawn="1"/>
        </p:nvSpPr>
        <p:spPr>
          <a:xfrm>
            <a:off x="304722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 userDrawn="1"/>
        </p:nvSpPr>
        <p:spPr>
          <a:xfrm>
            <a:off x="311560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Moon 416"/>
          <p:cNvSpPr/>
          <p:nvPr userDrawn="1"/>
        </p:nvSpPr>
        <p:spPr>
          <a:xfrm>
            <a:off x="311560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417"/>
          <p:cNvSpPr/>
          <p:nvPr userDrawn="1"/>
        </p:nvSpPr>
        <p:spPr>
          <a:xfrm>
            <a:off x="3428132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 userDrawn="1"/>
        </p:nvSpPr>
        <p:spPr>
          <a:xfrm>
            <a:off x="349650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Moon 419"/>
          <p:cNvSpPr/>
          <p:nvPr userDrawn="1"/>
        </p:nvSpPr>
        <p:spPr>
          <a:xfrm>
            <a:off x="349650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/>
          <p:cNvSpPr/>
          <p:nvPr userDrawn="1"/>
        </p:nvSpPr>
        <p:spPr>
          <a:xfrm>
            <a:off x="3809035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/>
          <p:cNvSpPr/>
          <p:nvPr userDrawn="1"/>
        </p:nvSpPr>
        <p:spPr>
          <a:xfrm>
            <a:off x="387741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Moon 422"/>
          <p:cNvSpPr/>
          <p:nvPr userDrawn="1"/>
        </p:nvSpPr>
        <p:spPr>
          <a:xfrm>
            <a:off x="387741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Rectangle 423"/>
          <p:cNvSpPr/>
          <p:nvPr userDrawn="1"/>
        </p:nvSpPr>
        <p:spPr>
          <a:xfrm>
            <a:off x="4189939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/>
          <p:cNvSpPr/>
          <p:nvPr userDrawn="1"/>
        </p:nvSpPr>
        <p:spPr>
          <a:xfrm>
            <a:off x="425831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Moon 425"/>
          <p:cNvSpPr/>
          <p:nvPr userDrawn="1"/>
        </p:nvSpPr>
        <p:spPr>
          <a:xfrm>
            <a:off x="425831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Rectangle 426"/>
          <p:cNvSpPr/>
          <p:nvPr userDrawn="1"/>
        </p:nvSpPr>
        <p:spPr>
          <a:xfrm>
            <a:off x="4570842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 userDrawn="1"/>
        </p:nvSpPr>
        <p:spPr>
          <a:xfrm>
            <a:off x="463921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Moon 428"/>
          <p:cNvSpPr/>
          <p:nvPr userDrawn="1"/>
        </p:nvSpPr>
        <p:spPr>
          <a:xfrm>
            <a:off x="463921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Rectangle 429"/>
          <p:cNvSpPr/>
          <p:nvPr userDrawn="1"/>
        </p:nvSpPr>
        <p:spPr>
          <a:xfrm>
            <a:off x="4951746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 userDrawn="1"/>
        </p:nvSpPr>
        <p:spPr>
          <a:xfrm>
            <a:off x="502012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Moon 431"/>
          <p:cNvSpPr/>
          <p:nvPr userDrawn="1"/>
        </p:nvSpPr>
        <p:spPr>
          <a:xfrm>
            <a:off x="502012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Rectangle 432"/>
          <p:cNvSpPr/>
          <p:nvPr userDrawn="1"/>
        </p:nvSpPr>
        <p:spPr>
          <a:xfrm>
            <a:off x="5332649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4" name="Oval 433"/>
          <p:cNvSpPr/>
          <p:nvPr userDrawn="1"/>
        </p:nvSpPr>
        <p:spPr>
          <a:xfrm>
            <a:off x="540102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Moon 434"/>
          <p:cNvSpPr/>
          <p:nvPr userDrawn="1"/>
        </p:nvSpPr>
        <p:spPr>
          <a:xfrm>
            <a:off x="540102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/>
          <p:cNvSpPr/>
          <p:nvPr userDrawn="1"/>
        </p:nvSpPr>
        <p:spPr>
          <a:xfrm>
            <a:off x="571355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Oval 436"/>
          <p:cNvSpPr/>
          <p:nvPr userDrawn="1"/>
        </p:nvSpPr>
        <p:spPr>
          <a:xfrm>
            <a:off x="578192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Moon 437"/>
          <p:cNvSpPr/>
          <p:nvPr userDrawn="1"/>
        </p:nvSpPr>
        <p:spPr>
          <a:xfrm>
            <a:off x="578192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Rectangle 438"/>
          <p:cNvSpPr/>
          <p:nvPr userDrawn="1"/>
        </p:nvSpPr>
        <p:spPr>
          <a:xfrm>
            <a:off x="6094456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/>
          <p:cNvSpPr/>
          <p:nvPr userDrawn="1"/>
        </p:nvSpPr>
        <p:spPr>
          <a:xfrm>
            <a:off x="616283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Moon 440"/>
          <p:cNvSpPr/>
          <p:nvPr userDrawn="1"/>
        </p:nvSpPr>
        <p:spPr>
          <a:xfrm>
            <a:off x="616283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Rectangle 441"/>
          <p:cNvSpPr/>
          <p:nvPr userDrawn="1"/>
        </p:nvSpPr>
        <p:spPr>
          <a:xfrm>
            <a:off x="647536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 userDrawn="1"/>
        </p:nvSpPr>
        <p:spPr>
          <a:xfrm>
            <a:off x="654373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Moon 443"/>
          <p:cNvSpPr/>
          <p:nvPr userDrawn="1"/>
        </p:nvSpPr>
        <p:spPr>
          <a:xfrm>
            <a:off x="654373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Rectangle 444"/>
          <p:cNvSpPr/>
          <p:nvPr userDrawn="1"/>
        </p:nvSpPr>
        <p:spPr>
          <a:xfrm>
            <a:off x="685626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Oval 445"/>
          <p:cNvSpPr/>
          <p:nvPr userDrawn="1"/>
        </p:nvSpPr>
        <p:spPr>
          <a:xfrm>
            <a:off x="692463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Moon 446"/>
          <p:cNvSpPr/>
          <p:nvPr userDrawn="1"/>
        </p:nvSpPr>
        <p:spPr>
          <a:xfrm>
            <a:off x="692463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Rectangle 447"/>
          <p:cNvSpPr/>
          <p:nvPr userDrawn="1"/>
        </p:nvSpPr>
        <p:spPr>
          <a:xfrm>
            <a:off x="723716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Oval 448"/>
          <p:cNvSpPr/>
          <p:nvPr userDrawn="1"/>
        </p:nvSpPr>
        <p:spPr>
          <a:xfrm>
            <a:off x="730554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Moon 449"/>
          <p:cNvSpPr/>
          <p:nvPr userDrawn="1"/>
        </p:nvSpPr>
        <p:spPr>
          <a:xfrm>
            <a:off x="730554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Rectangle 450"/>
          <p:cNvSpPr/>
          <p:nvPr userDrawn="1"/>
        </p:nvSpPr>
        <p:spPr>
          <a:xfrm>
            <a:off x="7618070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2" name="Oval 451"/>
          <p:cNvSpPr/>
          <p:nvPr userDrawn="1"/>
        </p:nvSpPr>
        <p:spPr>
          <a:xfrm>
            <a:off x="768644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Moon 452"/>
          <p:cNvSpPr/>
          <p:nvPr userDrawn="1"/>
        </p:nvSpPr>
        <p:spPr>
          <a:xfrm>
            <a:off x="768644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Rectangle 453"/>
          <p:cNvSpPr/>
          <p:nvPr userDrawn="1"/>
        </p:nvSpPr>
        <p:spPr>
          <a:xfrm>
            <a:off x="7998974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5" name="Oval 454"/>
          <p:cNvSpPr/>
          <p:nvPr userDrawn="1"/>
        </p:nvSpPr>
        <p:spPr>
          <a:xfrm>
            <a:off x="806735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Moon 455"/>
          <p:cNvSpPr/>
          <p:nvPr userDrawn="1"/>
        </p:nvSpPr>
        <p:spPr>
          <a:xfrm>
            <a:off x="806735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Rectangle 456"/>
          <p:cNvSpPr/>
          <p:nvPr userDrawn="1"/>
        </p:nvSpPr>
        <p:spPr>
          <a:xfrm>
            <a:off x="8379877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Oval 457"/>
          <p:cNvSpPr/>
          <p:nvPr userDrawn="1"/>
        </p:nvSpPr>
        <p:spPr>
          <a:xfrm>
            <a:off x="844825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Moon 458"/>
          <p:cNvSpPr/>
          <p:nvPr userDrawn="1"/>
        </p:nvSpPr>
        <p:spPr>
          <a:xfrm>
            <a:off x="844825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Rectangle 459"/>
          <p:cNvSpPr/>
          <p:nvPr userDrawn="1"/>
        </p:nvSpPr>
        <p:spPr>
          <a:xfrm>
            <a:off x="8760781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Oval 460"/>
          <p:cNvSpPr/>
          <p:nvPr userDrawn="1"/>
        </p:nvSpPr>
        <p:spPr>
          <a:xfrm>
            <a:off x="882915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Moon 461"/>
          <p:cNvSpPr/>
          <p:nvPr userDrawn="1"/>
        </p:nvSpPr>
        <p:spPr>
          <a:xfrm>
            <a:off x="882915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Rectangle 462"/>
          <p:cNvSpPr/>
          <p:nvPr userDrawn="1"/>
        </p:nvSpPr>
        <p:spPr>
          <a:xfrm>
            <a:off x="0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/>
          <p:cNvSpPr/>
          <p:nvPr userDrawn="1"/>
        </p:nvSpPr>
        <p:spPr>
          <a:xfrm>
            <a:off x="6837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Moon 464"/>
          <p:cNvSpPr/>
          <p:nvPr userDrawn="1"/>
        </p:nvSpPr>
        <p:spPr>
          <a:xfrm>
            <a:off x="6837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Rectangle 465"/>
          <p:cNvSpPr/>
          <p:nvPr userDrawn="1"/>
        </p:nvSpPr>
        <p:spPr>
          <a:xfrm>
            <a:off x="380904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Oval 466"/>
          <p:cNvSpPr/>
          <p:nvPr userDrawn="1"/>
        </p:nvSpPr>
        <p:spPr>
          <a:xfrm>
            <a:off x="44928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Moon 467"/>
          <p:cNvSpPr/>
          <p:nvPr userDrawn="1"/>
        </p:nvSpPr>
        <p:spPr>
          <a:xfrm>
            <a:off x="44928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Rectangle 468"/>
          <p:cNvSpPr/>
          <p:nvPr userDrawn="1"/>
        </p:nvSpPr>
        <p:spPr>
          <a:xfrm>
            <a:off x="761807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Oval 469"/>
          <p:cNvSpPr/>
          <p:nvPr userDrawn="1"/>
        </p:nvSpPr>
        <p:spPr>
          <a:xfrm>
            <a:off x="83018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Moon 470"/>
          <p:cNvSpPr/>
          <p:nvPr userDrawn="1"/>
        </p:nvSpPr>
        <p:spPr>
          <a:xfrm>
            <a:off x="83018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Rectangle 471"/>
          <p:cNvSpPr/>
          <p:nvPr userDrawn="1"/>
        </p:nvSpPr>
        <p:spPr>
          <a:xfrm>
            <a:off x="1142711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Oval 472"/>
          <p:cNvSpPr/>
          <p:nvPr userDrawn="1"/>
        </p:nvSpPr>
        <p:spPr>
          <a:xfrm>
            <a:off x="121108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Moon 473"/>
          <p:cNvSpPr/>
          <p:nvPr userDrawn="1"/>
        </p:nvSpPr>
        <p:spPr>
          <a:xfrm>
            <a:off x="121108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Rectangle 474"/>
          <p:cNvSpPr/>
          <p:nvPr userDrawn="1"/>
        </p:nvSpPr>
        <p:spPr>
          <a:xfrm>
            <a:off x="152361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val 475"/>
          <p:cNvSpPr/>
          <p:nvPr userDrawn="1"/>
        </p:nvSpPr>
        <p:spPr>
          <a:xfrm>
            <a:off x="159199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Moon 476"/>
          <p:cNvSpPr/>
          <p:nvPr userDrawn="1"/>
        </p:nvSpPr>
        <p:spPr>
          <a:xfrm>
            <a:off x="159199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Rectangle 477"/>
          <p:cNvSpPr/>
          <p:nvPr userDrawn="1"/>
        </p:nvSpPr>
        <p:spPr>
          <a:xfrm>
            <a:off x="1904518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/>
          <p:cNvSpPr/>
          <p:nvPr userDrawn="1"/>
        </p:nvSpPr>
        <p:spPr>
          <a:xfrm>
            <a:off x="197289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Moon 479"/>
          <p:cNvSpPr/>
          <p:nvPr userDrawn="1"/>
        </p:nvSpPr>
        <p:spPr>
          <a:xfrm>
            <a:off x="197289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Rectangle 480"/>
          <p:cNvSpPr/>
          <p:nvPr userDrawn="1"/>
        </p:nvSpPr>
        <p:spPr>
          <a:xfrm>
            <a:off x="228542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2" name="Oval 481"/>
          <p:cNvSpPr/>
          <p:nvPr userDrawn="1"/>
        </p:nvSpPr>
        <p:spPr>
          <a:xfrm>
            <a:off x="235379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Moon 482"/>
          <p:cNvSpPr/>
          <p:nvPr userDrawn="1"/>
        </p:nvSpPr>
        <p:spPr>
          <a:xfrm>
            <a:off x="235379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Rectangle 483"/>
          <p:cNvSpPr/>
          <p:nvPr userDrawn="1"/>
        </p:nvSpPr>
        <p:spPr>
          <a:xfrm>
            <a:off x="2666325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5" name="Oval 484"/>
          <p:cNvSpPr/>
          <p:nvPr userDrawn="1"/>
        </p:nvSpPr>
        <p:spPr>
          <a:xfrm>
            <a:off x="273470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Moon 485"/>
          <p:cNvSpPr/>
          <p:nvPr userDrawn="1"/>
        </p:nvSpPr>
        <p:spPr>
          <a:xfrm>
            <a:off x="273470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Rectangle 486"/>
          <p:cNvSpPr/>
          <p:nvPr userDrawn="1"/>
        </p:nvSpPr>
        <p:spPr>
          <a:xfrm>
            <a:off x="3047228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Oval 487"/>
          <p:cNvSpPr/>
          <p:nvPr userDrawn="1"/>
        </p:nvSpPr>
        <p:spPr>
          <a:xfrm>
            <a:off x="311560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Moon 488"/>
          <p:cNvSpPr/>
          <p:nvPr userDrawn="1"/>
        </p:nvSpPr>
        <p:spPr>
          <a:xfrm>
            <a:off x="311560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Rectangle 489"/>
          <p:cNvSpPr/>
          <p:nvPr userDrawn="1"/>
        </p:nvSpPr>
        <p:spPr>
          <a:xfrm>
            <a:off x="3428132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val 490"/>
          <p:cNvSpPr/>
          <p:nvPr userDrawn="1"/>
        </p:nvSpPr>
        <p:spPr>
          <a:xfrm>
            <a:off x="349650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Moon 491"/>
          <p:cNvSpPr/>
          <p:nvPr userDrawn="1"/>
        </p:nvSpPr>
        <p:spPr>
          <a:xfrm>
            <a:off x="349650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Rectangle 492"/>
          <p:cNvSpPr/>
          <p:nvPr userDrawn="1"/>
        </p:nvSpPr>
        <p:spPr>
          <a:xfrm>
            <a:off x="3809035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Oval 493"/>
          <p:cNvSpPr/>
          <p:nvPr userDrawn="1"/>
        </p:nvSpPr>
        <p:spPr>
          <a:xfrm>
            <a:off x="387741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Moon 494"/>
          <p:cNvSpPr/>
          <p:nvPr userDrawn="1"/>
        </p:nvSpPr>
        <p:spPr>
          <a:xfrm>
            <a:off x="387741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Rectangle 495"/>
          <p:cNvSpPr/>
          <p:nvPr userDrawn="1"/>
        </p:nvSpPr>
        <p:spPr>
          <a:xfrm>
            <a:off x="4189939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Oval 496"/>
          <p:cNvSpPr/>
          <p:nvPr userDrawn="1"/>
        </p:nvSpPr>
        <p:spPr>
          <a:xfrm>
            <a:off x="425831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Moon 497"/>
          <p:cNvSpPr/>
          <p:nvPr userDrawn="1"/>
        </p:nvSpPr>
        <p:spPr>
          <a:xfrm>
            <a:off x="425831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Rectangle 498"/>
          <p:cNvSpPr/>
          <p:nvPr userDrawn="1"/>
        </p:nvSpPr>
        <p:spPr>
          <a:xfrm>
            <a:off x="4570842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Oval 499"/>
          <p:cNvSpPr/>
          <p:nvPr userDrawn="1"/>
        </p:nvSpPr>
        <p:spPr>
          <a:xfrm>
            <a:off x="463921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Moon 500"/>
          <p:cNvSpPr/>
          <p:nvPr userDrawn="1"/>
        </p:nvSpPr>
        <p:spPr>
          <a:xfrm>
            <a:off x="463921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Rectangle 501"/>
          <p:cNvSpPr/>
          <p:nvPr userDrawn="1"/>
        </p:nvSpPr>
        <p:spPr>
          <a:xfrm>
            <a:off x="4951746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Oval 502"/>
          <p:cNvSpPr/>
          <p:nvPr userDrawn="1"/>
        </p:nvSpPr>
        <p:spPr>
          <a:xfrm>
            <a:off x="502012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Moon 503"/>
          <p:cNvSpPr/>
          <p:nvPr userDrawn="1"/>
        </p:nvSpPr>
        <p:spPr>
          <a:xfrm>
            <a:off x="502012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Rectangle 504"/>
          <p:cNvSpPr/>
          <p:nvPr userDrawn="1"/>
        </p:nvSpPr>
        <p:spPr>
          <a:xfrm>
            <a:off x="5332649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Oval 505"/>
          <p:cNvSpPr/>
          <p:nvPr userDrawn="1"/>
        </p:nvSpPr>
        <p:spPr>
          <a:xfrm>
            <a:off x="540102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Moon 506"/>
          <p:cNvSpPr/>
          <p:nvPr userDrawn="1"/>
        </p:nvSpPr>
        <p:spPr>
          <a:xfrm>
            <a:off x="540102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Rectangle 507"/>
          <p:cNvSpPr/>
          <p:nvPr userDrawn="1"/>
        </p:nvSpPr>
        <p:spPr>
          <a:xfrm>
            <a:off x="5713553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Oval 508"/>
          <p:cNvSpPr/>
          <p:nvPr userDrawn="1"/>
        </p:nvSpPr>
        <p:spPr>
          <a:xfrm>
            <a:off x="578192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Moon 509"/>
          <p:cNvSpPr/>
          <p:nvPr userDrawn="1"/>
        </p:nvSpPr>
        <p:spPr>
          <a:xfrm>
            <a:off x="578192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Rectangle 510"/>
          <p:cNvSpPr/>
          <p:nvPr userDrawn="1"/>
        </p:nvSpPr>
        <p:spPr>
          <a:xfrm>
            <a:off x="6094456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Oval 511"/>
          <p:cNvSpPr/>
          <p:nvPr userDrawn="1"/>
        </p:nvSpPr>
        <p:spPr>
          <a:xfrm>
            <a:off x="616283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Moon 512"/>
          <p:cNvSpPr/>
          <p:nvPr userDrawn="1"/>
        </p:nvSpPr>
        <p:spPr>
          <a:xfrm>
            <a:off x="616283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Rectangle 513"/>
          <p:cNvSpPr/>
          <p:nvPr userDrawn="1"/>
        </p:nvSpPr>
        <p:spPr>
          <a:xfrm>
            <a:off x="6475360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Oval 514"/>
          <p:cNvSpPr/>
          <p:nvPr userDrawn="1"/>
        </p:nvSpPr>
        <p:spPr>
          <a:xfrm>
            <a:off x="654373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Moon 515"/>
          <p:cNvSpPr/>
          <p:nvPr userDrawn="1"/>
        </p:nvSpPr>
        <p:spPr>
          <a:xfrm>
            <a:off x="654373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Rectangle 516"/>
          <p:cNvSpPr/>
          <p:nvPr userDrawn="1"/>
        </p:nvSpPr>
        <p:spPr>
          <a:xfrm>
            <a:off x="6856263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Oval 517"/>
          <p:cNvSpPr/>
          <p:nvPr userDrawn="1"/>
        </p:nvSpPr>
        <p:spPr>
          <a:xfrm>
            <a:off x="692463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Moon 518"/>
          <p:cNvSpPr/>
          <p:nvPr userDrawn="1"/>
        </p:nvSpPr>
        <p:spPr>
          <a:xfrm>
            <a:off x="692463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Rectangle 519"/>
          <p:cNvSpPr/>
          <p:nvPr userDrawn="1"/>
        </p:nvSpPr>
        <p:spPr>
          <a:xfrm>
            <a:off x="7237167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Oval 520"/>
          <p:cNvSpPr/>
          <p:nvPr userDrawn="1"/>
        </p:nvSpPr>
        <p:spPr>
          <a:xfrm>
            <a:off x="730554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Moon 521"/>
          <p:cNvSpPr/>
          <p:nvPr userDrawn="1"/>
        </p:nvSpPr>
        <p:spPr>
          <a:xfrm>
            <a:off x="730554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Rectangle 522"/>
          <p:cNvSpPr/>
          <p:nvPr userDrawn="1"/>
        </p:nvSpPr>
        <p:spPr>
          <a:xfrm>
            <a:off x="7618070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Oval 523"/>
          <p:cNvSpPr/>
          <p:nvPr userDrawn="1"/>
        </p:nvSpPr>
        <p:spPr>
          <a:xfrm>
            <a:off x="768644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Moon 524"/>
          <p:cNvSpPr/>
          <p:nvPr userDrawn="1"/>
        </p:nvSpPr>
        <p:spPr>
          <a:xfrm>
            <a:off x="768644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Rectangle 525"/>
          <p:cNvSpPr/>
          <p:nvPr userDrawn="1"/>
        </p:nvSpPr>
        <p:spPr>
          <a:xfrm>
            <a:off x="799897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Oval 526"/>
          <p:cNvSpPr/>
          <p:nvPr userDrawn="1"/>
        </p:nvSpPr>
        <p:spPr>
          <a:xfrm>
            <a:off x="806735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Moon 527"/>
          <p:cNvSpPr/>
          <p:nvPr userDrawn="1"/>
        </p:nvSpPr>
        <p:spPr>
          <a:xfrm>
            <a:off x="806735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Rectangle 528"/>
          <p:cNvSpPr/>
          <p:nvPr userDrawn="1"/>
        </p:nvSpPr>
        <p:spPr>
          <a:xfrm>
            <a:off x="8379877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0" name="Oval 529"/>
          <p:cNvSpPr/>
          <p:nvPr userDrawn="1"/>
        </p:nvSpPr>
        <p:spPr>
          <a:xfrm>
            <a:off x="844825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1" name="Moon 530"/>
          <p:cNvSpPr/>
          <p:nvPr userDrawn="1"/>
        </p:nvSpPr>
        <p:spPr>
          <a:xfrm>
            <a:off x="844825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" name="Rectangle 531"/>
          <p:cNvSpPr/>
          <p:nvPr userDrawn="1"/>
        </p:nvSpPr>
        <p:spPr>
          <a:xfrm>
            <a:off x="876078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3" name="Oval 532"/>
          <p:cNvSpPr/>
          <p:nvPr userDrawn="1"/>
        </p:nvSpPr>
        <p:spPr>
          <a:xfrm>
            <a:off x="882915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4" name="Moon 533"/>
          <p:cNvSpPr/>
          <p:nvPr userDrawn="1"/>
        </p:nvSpPr>
        <p:spPr>
          <a:xfrm>
            <a:off x="882915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Rectangle 534"/>
          <p:cNvSpPr/>
          <p:nvPr userDrawn="1"/>
        </p:nvSpPr>
        <p:spPr>
          <a:xfrm>
            <a:off x="0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6" name="Oval 535"/>
          <p:cNvSpPr/>
          <p:nvPr userDrawn="1"/>
        </p:nvSpPr>
        <p:spPr>
          <a:xfrm>
            <a:off x="6837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Moon 536"/>
          <p:cNvSpPr/>
          <p:nvPr userDrawn="1"/>
        </p:nvSpPr>
        <p:spPr>
          <a:xfrm>
            <a:off x="6837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Rectangle 537"/>
          <p:cNvSpPr/>
          <p:nvPr userDrawn="1"/>
        </p:nvSpPr>
        <p:spPr>
          <a:xfrm>
            <a:off x="380904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Oval 538"/>
          <p:cNvSpPr/>
          <p:nvPr userDrawn="1"/>
        </p:nvSpPr>
        <p:spPr>
          <a:xfrm>
            <a:off x="44928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Moon 539"/>
          <p:cNvSpPr/>
          <p:nvPr userDrawn="1"/>
        </p:nvSpPr>
        <p:spPr>
          <a:xfrm>
            <a:off x="44928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Rectangle 540"/>
          <p:cNvSpPr/>
          <p:nvPr userDrawn="1"/>
        </p:nvSpPr>
        <p:spPr>
          <a:xfrm>
            <a:off x="76180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Oval 541"/>
          <p:cNvSpPr/>
          <p:nvPr userDrawn="1"/>
        </p:nvSpPr>
        <p:spPr>
          <a:xfrm>
            <a:off x="83018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Moon 542"/>
          <p:cNvSpPr/>
          <p:nvPr userDrawn="1"/>
        </p:nvSpPr>
        <p:spPr>
          <a:xfrm>
            <a:off x="83018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Rectangle 543"/>
          <p:cNvSpPr/>
          <p:nvPr userDrawn="1"/>
        </p:nvSpPr>
        <p:spPr>
          <a:xfrm>
            <a:off x="1142711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5" name="Oval 544"/>
          <p:cNvSpPr/>
          <p:nvPr userDrawn="1"/>
        </p:nvSpPr>
        <p:spPr>
          <a:xfrm>
            <a:off x="121108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6" name="Moon 545"/>
          <p:cNvSpPr/>
          <p:nvPr userDrawn="1"/>
        </p:nvSpPr>
        <p:spPr>
          <a:xfrm>
            <a:off x="121108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Rectangle 546"/>
          <p:cNvSpPr/>
          <p:nvPr userDrawn="1"/>
        </p:nvSpPr>
        <p:spPr>
          <a:xfrm>
            <a:off x="1523614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Oval 547"/>
          <p:cNvSpPr/>
          <p:nvPr userDrawn="1"/>
        </p:nvSpPr>
        <p:spPr>
          <a:xfrm>
            <a:off x="159199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Moon 548"/>
          <p:cNvSpPr/>
          <p:nvPr userDrawn="1"/>
        </p:nvSpPr>
        <p:spPr>
          <a:xfrm>
            <a:off x="159199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Rectangle 549"/>
          <p:cNvSpPr/>
          <p:nvPr userDrawn="1"/>
        </p:nvSpPr>
        <p:spPr>
          <a:xfrm>
            <a:off x="1904518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Oval 550"/>
          <p:cNvSpPr/>
          <p:nvPr userDrawn="1"/>
        </p:nvSpPr>
        <p:spPr>
          <a:xfrm>
            <a:off x="197289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Moon 551"/>
          <p:cNvSpPr/>
          <p:nvPr userDrawn="1"/>
        </p:nvSpPr>
        <p:spPr>
          <a:xfrm>
            <a:off x="197289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Rectangle 552"/>
          <p:cNvSpPr/>
          <p:nvPr userDrawn="1"/>
        </p:nvSpPr>
        <p:spPr>
          <a:xfrm>
            <a:off x="2285421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Oval 553"/>
          <p:cNvSpPr/>
          <p:nvPr userDrawn="1"/>
        </p:nvSpPr>
        <p:spPr>
          <a:xfrm>
            <a:off x="235379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5" name="Moon 554"/>
          <p:cNvSpPr/>
          <p:nvPr userDrawn="1"/>
        </p:nvSpPr>
        <p:spPr>
          <a:xfrm>
            <a:off x="235379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Rectangle 555"/>
          <p:cNvSpPr/>
          <p:nvPr userDrawn="1"/>
        </p:nvSpPr>
        <p:spPr>
          <a:xfrm>
            <a:off x="2666325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Oval 556"/>
          <p:cNvSpPr/>
          <p:nvPr userDrawn="1"/>
        </p:nvSpPr>
        <p:spPr>
          <a:xfrm>
            <a:off x="273470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8" name="Moon 557"/>
          <p:cNvSpPr/>
          <p:nvPr userDrawn="1"/>
        </p:nvSpPr>
        <p:spPr>
          <a:xfrm>
            <a:off x="273470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Rectangle 558"/>
          <p:cNvSpPr/>
          <p:nvPr userDrawn="1"/>
        </p:nvSpPr>
        <p:spPr>
          <a:xfrm>
            <a:off x="3047228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Oval 559"/>
          <p:cNvSpPr/>
          <p:nvPr userDrawn="1"/>
        </p:nvSpPr>
        <p:spPr>
          <a:xfrm>
            <a:off x="311560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Moon 560"/>
          <p:cNvSpPr/>
          <p:nvPr userDrawn="1"/>
        </p:nvSpPr>
        <p:spPr>
          <a:xfrm>
            <a:off x="311560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Rectangle 561"/>
          <p:cNvSpPr/>
          <p:nvPr userDrawn="1"/>
        </p:nvSpPr>
        <p:spPr>
          <a:xfrm>
            <a:off x="3428132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Oval 562"/>
          <p:cNvSpPr/>
          <p:nvPr userDrawn="1"/>
        </p:nvSpPr>
        <p:spPr>
          <a:xfrm>
            <a:off x="349650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Moon 563"/>
          <p:cNvSpPr/>
          <p:nvPr userDrawn="1"/>
        </p:nvSpPr>
        <p:spPr>
          <a:xfrm>
            <a:off x="349650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Rectangle 564"/>
          <p:cNvSpPr/>
          <p:nvPr userDrawn="1"/>
        </p:nvSpPr>
        <p:spPr>
          <a:xfrm>
            <a:off x="3809035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6" name="Oval 565"/>
          <p:cNvSpPr/>
          <p:nvPr userDrawn="1"/>
        </p:nvSpPr>
        <p:spPr>
          <a:xfrm>
            <a:off x="387741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Moon 566"/>
          <p:cNvSpPr/>
          <p:nvPr userDrawn="1"/>
        </p:nvSpPr>
        <p:spPr>
          <a:xfrm>
            <a:off x="387741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8" name="Rectangle 567"/>
          <p:cNvSpPr/>
          <p:nvPr userDrawn="1"/>
        </p:nvSpPr>
        <p:spPr>
          <a:xfrm>
            <a:off x="4189939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Oval 568"/>
          <p:cNvSpPr/>
          <p:nvPr userDrawn="1"/>
        </p:nvSpPr>
        <p:spPr>
          <a:xfrm>
            <a:off x="4258315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0" name="Moon 569"/>
          <p:cNvSpPr/>
          <p:nvPr userDrawn="1"/>
        </p:nvSpPr>
        <p:spPr>
          <a:xfrm>
            <a:off x="4258315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Rectangle 570"/>
          <p:cNvSpPr/>
          <p:nvPr userDrawn="1"/>
        </p:nvSpPr>
        <p:spPr>
          <a:xfrm>
            <a:off x="4570842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Oval 571"/>
          <p:cNvSpPr/>
          <p:nvPr userDrawn="1"/>
        </p:nvSpPr>
        <p:spPr>
          <a:xfrm>
            <a:off x="463921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Moon 572"/>
          <p:cNvSpPr/>
          <p:nvPr userDrawn="1"/>
        </p:nvSpPr>
        <p:spPr>
          <a:xfrm>
            <a:off x="463921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Rectangle 573"/>
          <p:cNvSpPr/>
          <p:nvPr userDrawn="1"/>
        </p:nvSpPr>
        <p:spPr>
          <a:xfrm>
            <a:off x="4951746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Oval 574"/>
          <p:cNvSpPr/>
          <p:nvPr userDrawn="1"/>
        </p:nvSpPr>
        <p:spPr>
          <a:xfrm>
            <a:off x="5020122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Moon 575"/>
          <p:cNvSpPr/>
          <p:nvPr userDrawn="1"/>
        </p:nvSpPr>
        <p:spPr>
          <a:xfrm>
            <a:off x="5020122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7" name="Rectangle 576"/>
          <p:cNvSpPr/>
          <p:nvPr userDrawn="1"/>
        </p:nvSpPr>
        <p:spPr>
          <a:xfrm>
            <a:off x="5332649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8" name="Oval 577"/>
          <p:cNvSpPr/>
          <p:nvPr userDrawn="1"/>
        </p:nvSpPr>
        <p:spPr>
          <a:xfrm>
            <a:off x="5401025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9" name="Moon 578"/>
          <p:cNvSpPr/>
          <p:nvPr userDrawn="1"/>
        </p:nvSpPr>
        <p:spPr>
          <a:xfrm>
            <a:off x="5401025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0" name="Rectangle 579"/>
          <p:cNvSpPr/>
          <p:nvPr userDrawn="1"/>
        </p:nvSpPr>
        <p:spPr>
          <a:xfrm>
            <a:off x="5713553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1" name="Oval 580"/>
          <p:cNvSpPr/>
          <p:nvPr userDrawn="1"/>
        </p:nvSpPr>
        <p:spPr>
          <a:xfrm>
            <a:off x="5781929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2" name="Moon 581"/>
          <p:cNvSpPr/>
          <p:nvPr userDrawn="1"/>
        </p:nvSpPr>
        <p:spPr>
          <a:xfrm>
            <a:off x="5781929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Rectangle 582"/>
          <p:cNvSpPr/>
          <p:nvPr userDrawn="1"/>
        </p:nvSpPr>
        <p:spPr>
          <a:xfrm>
            <a:off x="6094456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Oval 583"/>
          <p:cNvSpPr/>
          <p:nvPr userDrawn="1"/>
        </p:nvSpPr>
        <p:spPr>
          <a:xfrm>
            <a:off x="6162832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Moon 584"/>
          <p:cNvSpPr/>
          <p:nvPr userDrawn="1"/>
        </p:nvSpPr>
        <p:spPr>
          <a:xfrm>
            <a:off x="6162832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Rectangle 585"/>
          <p:cNvSpPr/>
          <p:nvPr userDrawn="1"/>
        </p:nvSpPr>
        <p:spPr>
          <a:xfrm>
            <a:off x="6475360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Oval 586"/>
          <p:cNvSpPr/>
          <p:nvPr userDrawn="1"/>
        </p:nvSpPr>
        <p:spPr>
          <a:xfrm>
            <a:off x="654373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Moon 587"/>
          <p:cNvSpPr/>
          <p:nvPr userDrawn="1"/>
        </p:nvSpPr>
        <p:spPr>
          <a:xfrm>
            <a:off x="654373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Rectangle 588"/>
          <p:cNvSpPr/>
          <p:nvPr userDrawn="1"/>
        </p:nvSpPr>
        <p:spPr>
          <a:xfrm>
            <a:off x="6856263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0" name="Oval 589"/>
          <p:cNvSpPr/>
          <p:nvPr userDrawn="1"/>
        </p:nvSpPr>
        <p:spPr>
          <a:xfrm>
            <a:off x="6924639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1" name="Moon 590"/>
          <p:cNvSpPr/>
          <p:nvPr userDrawn="1"/>
        </p:nvSpPr>
        <p:spPr>
          <a:xfrm>
            <a:off x="6924639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Rectangle 591"/>
          <p:cNvSpPr/>
          <p:nvPr userDrawn="1"/>
        </p:nvSpPr>
        <p:spPr>
          <a:xfrm>
            <a:off x="7237167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3" name="Oval 592"/>
          <p:cNvSpPr/>
          <p:nvPr userDrawn="1"/>
        </p:nvSpPr>
        <p:spPr>
          <a:xfrm>
            <a:off x="730554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Moon 593"/>
          <p:cNvSpPr/>
          <p:nvPr userDrawn="1"/>
        </p:nvSpPr>
        <p:spPr>
          <a:xfrm>
            <a:off x="730554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Rectangle 594"/>
          <p:cNvSpPr/>
          <p:nvPr userDrawn="1"/>
        </p:nvSpPr>
        <p:spPr>
          <a:xfrm>
            <a:off x="7618070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Oval 595"/>
          <p:cNvSpPr/>
          <p:nvPr userDrawn="1"/>
        </p:nvSpPr>
        <p:spPr>
          <a:xfrm>
            <a:off x="768644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Moon 596"/>
          <p:cNvSpPr/>
          <p:nvPr userDrawn="1"/>
        </p:nvSpPr>
        <p:spPr>
          <a:xfrm>
            <a:off x="768644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Rectangle 597"/>
          <p:cNvSpPr/>
          <p:nvPr userDrawn="1"/>
        </p:nvSpPr>
        <p:spPr>
          <a:xfrm>
            <a:off x="7998974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Oval 598"/>
          <p:cNvSpPr/>
          <p:nvPr userDrawn="1"/>
        </p:nvSpPr>
        <p:spPr>
          <a:xfrm>
            <a:off x="806735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Moon 599"/>
          <p:cNvSpPr/>
          <p:nvPr userDrawn="1"/>
        </p:nvSpPr>
        <p:spPr>
          <a:xfrm>
            <a:off x="806735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1" name="Rectangle 600"/>
          <p:cNvSpPr/>
          <p:nvPr userDrawn="1"/>
        </p:nvSpPr>
        <p:spPr>
          <a:xfrm>
            <a:off x="837987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Oval 601"/>
          <p:cNvSpPr/>
          <p:nvPr userDrawn="1"/>
        </p:nvSpPr>
        <p:spPr>
          <a:xfrm>
            <a:off x="844825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Moon 602"/>
          <p:cNvSpPr/>
          <p:nvPr userDrawn="1"/>
        </p:nvSpPr>
        <p:spPr>
          <a:xfrm>
            <a:off x="844825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Rectangle 603"/>
          <p:cNvSpPr/>
          <p:nvPr userDrawn="1"/>
        </p:nvSpPr>
        <p:spPr>
          <a:xfrm>
            <a:off x="8760781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Oval 604"/>
          <p:cNvSpPr/>
          <p:nvPr userDrawn="1"/>
        </p:nvSpPr>
        <p:spPr>
          <a:xfrm>
            <a:off x="882915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6" name="Moon 605"/>
          <p:cNvSpPr/>
          <p:nvPr userDrawn="1"/>
        </p:nvSpPr>
        <p:spPr>
          <a:xfrm>
            <a:off x="882915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Rectangle 606"/>
          <p:cNvSpPr/>
          <p:nvPr userDrawn="1"/>
        </p:nvSpPr>
        <p:spPr>
          <a:xfrm>
            <a:off x="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Oval 607"/>
          <p:cNvSpPr/>
          <p:nvPr userDrawn="1"/>
        </p:nvSpPr>
        <p:spPr>
          <a:xfrm>
            <a:off x="6837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Moon 608"/>
          <p:cNvSpPr/>
          <p:nvPr userDrawn="1"/>
        </p:nvSpPr>
        <p:spPr>
          <a:xfrm>
            <a:off x="6837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Rectangle 609"/>
          <p:cNvSpPr/>
          <p:nvPr userDrawn="1"/>
        </p:nvSpPr>
        <p:spPr>
          <a:xfrm>
            <a:off x="38090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Oval 610"/>
          <p:cNvSpPr/>
          <p:nvPr userDrawn="1"/>
        </p:nvSpPr>
        <p:spPr>
          <a:xfrm>
            <a:off x="44928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Moon 611"/>
          <p:cNvSpPr/>
          <p:nvPr userDrawn="1"/>
        </p:nvSpPr>
        <p:spPr>
          <a:xfrm>
            <a:off x="44928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Rectangle 612"/>
          <p:cNvSpPr/>
          <p:nvPr userDrawn="1"/>
        </p:nvSpPr>
        <p:spPr>
          <a:xfrm>
            <a:off x="761807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4" name="Oval 613"/>
          <p:cNvSpPr/>
          <p:nvPr userDrawn="1"/>
        </p:nvSpPr>
        <p:spPr>
          <a:xfrm>
            <a:off x="83018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" name="Moon 614"/>
          <p:cNvSpPr/>
          <p:nvPr userDrawn="1"/>
        </p:nvSpPr>
        <p:spPr>
          <a:xfrm>
            <a:off x="83018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" name="Rectangle 615"/>
          <p:cNvSpPr/>
          <p:nvPr userDrawn="1"/>
        </p:nvSpPr>
        <p:spPr>
          <a:xfrm>
            <a:off x="1142711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7" name="Oval 616"/>
          <p:cNvSpPr/>
          <p:nvPr userDrawn="1"/>
        </p:nvSpPr>
        <p:spPr>
          <a:xfrm>
            <a:off x="121108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" name="Moon 617"/>
          <p:cNvSpPr/>
          <p:nvPr userDrawn="1"/>
        </p:nvSpPr>
        <p:spPr>
          <a:xfrm>
            <a:off x="121108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Rectangle 618"/>
          <p:cNvSpPr/>
          <p:nvPr userDrawn="1"/>
        </p:nvSpPr>
        <p:spPr>
          <a:xfrm>
            <a:off x="152361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Oval 619"/>
          <p:cNvSpPr/>
          <p:nvPr userDrawn="1"/>
        </p:nvSpPr>
        <p:spPr>
          <a:xfrm>
            <a:off x="159199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Moon 620"/>
          <p:cNvSpPr/>
          <p:nvPr userDrawn="1"/>
        </p:nvSpPr>
        <p:spPr>
          <a:xfrm>
            <a:off x="159199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2" name="Rectangle 621"/>
          <p:cNvSpPr/>
          <p:nvPr userDrawn="1"/>
        </p:nvSpPr>
        <p:spPr>
          <a:xfrm>
            <a:off x="1904518" y="533210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Oval 622"/>
          <p:cNvSpPr/>
          <p:nvPr userDrawn="1"/>
        </p:nvSpPr>
        <p:spPr>
          <a:xfrm>
            <a:off x="197289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Moon 623"/>
          <p:cNvSpPr/>
          <p:nvPr userDrawn="1"/>
        </p:nvSpPr>
        <p:spPr>
          <a:xfrm>
            <a:off x="197289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" name="Rectangle 624"/>
          <p:cNvSpPr/>
          <p:nvPr userDrawn="1"/>
        </p:nvSpPr>
        <p:spPr>
          <a:xfrm>
            <a:off x="2285421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6" name="Oval 625"/>
          <p:cNvSpPr/>
          <p:nvPr userDrawn="1"/>
        </p:nvSpPr>
        <p:spPr>
          <a:xfrm>
            <a:off x="235379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" name="Moon 626"/>
          <p:cNvSpPr/>
          <p:nvPr userDrawn="1"/>
        </p:nvSpPr>
        <p:spPr>
          <a:xfrm>
            <a:off x="235379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" name="Rectangle 627"/>
          <p:cNvSpPr/>
          <p:nvPr userDrawn="1"/>
        </p:nvSpPr>
        <p:spPr>
          <a:xfrm>
            <a:off x="2666325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9" name="Oval 628"/>
          <p:cNvSpPr/>
          <p:nvPr userDrawn="1"/>
        </p:nvSpPr>
        <p:spPr>
          <a:xfrm>
            <a:off x="273470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" name="Moon 629"/>
          <p:cNvSpPr/>
          <p:nvPr userDrawn="1"/>
        </p:nvSpPr>
        <p:spPr>
          <a:xfrm>
            <a:off x="273470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" name="Rectangle 630"/>
          <p:cNvSpPr/>
          <p:nvPr userDrawn="1"/>
        </p:nvSpPr>
        <p:spPr>
          <a:xfrm>
            <a:off x="3047228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32" name="Oval 631"/>
          <p:cNvSpPr/>
          <p:nvPr userDrawn="1"/>
        </p:nvSpPr>
        <p:spPr>
          <a:xfrm>
            <a:off x="311560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Moon 632"/>
          <p:cNvSpPr/>
          <p:nvPr userDrawn="1"/>
        </p:nvSpPr>
        <p:spPr>
          <a:xfrm>
            <a:off x="311560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" name="Rectangle 633"/>
          <p:cNvSpPr/>
          <p:nvPr userDrawn="1"/>
        </p:nvSpPr>
        <p:spPr>
          <a:xfrm>
            <a:off x="3428132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" name="Oval 634"/>
          <p:cNvSpPr/>
          <p:nvPr userDrawn="1"/>
        </p:nvSpPr>
        <p:spPr>
          <a:xfrm>
            <a:off x="349650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6" name="Moon 635"/>
          <p:cNvSpPr/>
          <p:nvPr userDrawn="1"/>
        </p:nvSpPr>
        <p:spPr>
          <a:xfrm>
            <a:off x="349650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7" name="Rectangle 636"/>
          <p:cNvSpPr/>
          <p:nvPr userDrawn="1"/>
        </p:nvSpPr>
        <p:spPr>
          <a:xfrm>
            <a:off x="3809035" y="533210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8" name="Oval 637"/>
          <p:cNvSpPr/>
          <p:nvPr userDrawn="1"/>
        </p:nvSpPr>
        <p:spPr>
          <a:xfrm>
            <a:off x="387741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9" name="Moon 638"/>
          <p:cNvSpPr/>
          <p:nvPr userDrawn="1"/>
        </p:nvSpPr>
        <p:spPr>
          <a:xfrm>
            <a:off x="387741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0" name="Rectangle 639"/>
          <p:cNvSpPr/>
          <p:nvPr userDrawn="1"/>
        </p:nvSpPr>
        <p:spPr>
          <a:xfrm>
            <a:off x="4189939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1" name="Oval 640"/>
          <p:cNvSpPr/>
          <p:nvPr userDrawn="1"/>
        </p:nvSpPr>
        <p:spPr>
          <a:xfrm>
            <a:off x="4258315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2" name="Moon 641"/>
          <p:cNvSpPr/>
          <p:nvPr userDrawn="1"/>
        </p:nvSpPr>
        <p:spPr>
          <a:xfrm>
            <a:off x="4258315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3" name="Rectangle 642"/>
          <p:cNvSpPr/>
          <p:nvPr userDrawn="1"/>
        </p:nvSpPr>
        <p:spPr>
          <a:xfrm>
            <a:off x="4570842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Oval 643"/>
          <p:cNvSpPr/>
          <p:nvPr userDrawn="1"/>
        </p:nvSpPr>
        <p:spPr>
          <a:xfrm>
            <a:off x="463921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Moon 644"/>
          <p:cNvSpPr/>
          <p:nvPr userDrawn="1"/>
        </p:nvSpPr>
        <p:spPr>
          <a:xfrm>
            <a:off x="463921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6" name="Rectangle 645"/>
          <p:cNvSpPr/>
          <p:nvPr userDrawn="1"/>
        </p:nvSpPr>
        <p:spPr>
          <a:xfrm>
            <a:off x="4951746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7" name="Oval 646"/>
          <p:cNvSpPr/>
          <p:nvPr userDrawn="1"/>
        </p:nvSpPr>
        <p:spPr>
          <a:xfrm>
            <a:off x="5020122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" name="Moon 647"/>
          <p:cNvSpPr/>
          <p:nvPr userDrawn="1"/>
        </p:nvSpPr>
        <p:spPr>
          <a:xfrm>
            <a:off x="5020122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9" name="Rectangle 648"/>
          <p:cNvSpPr/>
          <p:nvPr userDrawn="1"/>
        </p:nvSpPr>
        <p:spPr>
          <a:xfrm>
            <a:off x="5332649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0" name="Oval 649"/>
          <p:cNvSpPr/>
          <p:nvPr userDrawn="1"/>
        </p:nvSpPr>
        <p:spPr>
          <a:xfrm>
            <a:off x="5401025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1" name="Moon 650"/>
          <p:cNvSpPr/>
          <p:nvPr userDrawn="1"/>
        </p:nvSpPr>
        <p:spPr>
          <a:xfrm>
            <a:off x="5401025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2" name="Rectangle 651"/>
          <p:cNvSpPr/>
          <p:nvPr userDrawn="1"/>
        </p:nvSpPr>
        <p:spPr>
          <a:xfrm>
            <a:off x="5713553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3" name="Oval 652"/>
          <p:cNvSpPr/>
          <p:nvPr userDrawn="1"/>
        </p:nvSpPr>
        <p:spPr>
          <a:xfrm>
            <a:off x="5781929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4" name="Moon 653"/>
          <p:cNvSpPr/>
          <p:nvPr userDrawn="1"/>
        </p:nvSpPr>
        <p:spPr>
          <a:xfrm>
            <a:off x="5781929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" name="Rectangle 654"/>
          <p:cNvSpPr/>
          <p:nvPr userDrawn="1"/>
        </p:nvSpPr>
        <p:spPr>
          <a:xfrm>
            <a:off x="6094456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6" name="Oval 655"/>
          <p:cNvSpPr/>
          <p:nvPr userDrawn="1"/>
        </p:nvSpPr>
        <p:spPr>
          <a:xfrm>
            <a:off x="6162832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7" name="Moon 656"/>
          <p:cNvSpPr/>
          <p:nvPr userDrawn="1"/>
        </p:nvSpPr>
        <p:spPr>
          <a:xfrm>
            <a:off x="6162832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8" name="Rectangle 657"/>
          <p:cNvSpPr/>
          <p:nvPr userDrawn="1"/>
        </p:nvSpPr>
        <p:spPr>
          <a:xfrm>
            <a:off x="647536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9" name="Oval 658"/>
          <p:cNvSpPr/>
          <p:nvPr userDrawn="1"/>
        </p:nvSpPr>
        <p:spPr>
          <a:xfrm>
            <a:off x="654373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0" name="Moon 659"/>
          <p:cNvSpPr/>
          <p:nvPr userDrawn="1"/>
        </p:nvSpPr>
        <p:spPr>
          <a:xfrm>
            <a:off x="654373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1" name="Rectangle 660"/>
          <p:cNvSpPr/>
          <p:nvPr userDrawn="1"/>
        </p:nvSpPr>
        <p:spPr>
          <a:xfrm>
            <a:off x="6856263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2" name="Oval 661"/>
          <p:cNvSpPr/>
          <p:nvPr userDrawn="1"/>
        </p:nvSpPr>
        <p:spPr>
          <a:xfrm>
            <a:off x="6924639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3" name="Moon 662"/>
          <p:cNvSpPr/>
          <p:nvPr userDrawn="1"/>
        </p:nvSpPr>
        <p:spPr>
          <a:xfrm>
            <a:off x="6924639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4" name="Rectangle 663"/>
          <p:cNvSpPr/>
          <p:nvPr userDrawn="1"/>
        </p:nvSpPr>
        <p:spPr>
          <a:xfrm>
            <a:off x="723716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" name="Oval 664"/>
          <p:cNvSpPr/>
          <p:nvPr userDrawn="1"/>
        </p:nvSpPr>
        <p:spPr>
          <a:xfrm>
            <a:off x="730554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6" name="Moon 665"/>
          <p:cNvSpPr/>
          <p:nvPr userDrawn="1"/>
        </p:nvSpPr>
        <p:spPr>
          <a:xfrm>
            <a:off x="730554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Rectangle 666"/>
          <p:cNvSpPr/>
          <p:nvPr userDrawn="1"/>
        </p:nvSpPr>
        <p:spPr>
          <a:xfrm>
            <a:off x="7618070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8" name="Oval 667"/>
          <p:cNvSpPr/>
          <p:nvPr userDrawn="1"/>
        </p:nvSpPr>
        <p:spPr>
          <a:xfrm>
            <a:off x="768644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9" name="Moon 668"/>
          <p:cNvSpPr/>
          <p:nvPr userDrawn="1"/>
        </p:nvSpPr>
        <p:spPr>
          <a:xfrm>
            <a:off x="768644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0" name="Rectangle 669"/>
          <p:cNvSpPr/>
          <p:nvPr userDrawn="1"/>
        </p:nvSpPr>
        <p:spPr>
          <a:xfrm>
            <a:off x="799897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1" name="Oval 670"/>
          <p:cNvSpPr/>
          <p:nvPr userDrawn="1"/>
        </p:nvSpPr>
        <p:spPr>
          <a:xfrm>
            <a:off x="806735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2" name="Moon 671"/>
          <p:cNvSpPr/>
          <p:nvPr userDrawn="1"/>
        </p:nvSpPr>
        <p:spPr>
          <a:xfrm>
            <a:off x="806735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3" name="Rectangle 672"/>
          <p:cNvSpPr/>
          <p:nvPr userDrawn="1"/>
        </p:nvSpPr>
        <p:spPr>
          <a:xfrm>
            <a:off x="837987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4" name="Oval 673"/>
          <p:cNvSpPr/>
          <p:nvPr userDrawn="1"/>
        </p:nvSpPr>
        <p:spPr>
          <a:xfrm>
            <a:off x="844825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" name="Moon 674"/>
          <p:cNvSpPr/>
          <p:nvPr userDrawn="1"/>
        </p:nvSpPr>
        <p:spPr>
          <a:xfrm>
            <a:off x="844825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Rectangle 675"/>
          <p:cNvSpPr/>
          <p:nvPr userDrawn="1"/>
        </p:nvSpPr>
        <p:spPr>
          <a:xfrm>
            <a:off x="8760781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7" name="Oval 676"/>
          <p:cNvSpPr/>
          <p:nvPr userDrawn="1"/>
        </p:nvSpPr>
        <p:spPr>
          <a:xfrm>
            <a:off x="882915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8" name="Moon 677"/>
          <p:cNvSpPr/>
          <p:nvPr userDrawn="1"/>
        </p:nvSpPr>
        <p:spPr>
          <a:xfrm>
            <a:off x="882915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GO - Title Slide 4">
    <p:bg>
      <p:bgPr>
        <a:gradFill flip="none" rotWithShape="1">
          <a:gsLst>
            <a:gs pos="12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Rectangle 1011"/>
          <p:cNvSpPr/>
          <p:nvPr userDrawn="1"/>
        </p:nvSpPr>
        <p:spPr>
          <a:xfrm>
            <a:off x="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3" name="Oval 1012"/>
          <p:cNvSpPr/>
          <p:nvPr userDrawn="1"/>
        </p:nvSpPr>
        <p:spPr>
          <a:xfrm>
            <a:off x="6837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4" name="Moon 1013"/>
          <p:cNvSpPr/>
          <p:nvPr userDrawn="1"/>
        </p:nvSpPr>
        <p:spPr>
          <a:xfrm>
            <a:off x="6837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5" name="Rectangle 1014"/>
          <p:cNvSpPr/>
          <p:nvPr userDrawn="1"/>
        </p:nvSpPr>
        <p:spPr>
          <a:xfrm>
            <a:off x="380904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6" name="Oval 1015"/>
          <p:cNvSpPr/>
          <p:nvPr userDrawn="1"/>
        </p:nvSpPr>
        <p:spPr>
          <a:xfrm>
            <a:off x="44928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7" name="Moon 1016"/>
          <p:cNvSpPr/>
          <p:nvPr userDrawn="1"/>
        </p:nvSpPr>
        <p:spPr>
          <a:xfrm>
            <a:off x="44928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8" name="Rectangle 1017"/>
          <p:cNvSpPr/>
          <p:nvPr userDrawn="1"/>
        </p:nvSpPr>
        <p:spPr>
          <a:xfrm>
            <a:off x="76180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9" name="Oval 1018"/>
          <p:cNvSpPr/>
          <p:nvPr userDrawn="1"/>
        </p:nvSpPr>
        <p:spPr>
          <a:xfrm>
            <a:off x="83018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0" name="Moon 1019"/>
          <p:cNvSpPr/>
          <p:nvPr userDrawn="1"/>
        </p:nvSpPr>
        <p:spPr>
          <a:xfrm>
            <a:off x="83018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1" name="Rectangle 1020"/>
          <p:cNvSpPr/>
          <p:nvPr userDrawn="1"/>
        </p:nvSpPr>
        <p:spPr>
          <a:xfrm>
            <a:off x="114271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2" name="Oval 1021"/>
          <p:cNvSpPr/>
          <p:nvPr userDrawn="1"/>
        </p:nvSpPr>
        <p:spPr>
          <a:xfrm>
            <a:off x="121108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3" name="Moon 1022"/>
          <p:cNvSpPr/>
          <p:nvPr userDrawn="1"/>
        </p:nvSpPr>
        <p:spPr>
          <a:xfrm>
            <a:off x="121108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 userDrawn="1"/>
        </p:nvSpPr>
        <p:spPr>
          <a:xfrm>
            <a:off x="1523614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Oval 1024"/>
          <p:cNvSpPr/>
          <p:nvPr userDrawn="1"/>
        </p:nvSpPr>
        <p:spPr>
          <a:xfrm>
            <a:off x="159199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Moon 1025"/>
          <p:cNvSpPr/>
          <p:nvPr userDrawn="1"/>
        </p:nvSpPr>
        <p:spPr>
          <a:xfrm>
            <a:off x="159199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1026"/>
          <p:cNvSpPr/>
          <p:nvPr userDrawn="1"/>
        </p:nvSpPr>
        <p:spPr>
          <a:xfrm>
            <a:off x="1904518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Oval 1027"/>
          <p:cNvSpPr/>
          <p:nvPr userDrawn="1"/>
        </p:nvSpPr>
        <p:spPr>
          <a:xfrm>
            <a:off x="197289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Moon 1028"/>
          <p:cNvSpPr/>
          <p:nvPr userDrawn="1"/>
        </p:nvSpPr>
        <p:spPr>
          <a:xfrm>
            <a:off x="197289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1029"/>
          <p:cNvSpPr/>
          <p:nvPr userDrawn="1"/>
        </p:nvSpPr>
        <p:spPr>
          <a:xfrm>
            <a:off x="228542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Oval 1030"/>
          <p:cNvSpPr/>
          <p:nvPr userDrawn="1"/>
        </p:nvSpPr>
        <p:spPr>
          <a:xfrm>
            <a:off x="235379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Moon 1031"/>
          <p:cNvSpPr/>
          <p:nvPr userDrawn="1"/>
        </p:nvSpPr>
        <p:spPr>
          <a:xfrm>
            <a:off x="235379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/>
          <p:cNvSpPr/>
          <p:nvPr userDrawn="1"/>
        </p:nvSpPr>
        <p:spPr>
          <a:xfrm>
            <a:off x="266632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Oval 1033"/>
          <p:cNvSpPr/>
          <p:nvPr userDrawn="1"/>
        </p:nvSpPr>
        <p:spPr>
          <a:xfrm>
            <a:off x="273470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Moon 1034"/>
          <p:cNvSpPr/>
          <p:nvPr userDrawn="1"/>
        </p:nvSpPr>
        <p:spPr>
          <a:xfrm>
            <a:off x="273470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5"/>
          <p:cNvSpPr/>
          <p:nvPr userDrawn="1"/>
        </p:nvSpPr>
        <p:spPr>
          <a:xfrm>
            <a:off x="304722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7" name="Oval 1036"/>
          <p:cNvSpPr/>
          <p:nvPr userDrawn="1"/>
        </p:nvSpPr>
        <p:spPr>
          <a:xfrm>
            <a:off x="311560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Moon 1037"/>
          <p:cNvSpPr/>
          <p:nvPr userDrawn="1"/>
        </p:nvSpPr>
        <p:spPr>
          <a:xfrm>
            <a:off x="311560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/>
          <p:cNvSpPr/>
          <p:nvPr userDrawn="1"/>
        </p:nvSpPr>
        <p:spPr>
          <a:xfrm>
            <a:off x="3428132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Oval 1039"/>
          <p:cNvSpPr/>
          <p:nvPr userDrawn="1"/>
        </p:nvSpPr>
        <p:spPr>
          <a:xfrm>
            <a:off x="349650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Moon 1040"/>
          <p:cNvSpPr/>
          <p:nvPr userDrawn="1"/>
        </p:nvSpPr>
        <p:spPr>
          <a:xfrm>
            <a:off x="349650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41"/>
          <p:cNvSpPr/>
          <p:nvPr userDrawn="1"/>
        </p:nvSpPr>
        <p:spPr>
          <a:xfrm>
            <a:off x="3809035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Oval 1042"/>
          <p:cNvSpPr/>
          <p:nvPr userDrawn="1"/>
        </p:nvSpPr>
        <p:spPr>
          <a:xfrm>
            <a:off x="387741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Moon 1043"/>
          <p:cNvSpPr/>
          <p:nvPr userDrawn="1"/>
        </p:nvSpPr>
        <p:spPr>
          <a:xfrm>
            <a:off x="387741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/>
          <p:cNvSpPr/>
          <p:nvPr userDrawn="1"/>
        </p:nvSpPr>
        <p:spPr>
          <a:xfrm>
            <a:off x="4189939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Oval 1045"/>
          <p:cNvSpPr/>
          <p:nvPr userDrawn="1"/>
        </p:nvSpPr>
        <p:spPr>
          <a:xfrm>
            <a:off x="425831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Moon 1046"/>
          <p:cNvSpPr/>
          <p:nvPr userDrawn="1"/>
        </p:nvSpPr>
        <p:spPr>
          <a:xfrm>
            <a:off x="425831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/>
          <p:cNvSpPr/>
          <p:nvPr userDrawn="1"/>
        </p:nvSpPr>
        <p:spPr>
          <a:xfrm>
            <a:off x="4570842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Oval 1048"/>
          <p:cNvSpPr/>
          <p:nvPr userDrawn="1"/>
        </p:nvSpPr>
        <p:spPr>
          <a:xfrm>
            <a:off x="463921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Moon 1049"/>
          <p:cNvSpPr/>
          <p:nvPr userDrawn="1"/>
        </p:nvSpPr>
        <p:spPr>
          <a:xfrm>
            <a:off x="463921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Rectangle 1050"/>
          <p:cNvSpPr/>
          <p:nvPr userDrawn="1"/>
        </p:nvSpPr>
        <p:spPr>
          <a:xfrm>
            <a:off x="4951746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Oval 1051"/>
          <p:cNvSpPr/>
          <p:nvPr userDrawn="1"/>
        </p:nvSpPr>
        <p:spPr>
          <a:xfrm>
            <a:off x="502012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Moon 1052"/>
          <p:cNvSpPr/>
          <p:nvPr userDrawn="1"/>
        </p:nvSpPr>
        <p:spPr>
          <a:xfrm>
            <a:off x="502012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Rectangle 1053"/>
          <p:cNvSpPr/>
          <p:nvPr userDrawn="1"/>
        </p:nvSpPr>
        <p:spPr>
          <a:xfrm>
            <a:off x="5332649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5" name="Oval 1054"/>
          <p:cNvSpPr/>
          <p:nvPr userDrawn="1"/>
        </p:nvSpPr>
        <p:spPr>
          <a:xfrm>
            <a:off x="540102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Moon 1055"/>
          <p:cNvSpPr/>
          <p:nvPr userDrawn="1"/>
        </p:nvSpPr>
        <p:spPr>
          <a:xfrm>
            <a:off x="540102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1056"/>
          <p:cNvSpPr/>
          <p:nvPr userDrawn="1"/>
        </p:nvSpPr>
        <p:spPr>
          <a:xfrm>
            <a:off x="571355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Oval 1057"/>
          <p:cNvSpPr/>
          <p:nvPr userDrawn="1"/>
        </p:nvSpPr>
        <p:spPr>
          <a:xfrm>
            <a:off x="578192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Moon 1058"/>
          <p:cNvSpPr/>
          <p:nvPr userDrawn="1"/>
        </p:nvSpPr>
        <p:spPr>
          <a:xfrm>
            <a:off x="578192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Rectangle 1059"/>
          <p:cNvSpPr/>
          <p:nvPr userDrawn="1"/>
        </p:nvSpPr>
        <p:spPr>
          <a:xfrm>
            <a:off x="6094456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Oval 1060"/>
          <p:cNvSpPr/>
          <p:nvPr userDrawn="1"/>
        </p:nvSpPr>
        <p:spPr>
          <a:xfrm>
            <a:off x="616283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Moon 1061"/>
          <p:cNvSpPr/>
          <p:nvPr userDrawn="1"/>
        </p:nvSpPr>
        <p:spPr>
          <a:xfrm>
            <a:off x="616283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Rectangle 1062"/>
          <p:cNvSpPr/>
          <p:nvPr userDrawn="1"/>
        </p:nvSpPr>
        <p:spPr>
          <a:xfrm>
            <a:off x="647536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Oval 1063"/>
          <p:cNvSpPr/>
          <p:nvPr userDrawn="1"/>
        </p:nvSpPr>
        <p:spPr>
          <a:xfrm>
            <a:off x="654373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Moon 1064"/>
          <p:cNvSpPr/>
          <p:nvPr userDrawn="1"/>
        </p:nvSpPr>
        <p:spPr>
          <a:xfrm>
            <a:off x="654373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Rectangle 1065"/>
          <p:cNvSpPr/>
          <p:nvPr userDrawn="1"/>
        </p:nvSpPr>
        <p:spPr>
          <a:xfrm>
            <a:off x="685626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Oval 1066"/>
          <p:cNvSpPr/>
          <p:nvPr userDrawn="1"/>
        </p:nvSpPr>
        <p:spPr>
          <a:xfrm>
            <a:off x="692463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Moon 1067"/>
          <p:cNvSpPr/>
          <p:nvPr userDrawn="1"/>
        </p:nvSpPr>
        <p:spPr>
          <a:xfrm>
            <a:off x="692463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Rectangle 1068"/>
          <p:cNvSpPr/>
          <p:nvPr userDrawn="1"/>
        </p:nvSpPr>
        <p:spPr>
          <a:xfrm>
            <a:off x="723716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Oval 1069"/>
          <p:cNvSpPr/>
          <p:nvPr userDrawn="1"/>
        </p:nvSpPr>
        <p:spPr>
          <a:xfrm>
            <a:off x="730554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Moon 1070"/>
          <p:cNvSpPr/>
          <p:nvPr userDrawn="1"/>
        </p:nvSpPr>
        <p:spPr>
          <a:xfrm>
            <a:off x="730554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Rectangle 1071"/>
          <p:cNvSpPr/>
          <p:nvPr userDrawn="1"/>
        </p:nvSpPr>
        <p:spPr>
          <a:xfrm>
            <a:off x="7618070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73" name="Oval 1072"/>
          <p:cNvSpPr/>
          <p:nvPr userDrawn="1"/>
        </p:nvSpPr>
        <p:spPr>
          <a:xfrm>
            <a:off x="768644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Moon 1073"/>
          <p:cNvSpPr/>
          <p:nvPr userDrawn="1"/>
        </p:nvSpPr>
        <p:spPr>
          <a:xfrm>
            <a:off x="768644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Rectangle 1074"/>
          <p:cNvSpPr/>
          <p:nvPr userDrawn="1"/>
        </p:nvSpPr>
        <p:spPr>
          <a:xfrm>
            <a:off x="7998974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76" name="Oval 1075"/>
          <p:cNvSpPr/>
          <p:nvPr userDrawn="1"/>
        </p:nvSpPr>
        <p:spPr>
          <a:xfrm>
            <a:off x="806735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7" name="Moon 1076"/>
          <p:cNvSpPr/>
          <p:nvPr userDrawn="1"/>
        </p:nvSpPr>
        <p:spPr>
          <a:xfrm>
            <a:off x="806735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Rectangle 1077"/>
          <p:cNvSpPr/>
          <p:nvPr userDrawn="1"/>
        </p:nvSpPr>
        <p:spPr>
          <a:xfrm>
            <a:off x="8379877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9" name="Oval 1078"/>
          <p:cNvSpPr/>
          <p:nvPr userDrawn="1"/>
        </p:nvSpPr>
        <p:spPr>
          <a:xfrm>
            <a:off x="844825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Moon 1079"/>
          <p:cNvSpPr/>
          <p:nvPr userDrawn="1"/>
        </p:nvSpPr>
        <p:spPr>
          <a:xfrm>
            <a:off x="844825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Rectangle 1080"/>
          <p:cNvSpPr/>
          <p:nvPr userDrawn="1"/>
        </p:nvSpPr>
        <p:spPr>
          <a:xfrm>
            <a:off x="8760781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2" name="Oval 1081"/>
          <p:cNvSpPr/>
          <p:nvPr userDrawn="1"/>
        </p:nvSpPr>
        <p:spPr>
          <a:xfrm>
            <a:off x="882915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Moon 1082"/>
          <p:cNvSpPr/>
          <p:nvPr userDrawn="1"/>
        </p:nvSpPr>
        <p:spPr>
          <a:xfrm>
            <a:off x="882915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Rectangle 1083"/>
          <p:cNvSpPr/>
          <p:nvPr userDrawn="1"/>
        </p:nvSpPr>
        <p:spPr>
          <a:xfrm>
            <a:off x="0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5" name="Oval 1084"/>
          <p:cNvSpPr/>
          <p:nvPr userDrawn="1"/>
        </p:nvSpPr>
        <p:spPr>
          <a:xfrm>
            <a:off x="6837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Moon 1085"/>
          <p:cNvSpPr/>
          <p:nvPr userDrawn="1"/>
        </p:nvSpPr>
        <p:spPr>
          <a:xfrm>
            <a:off x="6837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Rectangle 1086"/>
          <p:cNvSpPr/>
          <p:nvPr userDrawn="1"/>
        </p:nvSpPr>
        <p:spPr>
          <a:xfrm>
            <a:off x="380904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Oval 1087"/>
          <p:cNvSpPr/>
          <p:nvPr userDrawn="1"/>
        </p:nvSpPr>
        <p:spPr>
          <a:xfrm>
            <a:off x="44928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Moon 1088"/>
          <p:cNvSpPr/>
          <p:nvPr userDrawn="1"/>
        </p:nvSpPr>
        <p:spPr>
          <a:xfrm>
            <a:off x="44928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Rectangle 1089"/>
          <p:cNvSpPr/>
          <p:nvPr userDrawn="1"/>
        </p:nvSpPr>
        <p:spPr>
          <a:xfrm>
            <a:off x="761807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Oval 1090"/>
          <p:cNvSpPr/>
          <p:nvPr userDrawn="1"/>
        </p:nvSpPr>
        <p:spPr>
          <a:xfrm>
            <a:off x="83018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Moon 1091"/>
          <p:cNvSpPr/>
          <p:nvPr userDrawn="1"/>
        </p:nvSpPr>
        <p:spPr>
          <a:xfrm>
            <a:off x="83018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Rectangle 1092"/>
          <p:cNvSpPr/>
          <p:nvPr userDrawn="1"/>
        </p:nvSpPr>
        <p:spPr>
          <a:xfrm>
            <a:off x="1142711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4" name="Oval 1093"/>
          <p:cNvSpPr/>
          <p:nvPr userDrawn="1"/>
        </p:nvSpPr>
        <p:spPr>
          <a:xfrm>
            <a:off x="121108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5" name="Moon 1094"/>
          <p:cNvSpPr/>
          <p:nvPr userDrawn="1"/>
        </p:nvSpPr>
        <p:spPr>
          <a:xfrm>
            <a:off x="121108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6" name="Rectangle 1095"/>
          <p:cNvSpPr/>
          <p:nvPr userDrawn="1"/>
        </p:nvSpPr>
        <p:spPr>
          <a:xfrm>
            <a:off x="152361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7" name="Oval 1096"/>
          <p:cNvSpPr/>
          <p:nvPr userDrawn="1"/>
        </p:nvSpPr>
        <p:spPr>
          <a:xfrm>
            <a:off x="159199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8" name="Moon 1097"/>
          <p:cNvSpPr/>
          <p:nvPr userDrawn="1"/>
        </p:nvSpPr>
        <p:spPr>
          <a:xfrm>
            <a:off x="159199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9" name="Rectangle 1098"/>
          <p:cNvSpPr/>
          <p:nvPr userDrawn="1"/>
        </p:nvSpPr>
        <p:spPr>
          <a:xfrm>
            <a:off x="1904518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0" name="Oval 1099"/>
          <p:cNvSpPr/>
          <p:nvPr userDrawn="1"/>
        </p:nvSpPr>
        <p:spPr>
          <a:xfrm>
            <a:off x="197289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1" name="Moon 1100"/>
          <p:cNvSpPr/>
          <p:nvPr userDrawn="1"/>
        </p:nvSpPr>
        <p:spPr>
          <a:xfrm>
            <a:off x="197289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2" name="Rectangle 1101"/>
          <p:cNvSpPr/>
          <p:nvPr userDrawn="1"/>
        </p:nvSpPr>
        <p:spPr>
          <a:xfrm>
            <a:off x="228542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03" name="Oval 1102"/>
          <p:cNvSpPr/>
          <p:nvPr userDrawn="1"/>
        </p:nvSpPr>
        <p:spPr>
          <a:xfrm>
            <a:off x="235379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4" name="Moon 1103"/>
          <p:cNvSpPr/>
          <p:nvPr userDrawn="1"/>
        </p:nvSpPr>
        <p:spPr>
          <a:xfrm>
            <a:off x="235379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5" name="Rectangle 1104"/>
          <p:cNvSpPr/>
          <p:nvPr userDrawn="1"/>
        </p:nvSpPr>
        <p:spPr>
          <a:xfrm>
            <a:off x="2666325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06" name="Oval 1105"/>
          <p:cNvSpPr/>
          <p:nvPr userDrawn="1"/>
        </p:nvSpPr>
        <p:spPr>
          <a:xfrm>
            <a:off x="273470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7" name="Moon 1106"/>
          <p:cNvSpPr/>
          <p:nvPr userDrawn="1"/>
        </p:nvSpPr>
        <p:spPr>
          <a:xfrm>
            <a:off x="273470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8" name="Rectangle 1107"/>
          <p:cNvSpPr/>
          <p:nvPr userDrawn="1"/>
        </p:nvSpPr>
        <p:spPr>
          <a:xfrm>
            <a:off x="3047228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9" name="Oval 1108"/>
          <p:cNvSpPr/>
          <p:nvPr userDrawn="1"/>
        </p:nvSpPr>
        <p:spPr>
          <a:xfrm>
            <a:off x="311560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0" name="Moon 1109"/>
          <p:cNvSpPr/>
          <p:nvPr userDrawn="1"/>
        </p:nvSpPr>
        <p:spPr>
          <a:xfrm>
            <a:off x="311560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1" name="Rectangle 1110"/>
          <p:cNvSpPr/>
          <p:nvPr userDrawn="1"/>
        </p:nvSpPr>
        <p:spPr>
          <a:xfrm>
            <a:off x="3428132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2" name="Oval 1111"/>
          <p:cNvSpPr/>
          <p:nvPr userDrawn="1"/>
        </p:nvSpPr>
        <p:spPr>
          <a:xfrm>
            <a:off x="349650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3" name="Moon 1112"/>
          <p:cNvSpPr/>
          <p:nvPr userDrawn="1"/>
        </p:nvSpPr>
        <p:spPr>
          <a:xfrm>
            <a:off x="349650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4" name="Rectangle 1113"/>
          <p:cNvSpPr/>
          <p:nvPr userDrawn="1"/>
        </p:nvSpPr>
        <p:spPr>
          <a:xfrm>
            <a:off x="3809035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5" name="Oval 1114"/>
          <p:cNvSpPr/>
          <p:nvPr userDrawn="1"/>
        </p:nvSpPr>
        <p:spPr>
          <a:xfrm>
            <a:off x="387741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6" name="Moon 1115"/>
          <p:cNvSpPr/>
          <p:nvPr userDrawn="1"/>
        </p:nvSpPr>
        <p:spPr>
          <a:xfrm>
            <a:off x="387741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7" name="Rectangle 1116"/>
          <p:cNvSpPr/>
          <p:nvPr userDrawn="1"/>
        </p:nvSpPr>
        <p:spPr>
          <a:xfrm>
            <a:off x="4189939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8" name="Oval 1117"/>
          <p:cNvSpPr/>
          <p:nvPr userDrawn="1"/>
        </p:nvSpPr>
        <p:spPr>
          <a:xfrm>
            <a:off x="425831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9" name="Moon 1118"/>
          <p:cNvSpPr/>
          <p:nvPr userDrawn="1"/>
        </p:nvSpPr>
        <p:spPr>
          <a:xfrm>
            <a:off x="425831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0" name="Rectangle 1119"/>
          <p:cNvSpPr/>
          <p:nvPr userDrawn="1"/>
        </p:nvSpPr>
        <p:spPr>
          <a:xfrm>
            <a:off x="4570842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1" name="Oval 1120"/>
          <p:cNvSpPr/>
          <p:nvPr userDrawn="1"/>
        </p:nvSpPr>
        <p:spPr>
          <a:xfrm>
            <a:off x="463921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2" name="Moon 1121"/>
          <p:cNvSpPr/>
          <p:nvPr userDrawn="1"/>
        </p:nvSpPr>
        <p:spPr>
          <a:xfrm>
            <a:off x="463921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3" name="Rectangle 1122"/>
          <p:cNvSpPr/>
          <p:nvPr userDrawn="1"/>
        </p:nvSpPr>
        <p:spPr>
          <a:xfrm>
            <a:off x="4951746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4" name="Oval 1123"/>
          <p:cNvSpPr/>
          <p:nvPr userDrawn="1"/>
        </p:nvSpPr>
        <p:spPr>
          <a:xfrm>
            <a:off x="502012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5" name="Moon 1124"/>
          <p:cNvSpPr/>
          <p:nvPr userDrawn="1"/>
        </p:nvSpPr>
        <p:spPr>
          <a:xfrm>
            <a:off x="502012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" name="Rectangle 1125"/>
          <p:cNvSpPr/>
          <p:nvPr userDrawn="1"/>
        </p:nvSpPr>
        <p:spPr>
          <a:xfrm>
            <a:off x="5332649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" name="Oval 1126"/>
          <p:cNvSpPr/>
          <p:nvPr userDrawn="1"/>
        </p:nvSpPr>
        <p:spPr>
          <a:xfrm>
            <a:off x="540102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" name="Moon 1127"/>
          <p:cNvSpPr/>
          <p:nvPr userDrawn="1"/>
        </p:nvSpPr>
        <p:spPr>
          <a:xfrm>
            <a:off x="540102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9" name="Rectangle 1128"/>
          <p:cNvSpPr/>
          <p:nvPr userDrawn="1"/>
        </p:nvSpPr>
        <p:spPr>
          <a:xfrm>
            <a:off x="5713553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0" name="Oval 1129"/>
          <p:cNvSpPr/>
          <p:nvPr userDrawn="1"/>
        </p:nvSpPr>
        <p:spPr>
          <a:xfrm>
            <a:off x="578192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1" name="Moon 1130"/>
          <p:cNvSpPr/>
          <p:nvPr userDrawn="1"/>
        </p:nvSpPr>
        <p:spPr>
          <a:xfrm>
            <a:off x="578192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2" name="Rectangle 1131"/>
          <p:cNvSpPr/>
          <p:nvPr userDrawn="1"/>
        </p:nvSpPr>
        <p:spPr>
          <a:xfrm>
            <a:off x="6094456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3" name="Oval 1132"/>
          <p:cNvSpPr/>
          <p:nvPr userDrawn="1"/>
        </p:nvSpPr>
        <p:spPr>
          <a:xfrm>
            <a:off x="616283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4" name="Moon 1133"/>
          <p:cNvSpPr/>
          <p:nvPr userDrawn="1"/>
        </p:nvSpPr>
        <p:spPr>
          <a:xfrm>
            <a:off x="616283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5" name="Rectangle 1134"/>
          <p:cNvSpPr/>
          <p:nvPr userDrawn="1"/>
        </p:nvSpPr>
        <p:spPr>
          <a:xfrm>
            <a:off x="6475360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6" name="Oval 1135"/>
          <p:cNvSpPr/>
          <p:nvPr userDrawn="1"/>
        </p:nvSpPr>
        <p:spPr>
          <a:xfrm>
            <a:off x="654373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7" name="Moon 1136"/>
          <p:cNvSpPr/>
          <p:nvPr userDrawn="1"/>
        </p:nvSpPr>
        <p:spPr>
          <a:xfrm>
            <a:off x="654373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8" name="Rectangle 1137"/>
          <p:cNvSpPr/>
          <p:nvPr userDrawn="1"/>
        </p:nvSpPr>
        <p:spPr>
          <a:xfrm>
            <a:off x="6856263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9" name="Oval 1138"/>
          <p:cNvSpPr/>
          <p:nvPr userDrawn="1"/>
        </p:nvSpPr>
        <p:spPr>
          <a:xfrm>
            <a:off x="692463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0" name="Moon 1139"/>
          <p:cNvSpPr/>
          <p:nvPr userDrawn="1"/>
        </p:nvSpPr>
        <p:spPr>
          <a:xfrm>
            <a:off x="692463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1" name="Rectangle 1140"/>
          <p:cNvSpPr/>
          <p:nvPr userDrawn="1"/>
        </p:nvSpPr>
        <p:spPr>
          <a:xfrm>
            <a:off x="7237167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2" name="Oval 1141"/>
          <p:cNvSpPr/>
          <p:nvPr userDrawn="1"/>
        </p:nvSpPr>
        <p:spPr>
          <a:xfrm>
            <a:off x="730554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3" name="Moon 1142"/>
          <p:cNvSpPr/>
          <p:nvPr userDrawn="1"/>
        </p:nvSpPr>
        <p:spPr>
          <a:xfrm>
            <a:off x="730554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4" name="Rectangle 1143"/>
          <p:cNvSpPr/>
          <p:nvPr userDrawn="1"/>
        </p:nvSpPr>
        <p:spPr>
          <a:xfrm>
            <a:off x="7618070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5" name="Oval 1144"/>
          <p:cNvSpPr/>
          <p:nvPr userDrawn="1"/>
        </p:nvSpPr>
        <p:spPr>
          <a:xfrm>
            <a:off x="768644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6" name="Moon 1145"/>
          <p:cNvSpPr/>
          <p:nvPr userDrawn="1"/>
        </p:nvSpPr>
        <p:spPr>
          <a:xfrm>
            <a:off x="768644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7" name="Rectangle 1146"/>
          <p:cNvSpPr/>
          <p:nvPr userDrawn="1"/>
        </p:nvSpPr>
        <p:spPr>
          <a:xfrm>
            <a:off x="799897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8" name="Oval 1147"/>
          <p:cNvSpPr/>
          <p:nvPr userDrawn="1"/>
        </p:nvSpPr>
        <p:spPr>
          <a:xfrm>
            <a:off x="806735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9" name="Moon 1148"/>
          <p:cNvSpPr/>
          <p:nvPr userDrawn="1"/>
        </p:nvSpPr>
        <p:spPr>
          <a:xfrm>
            <a:off x="806735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0" name="Rectangle 1149"/>
          <p:cNvSpPr/>
          <p:nvPr userDrawn="1"/>
        </p:nvSpPr>
        <p:spPr>
          <a:xfrm>
            <a:off x="8379877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51" name="Oval 1150"/>
          <p:cNvSpPr/>
          <p:nvPr userDrawn="1"/>
        </p:nvSpPr>
        <p:spPr>
          <a:xfrm>
            <a:off x="844825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2" name="Moon 1151"/>
          <p:cNvSpPr/>
          <p:nvPr userDrawn="1"/>
        </p:nvSpPr>
        <p:spPr>
          <a:xfrm>
            <a:off x="844825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3" name="Rectangle 1152"/>
          <p:cNvSpPr/>
          <p:nvPr userDrawn="1"/>
        </p:nvSpPr>
        <p:spPr>
          <a:xfrm>
            <a:off x="876078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54" name="Oval 1153"/>
          <p:cNvSpPr/>
          <p:nvPr userDrawn="1"/>
        </p:nvSpPr>
        <p:spPr>
          <a:xfrm>
            <a:off x="882915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5" name="Moon 1154"/>
          <p:cNvSpPr/>
          <p:nvPr userDrawn="1"/>
        </p:nvSpPr>
        <p:spPr>
          <a:xfrm>
            <a:off x="882915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6" name="Rectangle 1155"/>
          <p:cNvSpPr/>
          <p:nvPr userDrawn="1"/>
        </p:nvSpPr>
        <p:spPr>
          <a:xfrm>
            <a:off x="0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57" name="Oval 1156"/>
          <p:cNvSpPr/>
          <p:nvPr userDrawn="1"/>
        </p:nvSpPr>
        <p:spPr>
          <a:xfrm>
            <a:off x="6837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8" name="Moon 1157"/>
          <p:cNvSpPr/>
          <p:nvPr userDrawn="1"/>
        </p:nvSpPr>
        <p:spPr>
          <a:xfrm>
            <a:off x="6837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9" name="Rectangle 1158"/>
          <p:cNvSpPr/>
          <p:nvPr userDrawn="1"/>
        </p:nvSpPr>
        <p:spPr>
          <a:xfrm>
            <a:off x="380904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0" name="Oval 1159"/>
          <p:cNvSpPr/>
          <p:nvPr userDrawn="1"/>
        </p:nvSpPr>
        <p:spPr>
          <a:xfrm>
            <a:off x="44928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1" name="Moon 1160"/>
          <p:cNvSpPr/>
          <p:nvPr userDrawn="1"/>
        </p:nvSpPr>
        <p:spPr>
          <a:xfrm>
            <a:off x="44928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Rectangle 1161"/>
          <p:cNvSpPr/>
          <p:nvPr userDrawn="1"/>
        </p:nvSpPr>
        <p:spPr>
          <a:xfrm>
            <a:off x="76180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Oval 1162"/>
          <p:cNvSpPr/>
          <p:nvPr userDrawn="1"/>
        </p:nvSpPr>
        <p:spPr>
          <a:xfrm>
            <a:off x="83018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Moon 1163"/>
          <p:cNvSpPr/>
          <p:nvPr userDrawn="1"/>
        </p:nvSpPr>
        <p:spPr>
          <a:xfrm>
            <a:off x="83018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5" name="Rectangle 1164"/>
          <p:cNvSpPr/>
          <p:nvPr userDrawn="1"/>
        </p:nvSpPr>
        <p:spPr>
          <a:xfrm>
            <a:off x="1142711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Oval 1165"/>
          <p:cNvSpPr/>
          <p:nvPr userDrawn="1"/>
        </p:nvSpPr>
        <p:spPr>
          <a:xfrm>
            <a:off x="121108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Moon 1166"/>
          <p:cNvSpPr/>
          <p:nvPr userDrawn="1"/>
        </p:nvSpPr>
        <p:spPr>
          <a:xfrm>
            <a:off x="121108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8" name="Rectangle 1167"/>
          <p:cNvSpPr/>
          <p:nvPr userDrawn="1"/>
        </p:nvSpPr>
        <p:spPr>
          <a:xfrm>
            <a:off x="1523614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9" name="Oval 1168"/>
          <p:cNvSpPr/>
          <p:nvPr userDrawn="1"/>
        </p:nvSpPr>
        <p:spPr>
          <a:xfrm>
            <a:off x="159199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0" name="Moon 1169"/>
          <p:cNvSpPr/>
          <p:nvPr userDrawn="1"/>
        </p:nvSpPr>
        <p:spPr>
          <a:xfrm>
            <a:off x="159199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1" name="Rectangle 1170"/>
          <p:cNvSpPr/>
          <p:nvPr userDrawn="1"/>
        </p:nvSpPr>
        <p:spPr>
          <a:xfrm>
            <a:off x="1904518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2" name="Oval 1171"/>
          <p:cNvSpPr/>
          <p:nvPr userDrawn="1"/>
        </p:nvSpPr>
        <p:spPr>
          <a:xfrm>
            <a:off x="197289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3" name="Moon 1172"/>
          <p:cNvSpPr/>
          <p:nvPr userDrawn="1"/>
        </p:nvSpPr>
        <p:spPr>
          <a:xfrm>
            <a:off x="197289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4" name="Rectangle 1173"/>
          <p:cNvSpPr/>
          <p:nvPr userDrawn="1"/>
        </p:nvSpPr>
        <p:spPr>
          <a:xfrm>
            <a:off x="2285421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5" name="Oval 1174"/>
          <p:cNvSpPr/>
          <p:nvPr userDrawn="1"/>
        </p:nvSpPr>
        <p:spPr>
          <a:xfrm>
            <a:off x="235379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6" name="Moon 1175"/>
          <p:cNvSpPr/>
          <p:nvPr userDrawn="1"/>
        </p:nvSpPr>
        <p:spPr>
          <a:xfrm>
            <a:off x="235379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" name="Rectangle 1176"/>
          <p:cNvSpPr/>
          <p:nvPr userDrawn="1"/>
        </p:nvSpPr>
        <p:spPr>
          <a:xfrm>
            <a:off x="2666325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" name="Oval 1177"/>
          <p:cNvSpPr/>
          <p:nvPr userDrawn="1"/>
        </p:nvSpPr>
        <p:spPr>
          <a:xfrm>
            <a:off x="273470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9" name="Moon 1178"/>
          <p:cNvSpPr/>
          <p:nvPr userDrawn="1"/>
        </p:nvSpPr>
        <p:spPr>
          <a:xfrm>
            <a:off x="273470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0" name="Rectangle 1179"/>
          <p:cNvSpPr/>
          <p:nvPr userDrawn="1"/>
        </p:nvSpPr>
        <p:spPr>
          <a:xfrm>
            <a:off x="3047228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1" name="Oval 1180"/>
          <p:cNvSpPr/>
          <p:nvPr userDrawn="1"/>
        </p:nvSpPr>
        <p:spPr>
          <a:xfrm>
            <a:off x="311560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2" name="Moon 1181"/>
          <p:cNvSpPr/>
          <p:nvPr userDrawn="1"/>
        </p:nvSpPr>
        <p:spPr>
          <a:xfrm>
            <a:off x="311560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3" name="Rectangle 1182"/>
          <p:cNvSpPr/>
          <p:nvPr userDrawn="1"/>
        </p:nvSpPr>
        <p:spPr>
          <a:xfrm>
            <a:off x="3428132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Oval 1183"/>
          <p:cNvSpPr/>
          <p:nvPr userDrawn="1"/>
        </p:nvSpPr>
        <p:spPr>
          <a:xfrm>
            <a:off x="349650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Moon 1184"/>
          <p:cNvSpPr/>
          <p:nvPr userDrawn="1"/>
        </p:nvSpPr>
        <p:spPr>
          <a:xfrm>
            <a:off x="349650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Rectangle 1185"/>
          <p:cNvSpPr/>
          <p:nvPr userDrawn="1"/>
        </p:nvSpPr>
        <p:spPr>
          <a:xfrm>
            <a:off x="3809035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7" name="Oval 1186"/>
          <p:cNvSpPr/>
          <p:nvPr userDrawn="1"/>
        </p:nvSpPr>
        <p:spPr>
          <a:xfrm>
            <a:off x="387741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Moon 1187"/>
          <p:cNvSpPr/>
          <p:nvPr userDrawn="1"/>
        </p:nvSpPr>
        <p:spPr>
          <a:xfrm>
            <a:off x="387741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Rectangle 1188"/>
          <p:cNvSpPr/>
          <p:nvPr userDrawn="1"/>
        </p:nvSpPr>
        <p:spPr>
          <a:xfrm>
            <a:off x="4189939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0" name="Oval 1189"/>
          <p:cNvSpPr/>
          <p:nvPr userDrawn="1"/>
        </p:nvSpPr>
        <p:spPr>
          <a:xfrm>
            <a:off x="4258315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1" name="Moon 1190"/>
          <p:cNvSpPr/>
          <p:nvPr userDrawn="1"/>
        </p:nvSpPr>
        <p:spPr>
          <a:xfrm>
            <a:off x="4258315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2" name="Rectangle 1191"/>
          <p:cNvSpPr/>
          <p:nvPr userDrawn="1"/>
        </p:nvSpPr>
        <p:spPr>
          <a:xfrm>
            <a:off x="4570842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3" name="Oval 1192"/>
          <p:cNvSpPr/>
          <p:nvPr userDrawn="1"/>
        </p:nvSpPr>
        <p:spPr>
          <a:xfrm>
            <a:off x="463921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4" name="Moon 1193"/>
          <p:cNvSpPr/>
          <p:nvPr userDrawn="1"/>
        </p:nvSpPr>
        <p:spPr>
          <a:xfrm>
            <a:off x="463921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5" name="Rectangle 1194"/>
          <p:cNvSpPr/>
          <p:nvPr userDrawn="1"/>
        </p:nvSpPr>
        <p:spPr>
          <a:xfrm>
            <a:off x="4951746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6" name="Oval 1195"/>
          <p:cNvSpPr/>
          <p:nvPr userDrawn="1"/>
        </p:nvSpPr>
        <p:spPr>
          <a:xfrm>
            <a:off x="5020122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7" name="Moon 1196"/>
          <p:cNvSpPr/>
          <p:nvPr userDrawn="1"/>
        </p:nvSpPr>
        <p:spPr>
          <a:xfrm>
            <a:off x="5020122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" name="Rectangle 1197"/>
          <p:cNvSpPr/>
          <p:nvPr userDrawn="1"/>
        </p:nvSpPr>
        <p:spPr>
          <a:xfrm>
            <a:off x="5332649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9" name="Oval 1198"/>
          <p:cNvSpPr/>
          <p:nvPr userDrawn="1"/>
        </p:nvSpPr>
        <p:spPr>
          <a:xfrm>
            <a:off x="5401025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0" name="Moon 1199"/>
          <p:cNvSpPr/>
          <p:nvPr userDrawn="1"/>
        </p:nvSpPr>
        <p:spPr>
          <a:xfrm>
            <a:off x="5401025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1" name="Rectangle 1200"/>
          <p:cNvSpPr/>
          <p:nvPr userDrawn="1"/>
        </p:nvSpPr>
        <p:spPr>
          <a:xfrm>
            <a:off x="5713553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2" name="Oval 1201"/>
          <p:cNvSpPr/>
          <p:nvPr userDrawn="1"/>
        </p:nvSpPr>
        <p:spPr>
          <a:xfrm>
            <a:off x="5781929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3" name="Moon 1202"/>
          <p:cNvSpPr/>
          <p:nvPr userDrawn="1"/>
        </p:nvSpPr>
        <p:spPr>
          <a:xfrm>
            <a:off x="5781929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4" name="Rectangle 1203"/>
          <p:cNvSpPr/>
          <p:nvPr userDrawn="1"/>
        </p:nvSpPr>
        <p:spPr>
          <a:xfrm>
            <a:off x="6094456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5" name="Oval 1204"/>
          <p:cNvSpPr/>
          <p:nvPr userDrawn="1"/>
        </p:nvSpPr>
        <p:spPr>
          <a:xfrm>
            <a:off x="6162832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Moon 1205"/>
          <p:cNvSpPr/>
          <p:nvPr userDrawn="1"/>
        </p:nvSpPr>
        <p:spPr>
          <a:xfrm>
            <a:off x="6162832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Rectangle 1206"/>
          <p:cNvSpPr/>
          <p:nvPr userDrawn="1"/>
        </p:nvSpPr>
        <p:spPr>
          <a:xfrm>
            <a:off x="6475360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Oval 1207"/>
          <p:cNvSpPr/>
          <p:nvPr userDrawn="1"/>
        </p:nvSpPr>
        <p:spPr>
          <a:xfrm>
            <a:off x="654373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9" name="Moon 1208"/>
          <p:cNvSpPr/>
          <p:nvPr userDrawn="1"/>
        </p:nvSpPr>
        <p:spPr>
          <a:xfrm>
            <a:off x="654373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0" name="Rectangle 1209"/>
          <p:cNvSpPr/>
          <p:nvPr userDrawn="1"/>
        </p:nvSpPr>
        <p:spPr>
          <a:xfrm>
            <a:off x="6856263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11" name="Oval 1210"/>
          <p:cNvSpPr/>
          <p:nvPr userDrawn="1"/>
        </p:nvSpPr>
        <p:spPr>
          <a:xfrm>
            <a:off x="6924639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2" name="Moon 1211"/>
          <p:cNvSpPr/>
          <p:nvPr userDrawn="1"/>
        </p:nvSpPr>
        <p:spPr>
          <a:xfrm>
            <a:off x="6924639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3" name="Rectangle 1212"/>
          <p:cNvSpPr/>
          <p:nvPr userDrawn="1"/>
        </p:nvSpPr>
        <p:spPr>
          <a:xfrm>
            <a:off x="7237167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14" name="Oval 1213"/>
          <p:cNvSpPr/>
          <p:nvPr userDrawn="1"/>
        </p:nvSpPr>
        <p:spPr>
          <a:xfrm>
            <a:off x="730554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5" name="Moon 1214"/>
          <p:cNvSpPr/>
          <p:nvPr userDrawn="1"/>
        </p:nvSpPr>
        <p:spPr>
          <a:xfrm>
            <a:off x="730554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6" name="Rectangle 1215"/>
          <p:cNvSpPr/>
          <p:nvPr userDrawn="1"/>
        </p:nvSpPr>
        <p:spPr>
          <a:xfrm>
            <a:off x="7618070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7" name="Oval 1216"/>
          <p:cNvSpPr/>
          <p:nvPr userDrawn="1"/>
        </p:nvSpPr>
        <p:spPr>
          <a:xfrm>
            <a:off x="768644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" name="Moon 1217"/>
          <p:cNvSpPr/>
          <p:nvPr userDrawn="1"/>
        </p:nvSpPr>
        <p:spPr>
          <a:xfrm>
            <a:off x="768644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9" name="Rectangle 1218"/>
          <p:cNvSpPr/>
          <p:nvPr userDrawn="1"/>
        </p:nvSpPr>
        <p:spPr>
          <a:xfrm>
            <a:off x="7998974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0" name="Oval 1219"/>
          <p:cNvSpPr/>
          <p:nvPr userDrawn="1"/>
        </p:nvSpPr>
        <p:spPr>
          <a:xfrm>
            <a:off x="806735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1" name="Moon 1220"/>
          <p:cNvSpPr/>
          <p:nvPr userDrawn="1"/>
        </p:nvSpPr>
        <p:spPr>
          <a:xfrm>
            <a:off x="806735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2" name="Rectangle 1221"/>
          <p:cNvSpPr/>
          <p:nvPr userDrawn="1"/>
        </p:nvSpPr>
        <p:spPr>
          <a:xfrm>
            <a:off x="837987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3" name="Oval 1222"/>
          <p:cNvSpPr/>
          <p:nvPr userDrawn="1"/>
        </p:nvSpPr>
        <p:spPr>
          <a:xfrm>
            <a:off x="844825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4" name="Moon 1223"/>
          <p:cNvSpPr/>
          <p:nvPr userDrawn="1"/>
        </p:nvSpPr>
        <p:spPr>
          <a:xfrm>
            <a:off x="844825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Rectangle 1224"/>
          <p:cNvSpPr/>
          <p:nvPr userDrawn="1"/>
        </p:nvSpPr>
        <p:spPr>
          <a:xfrm>
            <a:off x="8760781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Oval 1225"/>
          <p:cNvSpPr/>
          <p:nvPr userDrawn="1"/>
        </p:nvSpPr>
        <p:spPr>
          <a:xfrm>
            <a:off x="882915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Moon 1226"/>
          <p:cNvSpPr/>
          <p:nvPr userDrawn="1"/>
        </p:nvSpPr>
        <p:spPr>
          <a:xfrm>
            <a:off x="882915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Rectangle 1227"/>
          <p:cNvSpPr/>
          <p:nvPr userDrawn="1"/>
        </p:nvSpPr>
        <p:spPr>
          <a:xfrm>
            <a:off x="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Oval 1228"/>
          <p:cNvSpPr/>
          <p:nvPr userDrawn="1"/>
        </p:nvSpPr>
        <p:spPr>
          <a:xfrm>
            <a:off x="6837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Moon 1229"/>
          <p:cNvSpPr/>
          <p:nvPr userDrawn="1"/>
        </p:nvSpPr>
        <p:spPr>
          <a:xfrm>
            <a:off x="6837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1" name="Rectangle 1230"/>
          <p:cNvSpPr/>
          <p:nvPr userDrawn="1"/>
        </p:nvSpPr>
        <p:spPr>
          <a:xfrm>
            <a:off x="38090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2" name="Oval 1231"/>
          <p:cNvSpPr/>
          <p:nvPr userDrawn="1"/>
        </p:nvSpPr>
        <p:spPr>
          <a:xfrm>
            <a:off x="44928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3" name="Moon 1232"/>
          <p:cNvSpPr/>
          <p:nvPr userDrawn="1"/>
        </p:nvSpPr>
        <p:spPr>
          <a:xfrm>
            <a:off x="44928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4" name="Rectangle 1233"/>
          <p:cNvSpPr/>
          <p:nvPr userDrawn="1"/>
        </p:nvSpPr>
        <p:spPr>
          <a:xfrm>
            <a:off x="761807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35" name="Oval 1234"/>
          <p:cNvSpPr/>
          <p:nvPr userDrawn="1"/>
        </p:nvSpPr>
        <p:spPr>
          <a:xfrm>
            <a:off x="83018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6" name="Moon 1235"/>
          <p:cNvSpPr/>
          <p:nvPr userDrawn="1"/>
        </p:nvSpPr>
        <p:spPr>
          <a:xfrm>
            <a:off x="83018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7" name="Rectangle 1236"/>
          <p:cNvSpPr/>
          <p:nvPr userDrawn="1"/>
        </p:nvSpPr>
        <p:spPr>
          <a:xfrm>
            <a:off x="1142711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38" name="Oval 1237"/>
          <p:cNvSpPr/>
          <p:nvPr userDrawn="1"/>
        </p:nvSpPr>
        <p:spPr>
          <a:xfrm>
            <a:off x="121108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9" name="Moon 1238"/>
          <p:cNvSpPr/>
          <p:nvPr userDrawn="1"/>
        </p:nvSpPr>
        <p:spPr>
          <a:xfrm>
            <a:off x="121108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0" name="Rectangle 1239"/>
          <p:cNvSpPr/>
          <p:nvPr userDrawn="1"/>
        </p:nvSpPr>
        <p:spPr>
          <a:xfrm>
            <a:off x="152361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1" name="Oval 1240"/>
          <p:cNvSpPr/>
          <p:nvPr userDrawn="1"/>
        </p:nvSpPr>
        <p:spPr>
          <a:xfrm>
            <a:off x="159199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Moon 1241"/>
          <p:cNvSpPr/>
          <p:nvPr userDrawn="1"/>
        </p:nvSpPr>
        <p:spPr>
          <a:xfrm>
            <a:off x="159199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Rectangle 1242"/>
          <p:cNvSpPr/>
          <p:nvPr userDrawn="1"/>
        </p:nvSpPr>
        <p:spPr>
          <a:xfrm>
            <a:off x="1904518" y="533210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Oval 1243"/>
          <p:cNvSpPr/>
          <p:nvPr userDrawn="1"/>
        </p:nvSpPr>
        <p:spPr>
          <a:xfrm>
            <a:off x="197289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Moon 1244"/>
          <p:cNvSpPr/>
          <p:nvPr userDrawn="1"/>
        </p:nvSpPr>
        <p:spPr>
          <a:xfrm>
            <a:off x="197289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Rectangle 1245"/>
          <p:cNvSpPr/>
          <p:nvPr userDrawn="1"/>
        </p:nvSpPr>
        <p:spPr>
          <a:xfrm>
            <a:off x="2285421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47" name="Oval 1246"/>
          <p:cNvSpPr/>
          <p:nvPr userDrawn="1"/>
        </p:nvSpPr>
        <p:spPr>
          <a:xfrm>
            <a:off x="235379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8" name="Moon 1247"/>
          <p:cNvSpPr/>
          <p:nvPr userDrawn="1"/>
        </p:nvSpPr>
        <p:spPr>
          <a:xfrm>
            <a:off x="235379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9" name="Rectangle 1248"/>
          <p:cNvSpPr/>
          <p:nvPr userDrawn="1"/>
        </p:nvSpPr>
        <p:spPr>
          <a:xfrm>
            <a:off x="2666325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50" name="Oval 1249"/>
          <p:cNvSpPr/>
          <p:nvPr userDrawn="1"/>
        </p:nvSpPr>
        <p:spPr>
          <a:xfrm>
            <a:off x="273470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1" name="Moon 1250"/>
          <p:cNvSpPr/>
          <p:nvPr userDrawn="1"/>
        </p:nvSpPr>
        <p:spPr>
          <a:xfrm>
            <a:off x="273470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2" name="Rectangle 1251"/>
          <p:cNvSpPr/>
          <p:nvPr userDrawn="1"/>
        </p:nvSpPr>
        <p:spPr>
          <a:xfrm>
            <a:off x="3047228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53" name="Oval 1252"/>
          <p:cNvSpPr/>
          <p:nvPr userDrawn="1"/>
        </p:nvSpPr>
        <p:spPr>
          <a:xfrm>
            <a:off x="311560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4" name="Moon 1253"/>
          <p:cNvSpPr/>
          <p:nvPr userDrawn="1"/>
        </p:nvSpPr>
        <p:spPr>
          <a:xfrm>
            <a:off x="311560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5" name="Rectangle 1254"/>
          <p:cNvSpPr/>
          <p:nvPr userDrawn="1"/>
        </p:nvSpPr>
        <p:spPr>
          <a:xfrm>
            <a:off x="3428132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6" name="Oval 1255"/>
          <p:cNvSpPr/>
          <p:nvPr userDrawn="1"/>
        </p:nvSpPr>
        <p:spPr>
          <a:xfrm>
            <a:off x="349650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7" name="Moon 1256"/>
          <p:cNvSpPr/>
          <p:nvPr userDrawn="1"/>
        </p:nvSpPr>
        <p:spPr>
          <a:xfrm>
            <a:off x="349650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8" name="Rectangle 1257"/>
          <p:cNvSpPr/>
          <p:nvPr userDrawn="1"/>
        </p:nvSpPr>
        <p:spPr>
          <a:xfrm>
            <a:off x="3809035" y="533210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9" name="Oval 1258"/>
          <p:cNvSpPr/>
          <p:nvPr userDrawn="1"/>
        </p:nvSpPr>
        <p:spPr>
          <a:xfrm>
            <a:off x="387741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0" name="Moon 1259"/>
          <p:cNvSpPr/>
          <p:nvPr userDrawn="1"/>
        </p:nvSpPr>
        <p:spPr>
          <a:xfrm>
            <a:off x="387741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1" name="Rectangle 1260"/>
          <p:cNvSpPr/>
          <p:nvPr userDrawn="1"/>
        </p:nvSpPr>
        <p:spPr>
          <a:xfrm>
            <a:off x="4189939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62" name="Oval 1261"/>
          <p:cNvSpPr/>
          <p:nvPr userDrawn="1"/>
        </p:nvSpPr>
        <p:spPr>
          <a:xfrm>
            <a:off x="4258315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3" name="Moon 1262"/>
          <p:cNvSpPr/>
          <p:nvPr userDrawn="1"/>
        </p:nvSpPr>
        <p:spPr>
          <a:xfrm>
            <a:off x="4258315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4" name="Rectangle 1263"/>
          <p:cNvSpPr/>
          <p:nvPr userDrawn="1"/>
        </p:nvSpPr>
        <p:spPr>
          <a:xfrm>
            <a:off x="4570842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5" name="Oval 1264"/>
          <p:cNvSpPr/>
          <p:nvPr userDrawn="1"/>
        </p:nvSpPr>
        <p:spPr>
          <a:xfrm>
            <a:off x="463921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" name="Moon 1270"/>
          <p:cNvSpPr/>
          <p:nvPr userDrawn="1"/>
        </p:nvSpPr>
        <p:spPr>
          <a:xfrm>
            <a:off x="463921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2" name="Rectangle 1271"/>
          <p:cNvSpPr/>
          <p:nvPr userDrawn="1"/>
        </p:nvSpPr>
        <p:spPr>
          <a:xfrm>
            <a:off x="4951746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3" name="Oval 1272"/>
          <p:cNvSpPr/>
          <p:nvPr userDrawn="1"/>
        </p:nvSpPr>
        <p:spPr>
          <a:xfrm>
            <a:off x="5020122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4" name="Moon 1273"/>
          <p:cNvSpPr/>
          <p:nvPr userDrawn="1"/>
        </p:nvSpPr>
        <p:spPr>
          <a:xfrm>
            <a:off x="5020122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Rectangle 1274"/>
          <p:cNvSpPr/>
          <p:nvPr userDrawn="1"/>
        </p:nvSpPr>
        <p:spPr>
          <a:xfrm>
            <a:off x="5332649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Oval 1275"/>
          <p:cNvSpPr/>
          <p:nvPr userDrawn="1"/>
        </p:nvSpPr>
        <p:spPr>
          <a:xfrm>
            <a:off x="5401025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Moon 1276"/>
          <p:cNvSpPr/>
          <p:nvPr userDrawn="1"/>
        </p:nvSpPr>
        <p:spPr>
          <a:xfrm>
            <a:off x="5401025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8" name="Rectangle 1277"/>
          <p:cNvSpPr/>
          <p:nvPr userDrawn="1"/>
        </p:nvSpPr>
        <p:spPr>
          <a:xfrm>
            <a:off x="5713553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9" name="Oval 1278"/>
          <p:cNvSpPr/>
          <p:nvPr userDrawn="1"/>
        </p:nvSpPr>
        <p:spPr>
          <a:xfrm>
            <a:off x="5781929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0" name="Moon 1279"/>
          <p:cNvSpPr/>
          <p:nvPr userDrawn="1"/>
        </p:nvSpPr>
        <p:spPr>
          <a:xfrm>
            <a:off x="5781929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1" name="Rectangle 1280"/>
          <p:cNvSpPr/>
          <p:nvPr userDrawn="1"/>
        </p:nvSpPr>
        <p:spPr>
          <a:xfrm>
            <a:off x="6094456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2" name="Oval 1281"/>
          <p:cNvSpPr/>
          <p:nvPr userDrawn="1"/>
        </p:nvSpPr>
        <p:spPr>
          <a:xfrm>
            <a:off x="6162832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3" name="Moon 1282"/>
          <p:cNvSpPr/>
          <p:nvPr userDrawn="1"/>
        </p:nvSpPr>
        <p:spPr>
          <a:xfrm>
            <a:off x="6162832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4" name="Rectangle 1283"/>
          <p:cNvSpPr/>
          <p:nvPr userDrawn="1"/>
        </p:nvSpPr>
        <p:spPr>
          <a:xfrm>
            <a:off x="647536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5" name="Oval 1284"/>
          <p:cNvSpPr/>
          <p:nvPr userDrawn="1"/>
        </p:nvSpPr>
        <p:spPr>
          <a:xfrm>
            <a:off x="654373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6" name="Moon 1285"/>
          <p:cNvSpPr/>
          <p:nvPr userDrawn="1"/>
        </p:nvSpPr>
        <p:spPr>
          <a:xfrm>
            <a:off x="654373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7" name="Rectangle 1286"/>
          <p:cNvSpPr/>
          <p:nvPr userDrawn="1"/>
        </p:nvSpPr>
        <p:spPr>
          <a:xfrm>
            <a:off x="6856263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Oval 1287"/>
          <p:cNvSpPr/>
          <p:nvPr userDrawn="1"/>
        </p:nvSpPr>
        <p:spPr>
          <a:xfrm>
            <a:off x="6924639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9" name="Moon 1288"/>
          <p:cNvSpPr/>
          <p:nvPr userDrawn="1"/>
        </p:nvSpPr>
        <p:spPr>
          <a:xfrm>
            <a:off x="6924639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0" name="Rectangle 1289"/>
          <p:cNvSpPr/>
          <p:nvPr userDrawn="1"/>
        </p:nvSpPr>
        <p:spPr>
          <a:xfrm>
            <a:off x="723716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1" name="Oval 1290"/>
          <p:cNvSpPr/>
          <p:nvPr userDrawn="1"/>
        </p:nvSpPr>
        <p:spPr>
          <a:xfrm>
            <a:off x="730554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2" name="Moon 1291"/>
          <p:cNvSpPr/>
          <p:nvPr userDrawn="1"/>
        </p:nvSpPr>
        <p:spPr>
          <a:xfrm>
            <a:off x="730554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Rectangle 1292"/>
          <p:cNvSpPr/>
          <p:nvPr userDrawn="1"/>
        </p:nvSpPr>
        <p:spPr>
          <a:xfrm>
            <a:off x="7618070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Oval 1293"/>
          <p:cNvSpPr/>
          <p:nvPr userDrawn="1"/>
        </p:nvSpPr>
        <p:spPr>
          <a:xfrm>
            <a:off x="768644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Moon 1294"/>
          <p:cNvSpPr/>
          <p:nvPr userDrawn="1"/>
        </p:nvSpPr>
        <p:spPr>
          <a:xfrm>
            <a:off x="768644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6" name="Rectangle 1295"/>
          <p:cNvSpPr/>
          <p:nvPr userDrawn="1"/>
        </p:nvSpPr>
        <p:spPr>
          <a:xfrm>
            <a:off x="799897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7" name="Oval 1296"/>
          <p:cNvSpPr/>
          <p:nvPr userDrawn="1"/>
        </p:nvSpPr>
        <p:spPr>
          <a:xfrm>
            <a:off x="806735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8" name="Moon 1297"/>
          <p:cNvSpPr/>
          <p:nvPr userDrawn="1"/>
        </p:nvSpPr>
        <p:spPr>
          <a:xfrm>
            <a:off x="806735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9" name="Rectangle 1298"/>
          <p:cNvSpPr/>
          <p:nvPr userDrawn="1"/>
        </p:nvSpPr>
        <p:spPr>
          <a:xfrm>
            <a:off x="837987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0" name="Oval 1299"/>
          <p:cNvSpPr/>
          <p:nvPr userDrawn="1"/>
        </p:nvSpPr>
        <p:spPr>
          <a:xfrm>
            <a:off x="844825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1" name="Moon 1300"/>
          <p:cNvSpPr/>
          <p:nvPr userDrawn="1"/>
        </p:nvSpPr>
        <p:spPr>
          <a:xfrm>
            <a:off x="844825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2" name="Rectangle 1301"/>
          <p:cNvSpPr/>
          <p:nvPr userDrawn="1"/>
        </p:nvSpPr>
        <p:spPr>
          <a:xfrm>
            <a:off x="8760781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3" name="Oval 1302"/>
          <p:cNvSpPr/>
          <p:nvPr userDrawn="1"/>
        </p:nvSpPr>
        <p:spPr>
          <a:xfrm>
            <a:off x="882915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4" name="Moon 1303"/>
          <p:cNvSpPr/>
          <p:nvPr userDrawn="1"/>
        </p:nvSpPr>
        <p:spPr>
          <a:xfrm>
            <a:off x="882915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5" name="Rectangle 1304"/>
          <p:cNvSpPr/>
          <p:nvPr userDrawn="1"/>
        </p:nvSpPr>
        <p:spPr>
          <a:xfrm>
            <a:off x="0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Oval 1305"/>
          <p:cNvSpPr/>
          <p:nvPr userDrawn="1"/>
        </p:nvSpPr>
        <p:spPr>
          <a:xfrm>
            <a:off x="6837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7" name="Moon 1306"/>
          <p:cNvSpPr/>
          <p:nvPr userDrawn="1"/>
        </p:nvSpPr>
        <p:spPr>
          <a:xfrm>
            <a:off x="6837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8" name="Rectangle 1307"/>
          <p:cNvSpPr/>
          <p:nvPr userDrawn="1"/>
        </p:nvSpPr>
        <p:spPr>
          <a:xfrm>
            <a:off x="380904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9" name="Oval 1308"/>
          <p:cNvSpPr/>
          <p:nvPr userDrawn="1"/>
        </p:nvSpPr>
        <p:spPr>
          <a:xfrm>
            <a:off x="449280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0" name="Moon 1309"/>
          <p:cNvSpPr/>
          <p:nvPr userDrawn="1"/>
        </p:nvSpPr>
        <p:spPr>
          <a:xfrm>
            <a:off x="449280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1" name="Rectangle 1310"/>
          <p:cNvSpPr/>
          <p:nvPr userDrawn="1"/>
        </p:nvSpPr>
        <p:spPr>
          <a:xfrm>
            <a:off x="761807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2" name="Oval 1311"/>
          <p:cNvSpPr/>
          <p:nvPr userDrawn="1"/>
        </p:nvSpPr>
        <p:spPr>
          <a:xfrm>
            <a:off x="830183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3" name="Moon 1312"/>
          <p:cNvSpPr/>
          <p:nvPr userDrawn="1"/>
        </p:nvSpPr>
        <p:spPr>
          <a:xfrm>
            <a:off x="830183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4" name="Rectangle 1313"/>
          <p:cNvSpPr/>
          <p:nvPr userDrawn="1"/>
        </p:nvSpPr>
        <p:spPr>
          <a:xfrm>
            <a:off x="1142711" y="495124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5" name="Oval 1314"/>
          <p:cNvSpPr/>
          <p:nvPr userDrawn="1"/>
        </p:nvSpPr>
        <p:spPr>
          <a:xfrm>
            <a:off x="1211087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6" name="Moon 1315"/>
          <p:cNvSpPr/>
          <p:nvPr userDrawn="1"/>
        </p:nvSpPr>
        <p:spPr>
          <a:xfrm>
            <a:off x="1211087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7" name="Rectangle 1316"/>
          <p:cNvSpPr/>
          <p:nvPr userDrawn="1"/>
        </p:nvSpPr>
        <p:spPr>
          <a:xfrm>
            <a:off x="1523614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8" name="Oval 1317"/>
          <p:cNvSpPr/>
          <p:nvPr userDrawn="1"/>
        </p:nvSpPr>
        <p:spPr>
          <a:xfrm>
            <a:off x="1591990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9" name="Moon 1318"/>
          <p:cNvSpPr/>
          <p:nvPr userDrawn="1"/>
        </p:nvSpPr>
        <p:spPr>
          <a:xfrm>
            <a:off x="1591990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0" name="Rectangle 1319"/>
          <p:cNvSpPr/>
          <p:nvPr userDrawn="1"/>
        </p:nvSpPr>
        <p:spPr>
          <a:xfrm>
            <a:off x="1904518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1" name="Oval 1320"/>
          <p:cNvSpPr/>
          <p:nvPr userDrawn="1"/>
        </p:nvSpPr>
        <p:spPr>
          <a:xfrm>
            <a:off x="1972894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2" name="Moon 1321"/>
          <p:cNvSpPr/>
          <p:nvPr userDrawn="1"/>
        </p:nvSpPr>
        <p:spPr>
          <a:xfrm>
            <a:off x="1972894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3" name="Rectangle 1322"/>
          <p:cNvSpPr/>
          <p:nvPr userDrawn="1"/>
        </p:nvSpPr>
        <p:spPr>
          <a:xfrm>
            <a:off x="2285421" y="495124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4" name="Oval 1323"/>
          <p:cNvSpPr/>
          <p:nvPr userDrawn="1"/>
        </p:nvSpPr>
        <p:spPr>
          <a:xfrm>
            <a:off x="2353797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Moon 1324"/>
          <p:cNvSpPr/>
          <p:nvPr userDrawn="1"/>
        </p:nvSpPr>
        <p:spPr>
          <a:xfrm>
            <a:off x="2353797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6" name="Rectangle 1325"/>
          <p:cNvSpPr/>
          <p:nvPr userDrawn="1"/>
        </p:nvSpPr>
        <p:spPr>
          <a:xfrm>
            <a:off x="2666325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7" name="Oval 1326"/>
          <p:cNvSpPr/>
          <p:nvPr userDrawn="1"/>
        </p:nvSpPr>
        <p:spPr>
          <a:xfrm>
            <a:off x="2734701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Moon 1327"/>
          <p:cNvSpPr/>
          <p:nvPr userDrawn="1"/>
        </p:nvSpPr>
        <p:spPr>
          <a:xfrm>
            <a:off x="2734701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Rectangle 1328"/>
          <p:cNvSpPr/>
          <p:nvPr userDrawn="1"/>
        </p:nvSpPr>
        <p:spPr>
          <a:xfrm>
            <a:off x="3047228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Oval 1329"/>
          <p:cNvSpPr/>
          <p:nvPr userDrawn="1"/>
        </p:nvSpPr>
        <p:spPr>
          <a:xfrm>
            <a:off x="3115604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" name="Moon 1330"/>
          <p:cNvSpPr/>
          <p:nvPr userDrawn="1"/>
        </p:nvSpPr>
        <p:spPr>
          <a:xfrm>
            <a:off x="3115604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" name="Rectangle 1331"/>
          <p:cNvSpPr/>
          <p:nvPr userDrawn="1"/>
        </p:nvSpPr>
        <p:spPr>
          <a:xfrm>
            <a:off x="3428132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" name="Oval 1332"/>
          <p:cNvSpPr/>
          <p:nvPr userDrawn="1"/>
        </p:nvSpPr>
        <p:spPr>
          <a:xfrm>
            <a:off x="3496508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" name="Moon 1333"/>
          <p:cNvSpPr/>
          <p:nvPr userDrawn="1"/>
        </p:nvSpPr>
        <p:spPr>
          <a:xfrm>
            <a:off x="3496508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" name="Rectangle 1334"/>
          <p:cNvSpPr/>
          <p:nvPr userDrawn="1"/>
        </p:nvSpPr>
        <p:spPr>
          <a:xfrm>
            <a:off x="3809035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" name="Oval 1335"/>
          <p:cNvSpPr/>
          <p:nvPr userDrawn="1"/>
        </p:nvSpPr>
        <p:spPr>
          <a:xfrm>
            <a:off x="3877411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" name="Moon 1336"/>
          <p:cNvSpPr/>
          <p:nvPr userDrawn="1"/>
        </p:nvSpPr>
        <p:spPr>
          <a:xfrm>
            <a:off x="3877411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8" name="Rectangle 1337"/>
          <p:cNvSpPr/>
          <p:nvPr userDrawn="1"/>
        </p:nvSpPr>
        <p:spPr>
          <a:xfrm>
            <a:off x="4189939" y="495124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9" name="Oval 1338"/>
          <p:cNvSpPr/>
          <p:nvPr userDrawn="1"/>
        </p:nvSpPr>
        <p:spPr>
          <a:xfrm>
            <a:off x="4258315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6" name="Moon 1345"/>
          <p:cNvSpPr/>
          <p:nvPr userDrawn="1"/>
        </p:nvSpPr>
        <p:spPr>
          <a:xfrm>
            <a:off x="4258315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" name="Rectangle 1346"/>
          <p:cNvSpPr/>
          <p:nvPr userDrawn="1"/>
        </p:nvSpPr>
        <p:spPr>
          <a:xfrm>
            <a:off x="4570842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8" name="Oval 1347"/>
          <p:cNvSpPr/>
          <p:nvPr userDrawn="1"/>
        </p:nvSpPr>
        <p:spPr>
          <a:xfrm>
            <a:off x="4639218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9" name="Moon 1348"/>
          <p:cNvSpPr/>
          <p:nvPr userDrawn="1"/>
        </p:nvSpPr>
        <p:spPr>
          <a:xfrm>
            <a:off x="4639218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0" name="Rectangle 1349"/>
          <p:cNvSpPr/>
          <p:nvPr userDrawn="1"/>
        </p:nvSpPr>
        <p:spPr>
          <a:xfrm>
            <a:off x="4951746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" name="Oval 1350"/>
          <p:cNvSpPr/>
          <p:nvPr userDrawn="1"/>
        </p:nvSpPr>
        <p:spPr>
          <a:xfrm>
            <a:off x="5020122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" name="Moon 1351"/>
          <p:cNvSpPr/>
          <p:nvPr userDrawn="1"/>
        </p:nvSpPr>
        <p:spPr>
          <a:xfrm>
            <a:off x="5020122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3" name="Rectangle 1352"/>
          <p:cNvSpPr/>
          <p:nvPr userDrawn="1"/>
        </p:nvSpPr>
        <p:spPr>
          <a:xfrm>
            <a:off x="5332649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4" name="Oval 1353"/>
          <p:cNvSpPr/>
          <p:nvPr userDrawn="1"/>
        </p:nvSpPr>
        <p:spPr>
          <a:xfrm>
            <a:off x="5401025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5" name="Moon 1354"/>
          <p:cNvSpPr/>
          <p:nvPr userDrawn="1"/>
        </p:nvSpPr>
        <p:spPr>
          <a:xfrm>
            <a:off x="5401025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6" name="Rectangle 1355"/>
          <p:cNvSpPr/>
          <p:nvPr userDrawn="1"/>
        </p:nvSpPr>
        <p:spPr>
          <a:xfrm>
            <a:off x="5713553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7" name="Oval 1356"/>
          <p:cNvSpPr/>
          <p:nvPr userDrawn="1"/>
        </p:nvSpPr>
        <p:spPr>
          <a:xfrm>
            <a:off x="5781929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8" name="Moon 1357"/>
          <p:cNvSpPr/>
          <p:nvPr userDrawn="1"/>
        </p:nvSpPr>
        <p:spPr>
          <a:xfrm>
            <a:off x="5781929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9" name="Rectangle 1358"/>
          <p:cNvSpPr/>
          <p:nvPr userDrawn="1"/>
        </p:nvSpPr>
        <p:spPr>
          <a:xfrm>
            <a:off x="6094456" y="495124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0" name="Oval 1359"/>
          <p:cNvSpPr/>
          <p:nvPr userDrawn="1"/>
        </p:nvSpPr>
        <p:spPr>
          <a:xfrm>
            <a:off x="6162832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1" name="Moon 1360"/>
          <p:cNvSpPr/>
          <p:nvPr userDrawn="1"/>
        </p:nvSpPr>
        <p:spPr>
          <a:xfrm>
            <a:off x="6162832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2" name="Rectangle 1361"/>
          <p:cNvSpPr/>
          <p:nvPr userDrawn="1"/>
        </p:nvSpPr>
        <p:spPr>
          <a:xfrm>
            <a:off x="6475360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3" name="Oval 1362"/>
          <p:cNvSpPr/>
          <p:nvPr userDrawn="1"/>
        </p:nvSpPr>
        <p:spPr>
          <a:xfrm>
            <a:off x="654373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Moon 1363"/>
          <p:cNvSpPr/>
          <p:nvPr userDrawn="1"/>
        </p:nvSpPr>
        <p:spPr>
          <a:xfrm>
            <a:off x="654373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5" name="Rectangle 1364"/>
          <p:cNvSpPr/>
          <p:nvPr userDrawn="1"/>
        </p:nvSpPr>
        <p:spPr>
          <a:xfrm>
            <a:off x="6856263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6" name="Oval 1365"/>
          <p:cNvSpPr/>
          <p:nvPr userDrawn="1"/>
        </p:nvSpPr>
        <p:spPr>
          <a:xfrm>
            <a:off x="6924639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7" name="Moon 1366"/>
          <p:cNvSpPr/>
          <p:nvPr userDrawn="1"/>
        </p:nvSpPr>
        <p:spPr>
          <a:xfrm>
            <a:off x="6924639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8" name="Rectangle 1367"/>
          <p:cNvSpPr/>
          <p:nvPr userDrawn="1"/>
        </p:nvSpPr>
        <p:spPr>
          <a:xfrm>
            <a:off x="7237167" y="495124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69" name="Oval 1368"/>
          <p:cNvSpPr/>
          <p:nvPr userDrawn="1"/>
        </p:nvSpPr>
        <p:spPr>
          <a:xfrm>
            <a:off x="7305543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0" name="Moon 1369"/>
          <p:cNvSpPr/>
          <p:nvPr userDrawn="1"/>
        </p:nvSpPr>
        <p:spPr>
          <a:xfrm>
            <a:off x="7305543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1" name="Rectangle 1370"/>
          <p:cNvSpPr/>
          <p:nvPr userDrawn="1"/>
        </p:nvSpPr>
        <p:spPr>
          <a:xfrm>
            <a:off x="7618070" y="495124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72" name="Oval 1371"/>
          <p:cNvSpPr/>
          <p:nvPr userDrawn="1"/>
        </p:nvSpPr>
        <p:spPr>
          <a:xfrm>
            <a:off x="768644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3" name="Moon 1372"/>
          <p:cNvSpPr/>
          <p:nvPr userDrawn="1"/>
        </p:nvSpPr>
        <p:spPr>
          <a:xfrm>
            <a:off x="768644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4" name="Rectangle 1373"/>
          <p:cNvSpPr/>
          <p:nvPr userDrawn="1"/>
        </p:nvSpPr>
        <p:spPr>
          <a:xfrm>
            <a:off x="7998974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5" name="Oval 1374"/>
          <p:cNvSpPr/>
          <p:nvPr userDrawn="1"/>
        </p:nvSpPr>
        <p:spPr>
          <a:xfrm>
            <a:off x="8067350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6" name="Moon 1375"/>
          <p:cNvSpPr/>
          <p:nvPr userDrawn="1"/>
        </p:nvSpPr>
        <p:spPr>
          <a:xfrm>
            <a:off x="8067350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7" name="Rectangle 1376"/>
          <p:cNvSpPr/>
          <p:nvPr userDrawn="1"/>
        </p:nvSpPr>
        <p:spPr>
          <a:xfrm>
            <a:off x="8379877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8" name="Oval 1377"/>
          <p:cNvSpPr/>
          <p:nvPr userDrawn="1"/>
        </p:nvSpPr>
        <p:spPr>
          <a:xfrm>
            <a:off x="8448253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9" name="Moon 1378"/>
          <p:cNvSpPr/>
          <p:nvPr userDrawn="1"/>
        </p:nvSpPr>
        <p:spPr>
          <a:xfrm>
            <a:off x="8448253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0" name="Rectangle 1379"/>
          <p:cNvSpPr/>
          <p:nvPr userDrawn="1"/>
        </p:nvSpPr>
        <p:spPr>
          <a:xfrm>
            <a:off x="8760781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1" name="Oval 1380"/>
          <p:cNvSpPr/>
          <p:nvPr userDrawn="1"/>
        </p:nvSpPr>
        <p:spPr>
          <a:xfrm>
            <a:off x="8829157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2" name="Moon 1381"/>
          <p:cNvSpPr/>
          <p:nvPr userDrawn="1"/>
        </p:nvSpPr>
        <p:spPr>
          <a:xfrm>
            <a:off x="8829157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Rectangle 1382"/>
          <p:cNvSpPr/>
          <p:nvPr userDrawn="1"/>
        </p:nvSpPr>
        <p:spPr>
          <a:xfrm>
            <a:off x="0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4" name="Oval 1383"/>
          <p:cNvSpPr/>
          <p:nvPr userDrawn="1"/>
        </p:nvSpPr>
        <p:spPr>
          <a:xfrm>
            <a:off x="6837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Moon 1384"/>
          <p:cNvSpPr/>
          <p:nvPr userDrawn="1"/>
        </p:nvSpPr>
        <p:spPr>
          <a:xfrm>
            <a:off x="6837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6" name="Rectangle 1385"/>
          <p:cNvSpPr/>
          <p:nvPr userDrawn="1"/>
        </p:nvSpPr>
        <p:spPr>
          <a:xfrm>
            <a:off x="380904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87" name="Oval 1386"/>
          <p:cNvSpPr/>
          <p:nvPr userDrawn="1"/>
        </p:nvSpPr>
        <p:spPr>
          <a:xfrm>
            <a:off x="449280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Moon 1387"/>
          <p:cNvSpPr/>
          <p:nvPr userDrawn="1"/>
        </p:nvSpPr>
        <p:spPr>
          <a:xfrm>
            <a:off x="449280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9" name="Rectangle 1388"/>
          <p:cNvSpPr/>
          <p:nvPr userDrawn="1"/>
        </p:nvSpPr>
        <p:spPr>
          <a:xfrm>
            <a:off x="761807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/>
          <p:cNvSpPr/>
          <p:nvPr userDrawn="1"/>
        </p:nvSpPr>
        <p:spPr>
          <a:xfrm>
            <a:off x="830183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Moon 1390"/>
          <p:cNvSpPr/>
          <p:nvPr userDrawn="1"/>
        </p:nvSpPr>
        <p:spPr>
          <a:xfrm>
            <a:off x="830183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" name="Rectangle 1391"/>
          <p:cNvSpPr/>
          <p:nvPr userDrawn="1"/>
        </p:nvSpPr>
        <p:spPr>
          <a:xfrm>
            <a:off x="1142711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3" name="Oval 1392"/>
          <p:cNvSpPr/>
          <p:nvPr userDrawn="1"/>
        </p:nvSpPr>
        <p:spPr>
          <a:xfrm>
            <a:off x="1211087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4" name="Moon 1393"/>
          <p:cNvSpPr/>
          <p:nvPr userDrawn="1"/>
        </p:nvSpPr>
        <p:spPr>
          <a:xfrm>
            <a:off x="1211087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Rectangle 1394"/>
          <p:cNvSpPr/>
          <p:nvPr userDrawn="1"/>
        </p:nvSpPr>
        <p:spPr>
          <a:xfrm>
            <a:off x="1523614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/>
          <p:cNvSpPr/>
          <p:nvPr userDrawn="1"/>
        </p:nvSpPr>
        <p:spPr>
          <a:xfrm>
            <a:off x="1591990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Moon 1396"/>
          <p:cNvSpPr/>
          <p:nvPr userDrawn="1"/>
        </p:nvSpPr>
        <p:spPr>
          <a:xfrm>
            <a:off x="1591990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Rectangle 1397"/>
          <p:cNvSpPr/>
          <p:nvPr userDrawn="1"/>
        </p:nvSpPr>
        <p:spPr>
          <a:xfrm>
            <a:off x="1904518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9" name="Oval 1398"/>
          <p:cNvSpPr/>
          <p:nvPr userDrawn="1"/>
        </p:nvSpPr>
        <p:spPr>
          <a:xfrm>
            <a:off x="1972894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Moon 1399"/>
          <p:cNvSpPr/>
          <p:nvPr userDrawn="1"/>
        </p:nvSpPr>
        <p:spPr>
          <a:xfrm>
            <a:off x="1972894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Rectangle 1400"/>
          <p:cNvSpPr/>
          <p:nvPr userDrawn="1"/>
        </p:nvSpPr>
        <p:spPr>
          <a:xfrm>
            <a:off x="2285421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/>
          <p:cNvSpPr/>
          <p:nvPr userDrawn="1"/>
        </p:nvSpPr>
        <p:spPr>
          <a:xfrm>
            <a:off x="2353797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Moon 1402"/>
          <p:cNvSpPr/>
          <p:nvPr userDrawn="1"/>
        </p:nvSpPr>
        <p:spPr>
          <a:xfrm>
            <a:off x="2353797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Rectangle 1403"/>
          <p:cNvSpPr/>
          <p:nvPr userDrawn="1"/>
        </p:nvSpPr>
        <p:spPr>
          <a:xfrm>
            <a:off x="2666325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/>
          <p:cNvSpPr/>
          <p:nvPr userDrawn="1"/>
        </p:nvSpPr>
        <p:spPr>
          <a:xfrm>
            <a:off x="2734701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Moon 1405"/>
          <p:cNvSpPr/>
          <p:nvPr userDrawn="1"/>
        </p:nvSpPr>
        <p:spPr>
          <a:xfrm>
            <a:off x="2734701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Rectangle 1406"/>
          <p:cNvSpPr/>
          <p:nvPr userDrawn="1"/>
        </p:nvSpPr>
        <p:spPr>
          <a:xfrm>
            <a:off x="3047228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/>
          <p:cNvSpPr/>
          <p:nvPr userDrawn="1"/>
        </p:nvSpPr>
        <p:spPr>
          <a:xfrm>
            <a:off x="3115604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Moon 1408"/>
          <p:cNvSpPr/>
          <p:nvPr userDrawn="1"/>
        </p:nvSpPr>
        <p:spPr>
          <a:xfrm>
            <a:off x="3115604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0" name="Rectangle 1409"/>
          <p:cNvSpPr/>
          <p:nvPr userDrawn="1"/>
        </p:nvSpPr>
        <p:spPr>
          <a:xfrm>
            <a:off x="3428132" y="457037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/>
          <p:cNvSpPr/>
          <p:nvPr userDrawn="1"/>
        </p:nvSpPr>
        <p:spPr>
          <a:xfrm>
            <a:off x="3496508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2" name="Moon 1411"/>
          <p:cNvSpPr/>
          <p:nvPr userDrawn="1"/>
        </p:nvSpPr>
        <p:spPr>
          <a:xfrm>
            <a:off x="3496508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3" name="Rectangle 1412"/>
          <p:cNvSpPr/>
          <p:nvPr userDrawn="1"/>
        </p:nvSpPr>
        <p:spPr>
          <a:xfrm>
            <a:off x="3809035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4" name="Oval 1413"/>
          <p:cNvSpPr/>
          <p:nvPr userDrawn="1"/>
        </p:nvSpPr>
        <p:spPr>
          <a:xfrm>
            <a:off x="3877411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5" name="Moon 1414"/>
          <p:cNvSpPr/>
          <p:nvPr userDrawn="1"/>
        </p:nvSpPr>
        <p:spPr>
          <a:xfrm>
            <a:off x="3877411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6" name="Rectangle 1415"/>
          <p:cNvSpPr/>
          <p:nvPr userDrawn="1"/>
        </p:nvSpPr>
        <p:spPr>
          <a:xfrm>
            <a:off x="4189939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7" name="Oval 1416"/>
          <p:cNvSpPr/>
          <p:nvPr userDrawn="1"/>
        </p:nvSpPr>
        <p:spPr>
          <a:xfrm>
            <a:off x="4258315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8" name="Moon 1417"/>
          <p:cNvSpPr/>
          <p:nvPr userDrawn="1"/>
        </p:nvSpPr>
        <p:spPr>
          <a:xfrm>
            <a:off x="4258315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Rectangle 1418"/>
          <p:cNvSpPr/>
          <p:nvPr userDrawn="1"/>
        </p:nvSpPr>
        <p:spPr>
          <a:xfrm>
            <a:off x="4570842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20" name="Oval 1419"/>
          <p:cNvSpPr/>
          <p:nvPr userDrawn="1"/>
        </p:nvSpPr>
        <p:spPr>
          <a:xfrm>
            <a:off x="4639218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1" name="Moon 1420"/>
          <p:cNvSpPr/>
          <p:nvPr userDrawn="1"/>
        </p:nvSpPr>
        <p:spPr>
          <a:xfrm>
            <a:off x="4639218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2" name="Rectangle 1421"/>
          <p:cNvSpPr/>
          <p:nvPr userDrawn="1"/>
        </p:nvSpPr>
        <p:spPr>
          <a:xfrm>
            <a:off x="4951746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3" name="Oval 1422"/>
          <p:cNvSpPr/>
          <p:nvPr userDrawn="1"/>
        </p:nvSpPr>
        <p:spPr>
          <a:xfrm>
            <a:off x="5020122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4" name="Moon 1423"/>
          <p:cNvSpPr/>
          <p:nvPr userDrawn="1"/>
        </p:nvSpPr>
        <p:spPr>
          <a:xfrm>
            <a:off x="5020122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5" name="Rectangle 1424"/>
          <p:cNvSpPr/>
          <p:nvPr userDrawn="1"/>
        </p:nvSpPr>
        <p:spPr>
          <a:xfrm>
            <a:off x="5332649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/>
          <p:cNvSpPr/>
          <p:nvPr userDrawn="1"/>
        </p:nvSpPr>
        <p:spPr>
          <a:xfrm>
            <a:off x="5401025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7" name="Moon 1426"/>
          <p:cNvSpPr/>
          <p:nvPr userDrawn="1"/>
        </p:nvSpPr>
        <p:spPr>
          <a:xfrm>
            <a:off x="5401025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8" name="Rectangle 1427"/>
          <p:cNvSpPr/>
          <p:nvPr userDrawn="1"/>
        </p:nvSpPr>
        <p:spPr>
          <a:xfrm>
            <a:off x="5713553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9" name="Oval 1428"/>
          <p:cNvSpPr/>
          <p:nvPr userDrawn="1"/>
        </p:nvSpPr>
        <p:spPr>
          <a:xfrm>
            <a:off x="5781929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0" name="Moon 1429"/>
          <p:cNvSpPr/>
          <p:nvPr userDrawn="1"/>
        </p:nvSpPr>
        <p:spPr>
          <a:xfrm>
            <a:off x="5781929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1" name="Rectangle 1430"/>
          <p:cNvSpPr/>
          <p:nvPr userDrawn="1"/>
        </p:nvSpPr>
        <p:spPr>
          <a:xfrm>
            <a:off x="6094456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2" name="Oval 1431"/>
          <p:cNvSpPr/>
          <p:nvPr userDrawn="1"/>
        </p:nvSpPr>
        <p:spPr>
          <a:xfrm>
            <a:off x="6162832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" name="Moon 1432"/>
          <p:cNvSpPr/>
          <p:nvPr userDrawn="1"/>
        </p:nvSpPr>
        <p:spPr>
          <a:xfrm>
            <a:off x="6162832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Rectangle 1433"/>
          <p:cNvSpPr/>
          <p:nvPr userDrawn="1"/>
        </p:nvSpPr>
        <p:spPr>
          <a:xfrm>
            <a:off x="6475360" y="457037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" name="Oval 1434"/>
          <p:cNvSpPr/>
          <p:nvPr userDrawn="1"/>
        </p:nvSpPr>
        <p:spPr>
          <a:xfrm>
            <a:off x="654373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6" name="Moon 1435"/>
          <p:cNvSpPr/>
          <p:nvPr userDrawn="1"/>
        </p:nvSpPr>
        <p:spPr>
          <a:xfrm>
            <a:off x="654373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7" name="Rectangle 1436"/>
          <p:cNvSpPr/>
          <p:nvPr userDrawn="1"/>
        </p:nvSpPr>
        <p:spPr>
          <a:xfrm>
            <a:off x="6856263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8" name="Oval 1437"/>
          <p:cNvSpPr/>
          <p:nvPr userDrawn="1"/>
        </p:nvSpPr>
        <p:spPr>
          <a:xfrm>
            <a:off x="6924639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9" name="Moon 1438"/>
          <p:cNvSpPr/>
          <p:nvPr userDrawn="1"/>
        </p:nvSpPr>
        <p:spPr>
          <a:xfrm>
            <a:off x="6924639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0" name="Rectangle 1439"/>
          <p:cNvSpPr/>
          <p:nvPr userDrawn="1"/>
        </p:nvSpPr>
        <p:spPr>
          <a:xfrm>
            <a:off x="7237167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41" name="Oval 1440"/>
          <p:cNvSpPr/>
          <p:nvPr userDrawn="1"/>
        </p:nvSpPr>
        <p:spPr>
          <a:xfrm>
            <a:off x="7305543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2" name="Moon 1441"/>
          <p:cNvSpPr/>
          <p:nvPr userDrawn="1"/>
        </p:nvSpPr>
        <p:spPr>
          <a:xfrm>
            <a:off x="7305543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3" name="Rectangle 1442"/>
          <p:cNvSpPr/>
          <p:nvPr userDrawn="1"/>
        </p:nvSpPr>
        <p:spPr>
          <a:xfrm>
            <a:off x="7618070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44" name="Oval 1443"/>
          <p:cNvSpPr/>
          <p:nvPr userDrawn="1"/>
        </p:nvSpPr>
        <p:spPr>
          <a:xfrm>
            <a:off x="768644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5" name="Moon 1444"/>
          <p:cNvSpPr/>
          <p:nvPr userDrawn="1"/>
        </p:nvSpPr>
        <p:spPr>
          <a:xfrm>
            <a:off x="768644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6" name="Rectangle 1445"/>
          <p:cNvSpPr/>
          <p:nvPr userDrawn="1"/>
        </p:nvSpPr>
        <p:spPr>
          <a:xfrm>
            <a:off x="7998974" y="457037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/>
          <p:cNvSpPr/>
          <p:nvPr userDrawn="1"/>
        </p:nvSpPr>
        <p:spPr>
          <a:xfrm>
            <a:off x="8067350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8" name="Moon 1447"/>
          <p:cNvSpPr/>
          <p:nvPr userDrawn="1"/>
        </p:nvSpPr>
        <p:spPr>
          <a:xfrm>
            <a:off x="8067350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9" name="Rectangle 1448"/>
          <p:cNvSpPr/>
          <p:nvPr userDrawn="1"/>
        </p:nvSpPr>
        <p:spPr>
          <a:xfrm>
            <a:off x="8379877" y="457037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0" name="Oval 1449"/>
          <p:cNvSpPr/>
          <p:nvPr userDrawn="1"/>
        </p:nvSpPr>
        <p:spPr>
          <a:xfrm>
            <a:off x="8448253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1" name="Moon 1450"/>
          <p:cNvSpPr/>
          <p:nvPr userDrawn="1"/>
        </p:nvSpPr>
        <p:spPr>
          <a:xfrm>
            <a:off x="8448253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2" name="Rectangle 1451"/>
          <p:cNvSpPr/>
          <p:nvPr userDrawn="1"/>
        </p:nvSpPr>
        <p:spPr>
          <a:xfrm>
            <a:off x="8760781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53" name="Oval 1452"/>
          <p:cNvSpPr/>
          <p:nvPr userDrawn="1"/>
        </p:nvSpPr>
        <p:spPr>
          <a:xfrm>
            <a:off x="8829157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4" name="Moon 1453"/>
          <p:cNvSpPr/>
          <p:nvPr userDrawn="1"/>
        </p:nvSpPr>
        <p:spPr>
          <a:xfrm>
            <a:off x="8829157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5" name="Rectangle 1454"/>
          <p:cNvSpPr/>
          <p:nvPr userDrawn="1"/>
        </p:nvSpPr>
        <p:spPr>
          <a:xfrm>
            <a:off x="0" y="418951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6" name="Oval 1455"/>
          <p:cNvSpPr/>
          <p:nvPr userDrawn="1"/>
        </p:nvSpPr>
        <p:spPr>
          <a:xfrm>
            <a:off x="6837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7" name="Moon 1456"/>
          <p:cNvSpPr/>
          <p:nvPr userDrawn="1"/>
        </p:nvSpPr>
        <p:spPr>
          <a:xfrm>
            <a:off x="6837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8" name="Rectangle 1457"/>
          <p:cNvSpPr/>
          <p:nvPr userDrawn="1"/>
        </p:nvSpPr>
        <p:spPr>
          <a:xfrm>
            <a:off x="380904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9" name="Oval 1458"/>
          <p:cNvSpPr/>
          <p:nvPr userDrawn="1"/>
        </p:nvSpPr>
        <p:spPr>
          <a:xfrm>
            <a:off x="449280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0" name="Moon 1459"/>
          <p:cNvSpPr/>
          <p:nvPr userDrawn="1"/>
        </p:nvSpPr>
        <p:spPr>
          <a:xfrm>
            <a:off x="449280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1" name="Rectangle 1460"/>
          <p:cNvSpPr/>
          <p:nvPr userDrawn="1"/>
        </p:nvSpPr>
        <p:spPr>
          <a:xfrm>
            <a:off x="761807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2" name="Oval 1461"/>
          <p:cNvSpPr/>
          <p:nvPr userDrawn="1"/>
        </p:nvSpPr>
        <p:spPr>
          <a:xfrm>
            <a:off x="830183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3" name="Moon 1462"/>
          <p:cNvSpPr/>
          <p:nvPr userDrawn="1"/>
        </p:nvSpPr>
        <p:spPr>
          <a:xfrm>
            <a:off x="830183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4" name="Rectangle 1463"/>
          <p:cNvSpPr/>
          <p:nvPr userDrawn="1"/>
        </p:nvSpPr>
        <p:spPr>
          <a:xfrm>
            <a:off x="1142711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5" name="Oval 1464"/>
          <p:cNvSpPr/>
          <p:nvPr userDrawn="1"/>
        </p:nvSpPr>
        <p:spPr>
          <a:xfrm>
            <a:off x="1211087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6" name="Moon 1465"/>
          <p:cNvSpPr/>
          <p:nvPr userDrawn="1"/>
        </p:nvSpPr>
        <p:spPr>
          <a:xfrm>
            <a:off x="1211087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Rectangle 1466"/>
          <p:cNvSpPr/>
          <p:nvPr userDrawn="1"/>
        </p:nvSpPr>
        <p:spPr>
          <a:xfrm>
            <a:off x="1523614" y="418951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8" name="Oval 1467"/>
          <p:cNvSpPr/>
          <p:nvPr userDrawn="1"/>
        </p:nvSpPr>
        <p:spPr>
          <a:xfrm>
            <a:off x="1591990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9" name="Moon 1468"/>
          <p:cNvSpPr/>
          <p:nvPr userDrawn="1"/>
        </p:nvSpPr>
        <p:spPr>
          <a:xfrm>
            <a:off x="1591990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0" name="Rectangle 1469"/>
          <p:cNvSpPr/>
          <p:nvPr userDrawn="1"/>
        </p:nvSpPr>
        <p:spPr>
          <a:xfrm>
            <a:off x="1904518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1" name="Oval 1470"/>
          <p:cNvSpPr/>
          <p:nvPr userDrawn="1"/>
        </p:nvSpPr>
        <p:spPr>
          <a:xfrm>
            <a:off x="1972894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2" name="Moon 1471"/>
          <p:cNvSpPr/>
          <p:nvPr userDrawn="1"/>
        </p:nvSpPr>
        <p:spPr>
          <a:xfrm>
            <a:off x="1972894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3" name="Rectangle 1472"/>
          <p:cNvSpPr/>
          <p:nvPr userDrawn="1"/>
        </p:nvSpPr>
        <p:spPr>
          <a:xfrm>
            <a:off x="2285421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4" name="Oval 1473"/>
          <p:cNvSpPr/>
          <p:nvPr userDrawn="1"/>
        </p:nvSpPr>
        <p:spPr>
          <a:xfrm>
            <a:off x="2353797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5" name="Moon 1474"/>
          <p:cNvSpPr/>
          <p:nvPr userDrawn="1"/>
        </p:nvSpPr>
        <p:spPr>
          <a:xfrm>
            <a:off x="2353797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6" name="Rectangle 1475"/>
          <p:cNvSpPr/>
          <p:nvPr userDrawn="1"/>
        </p:nvSpPr>
        <p:spPr>
          <a:xfrm>
            <a:off x="2666325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7" name="Oval 1476"/>
          <p:cNvSpPr/>
          <p:nvPr userDrawn="1"/>
        </p:nvSpPr>
        <p:spPr>
          <a:xfrm>
            <a:off x="2734701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8" name="Moon 1477"/>
          <p:cNvSpPr/>
          <p:nvPr userDrawn="1"/>
        </p:nvSpPr>
        <p:spPr>
          <a:xfrm>
            <a:off x="2734701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9" name="Rectangle 1478"/>
          <p:cNvSpPr/>
          <p:nvPr userDrawn="1"/>
        </p:nvSpPr>
        <p:spPr>
          <a:xfrm>
            <a:off x="3047228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0" name="Oval 1479"/>
          <p:cNvSpPr/>
          <p:nvPr userDrawn="1"/>
        </p:nvSpPr>
        <p:spPr>
          <a:xfrm>
            <a:off x="3115604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1" name="Moon 1480"/>
          <p:cNvSpPr/>
          <p:nvPr userDrawn="1"/>
        </p:nvSpPr>
        <p:spPr>
          <a:xfrm>
            <a:off x="3115604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2" name="Rectangle 1481"/>
          <p:cNvSpPr/>
          <p:nvPr userDrawn="1"/>
        </p:nvSpPr>
        <p:spPr>
          <a:xfrm>
            <a:off x="3428132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3" name="Oval 1482"/>
          <p:cNvSpPr/>
          <p:nvPr userDrawn="1"/>
        </p:nvSpPr>
        <p:spPr>
          <a:xfrm>
            <a:off x="3496508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4" name="Moon 1483"/>
          <p:cNvSpPr/>
          <p:nvPr userDrawn="1"/>
        </p:nvSpPr>
        <p:spPr>
          <a:xfrm>
            <a:off x="3496508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5" name="Rectangle 1484"/>
          <p:cNvSpPr/>
          <p:nvPr userDrawn="1"/>
        </p:nvSpPr>
        <p:spPr>
          <a:xfrm>
            <a:off x="3809035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6" name="Oval 1485"/>
          <p:cNvSpPr/>
          <p:nvPr userDrawn="1"/>
        </p:nvSpPr>
        <p:spPr>
          <a:xfrm>
            <a:off x="3877411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7" name="Moon 1486"/>
          <p:cNvSpPr/>
          <p:nvPr userDrawn="1"/>
        </p:nvSpPr>
        <p:spPr>
          <a:xfrm>
            <a:off x="3877411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8" name="Rectangle 1487"/>
          <p:cNvSpPr/>
          <p:nvPr userDrawn="1"/>
        </p:nvSpPr>
        <p:spPr>
          <a:xfrm>
            <a:off x="4189939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9" name="Oval 1488"/>
          <p:cNvSpPr/>
          <p:nvPr userDrawn="1"/>
        </p:nvSpPr>
        <p:spPr>
          <a:xfrm>
            <a:off x="4258315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0" name="Moon 1489"/>
          <p:cNvSpPr/>
          <p:nvPr userDrawn="1"/>
        </p:nvSpPr>
        <p:spPr>
          <a:xfrm>
            <a:off x="4258315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1" name="Rectangle 1490"/>
          <p:cNvSpPr/>
          <p:nvPr userDrawn="1"/>
        </p:nvSpPr>
        <p:spPr>
          <a:xfrm>
            <a:off x="4570842" y="418951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2" name="Oval 1491"/>
          <p:cNvSpPr/>
          <p:nvPr userDrawn="1"/>
        </p:nvSpPr>
        <p:spPr>
          <a:xfrm>
            <a:off x="4639218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Moon 1492"/>
          <p:cNvSpPr/>
          <p:nvPr userDrawn="1"/>
        </p:nvSpPr>
        <p:spPr>
          <a:xfrm>
            <a:off x="4639218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4" name="Rectangle 1493"/>
          <p:cNvSpPr/>
          <p:nvPr userDrawn="1"/>
        </p:nvSpPr>
        <p:spPr>
          <a:xfrm>
            <a:off x="4951746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95" name="Oval 1494"/>
          <p:cNvSpPr/>
          <p:nvPr userDrawn="1"/>
        </p:nvSpPr>
        <p:spPr>
          <a:xfrm>
            <a:off x="5020122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6" name="Moon 1495"/>
          <p:cNvSpPr/>
          <p:nvPr userDrawn="1"/>
        </p:nvSpPr>
        <p:spPr>
          <a:xfrm>
            <a:off x="5020122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7" name="Rectangle 1496"/>
          <p:cNvSpPr/>
          <p:nvPr userDrawn="1"/>
        </p:nvSpPr>
        <p:spPr>
          <a:xfrm>
            <a:off x="5332649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98" name="Oval 1497"/>
          <p:cNvSpPr/>
          <p:nvPr userDrawn="1"/>
        </p:nvSpPr>
        <p:spPr>
          <a:xfrm>
            <a:off x="5401025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9" name="Moon 1498"/>
          <p:cNvSpPr/>
          <p:nvPr userDrawn="1"/>
        </p:nvSpPr>
        <p:spPr>
          <a:xfrm>
            <a:off x="5401025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0" name="Rectangle 1499"/>
          <p:cNvSpPr/>
          <p:nvPr userDrawn="1"/>
        </p:nvSpPr>
        <p:spPr>
          <a:xfrm>
            <a:off x="5713553" y="418951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1" name="Oval 1500"/>
          <p:cNvSpPr/>
          <p:nvPr userDrawn="1"/>
        </p:nvSpPr>
        <p:spPr>
          <a:xfrm>
            <a:off x="5781929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2" name="Moon 1501"/>
          <p:cNvSpPr/>
          <p:nvPr userDrawn="1"/>
        </p:nvSpPr>
        <p:spPr>
          <a:xfrm>
            <a:off x="5781929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3" name="Rectangle 1502"/>
          <p:cNvSpPr/>
          <p:nvPr userDrawn="1"/>
        </p:nvSpPr>
        <p:spPr>
          <a:xfrm>
            <a:off x="6094456" y="418951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4" name="Oval 1503"/>
          <p:cNvSpPr/>
          <p:nvPr userDrawn="1"/>
        </p:nvSpPr>
        <p:spPr>
          <a:xfrm>
            <a:off x="6162832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7" name="Moon 1546"/>
          <p:cNvSpPr/>
          <p:nvPr userDrawn="1"/>
        </p:nvSpPr>
        <p:spPr>
          <a:xfrm>
            <a:off x="6162832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8" name="Rectangle 1547"/>
          <p:cNvSpPr/>
          <p:nvPr userDrawn="1"/>
        </p:nvSpPr>
        <p:spPr>
          <a:xfrm>
            <a:off x="6475360" y="418951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9" name="Oval 1548"/>
          <p:cNvSpPr/>
          <p:nvPr userDrawn="1"/>
        </p:nvSpPr>
        <p:spPr>
          <a:xfrm>
            <a:off x="654373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0" name="Moon 1549"/>
          <p:cNvSpPr/>
          <p:nvPr userDrawn="1"/>
        </p:nvSpPr>
        <p:spPr>
          <a:xfrm>
            <a:off x="654373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1" name="Rectangle 1550"/>
          <p:cNvSpPr/>
          <p:nvPr userDrawn="1"/>
        </p:nvSpPr>
        <p:spPr>
          <a:xfrm>
            <a:off x="6856263" y="418951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2" name="Oval 1551"/>
          <p:cNvSpPr/>
          <p:nvPr userDrawn="1"/>
        </p:nvSpPr>
        <p:spPr>
          <a:xfrm>
            <a:off x="6924639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3" name="Moon 1552"/>
          <p:cNvSpPr/>
          <p:nvPr userDrawn="1"/>
        </p:nvSpPr>
        <p:spPr>
          <a:xfrm>
            <a:off x="6924639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4" name="Rectangle 1553"/>
          <p:cNvSpPr/>
          <p:nvPr userDrawn="1"/>
        </p:nvSpPr>
        <p:spPr>
          <a:xfrm>
            <a:off x="7237167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55" name="Oval 1554"/>
          <p:cNvSpPr/>
          <p:nvPr userDrawn="1"/>
        </p:nvSpPr>
        <p:spPr>
          <a:xfrm>
            <a:off x="7305543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6" name="Moon 1555"/>
          <p:cNvSpPr/>
          <p:nvPr userDrawn="1"/>
        </p:nvSpPr>
        <p:spPr>
          <a:xfrm>
            <a:off x="7305543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7" name="Rectangle 1556"/>
          <p:cNvSpPr/>
          <p:nvPr userDrawn="1"/>
        </p:nvSpPr>
        <p:spPr>
          <a:xfrm>
            <a:off x="7618070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58" name="Oval 1557"/>
          <p:cNvSpPr/>
          <p:nvPr userDrawn="1"/>
        </p:nvSpPr>
        <p:spPr>
          <a:xfrm>
            <a:off x="768644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9" name="Moon 1558"/>
          <p:cNvSpPr/>
          <p:nvPr userDrawn="1"/>
        </p:nvSpPr>
        <p:spPr>
          <a:xfrm>
            <a:off x="768644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0" name="Rectangle 1559"/>
          <p:cNvSpPr/>
          <p:nvPr userDrawn="1"/>
        </p:nvSpPr>
        <p:spPr>
          <a:xfrm>
            <a:off x="7998974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1" name="Oval 1560"/>
          <p:cNvSpPr/>
          <p:nvPr userDrawn="1"/>
        </p:nvSpPr>
        <p:spPr>
          <a:xfrm>
            <a:off x="8067350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2" name="Moon 1561"/>
          <p:cNvSpPr/>
          <p:nvPr userDrawn="1"/>
        </p:nvSpPr>
        <p:spPr>
          <a:xfrm>
            <a:off x="8067350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3" name="Rectangle 1562"/>
          <p:cNvSpPr/>
          <p:nvPr userDrawn="1"/>
        </p:nvSpPr>
        <p:spPr>
          <a:xfrm>
            <a:off x="8379877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4" name="Oval 1563"/>
          <p:cNvSpPr/>
          <p:nvPr userDrawn="1"/>
        </p:nvSpPr>
        <p:spPr>
          <a:xfrm>
            <a:off x="8448253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5" name="Moon 1564"/>
          <p:cNvSpPr/>
          <p:nvPr userDrawn="1"/>
        </p:nvSpPr>
        <p:spPr>
          <a:xfrm>
            <a:off x="8448253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6" name="Rectangle 1565"/>
          <p:cNvSpPr/>
          <p:nvPr userDrawn="1"/>
        </p:nvSpPr>
        <p:spPr>
          <a:xfrm>
            <a:off x="8760781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7" name="Oval 1566"/>
          <p:cNvSpPr/>
          <p:nvPr userDrawn="1"/>
        </p:nvSpPr>
        <p:spPr>
          <a:xfrm>
            <a:off x="8829157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8" name="Moon 1567"/>
          <p:cNvSpPr/>
          <p:nvPr userDrawn="1"/>
        </p:nvSpPr>
        <p:spPr>
          <a:xfrm>
            <a:off x="8829157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9" name="Rectangle 1568"/>
          <p:cNvSpPr/>
          <p:nvPr userDrawn="1"/>
        </p:nvSpPr>
        <p:spPr>
          <a:xfrm>
            <a:off x="0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70" name="Oval 1569"/>
          <p:cNvSpPr/>
          <p:nvPr userDrawn="1"/>
        </p:nvSpPr>
        <p:spPr>
          <a:xfrm>
            <a:off x="68376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1" name="Moon 1570"/>
          <p:cNvSpPr/>
          <p:nvPr userDrawn="1"/>
        </p:nvSpPr>
        <p:spPr>
          <a:xfrm>
            <a:off x="68376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2" name="Rectangle 1571"/>
          <p:cNvSpPr/>
          <p:nvPr userDrawn="1"/>
        </p:nvSpPr>
        <p:spPr>
          <a:xfrm>
            <a:off x="380904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73" name="Oval 1572"/>
          <p:cNvSpPr/>
          <p:nvPr userDrawn="1"/>
        </p:nvSpPr>
        <p:spPr>
          <a:xfrm>
            <a:off x="449280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4" name="Moon 1573"/>
          <p:cNvSpPr/>
          <p:nvPr userDrawn="1"/>
        </p:nvSpPr>
        <p:spPr>
          <a:xfrm>
            <a:off x="449280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5" name="Rectangle 1574"/>
          <p:cNvSpPr/>
          <p:nvPr userDrawn="1"/>
        </p:nvSpPr>
        <p:spPr>
          <a:xfrm>
            <a:off x="761807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76" name="Oval 1575"/>
          <p:cNvSpPr/>
          <p:nvPr userDrawn="1"/>
        </p:nvSpPr>
        <p:spPr>
          <a:xfrm>
            <a:off x="830183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7" name="Moon 1576"/>
          <p:cNvSpPr/>
          <p:nvPr userDrawn="1"/>
        </p:nvSpPr>
        <p:spPr>
          <a:xfrm>
            <a:off x="830183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8" name="Rectangle 1577"/>
          <p:cNvSpPr/>
          <p:nvPr userDrawn="1"/>
        </p:nvSpPr>
        <p:spPr>
          <a:xfrm>
            <a:off x="1142711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79" name="Oval 1578"/>
          <p:cNvSpPr/>
          <p:nvPr userDrawn="1"/>
        </p:nvSpPr>
        <p:spPr>
          <a:xfrm>
            <a:off x="1211087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0" name="Moon 1579"/>
          <p:cNvSpPr/>
          <p:nvPr userDrawn="1"/>
        </p:nvSpPr>
        <p:spPr>
          <a:xfrm>
            <a:off x="1211087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1" name="Rectangle 1580"/>
          <p:cNvSpPr/>
          <p:nvPr userDrawn="1"/>
        </p:nvSpPr>
        <p:spPr>
          <a:xfrm>
            <a:off x="1523614" y="380864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2" name="Oval 1581"/>
          <p:cNvSpPr/>
          <p:nvPr userDrawn="1"/>
        </p:nvSpPr>
        <p:spPr>
          <a:xfrm>
            <a:off x="1591990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3" name="Moon 1582"/>
          <p:cNvSpPr/>
          <p:nvPr userDrawn="1"/>
        </p:nvSpPr>
        <p:spPr>
          <a:xfrm>
            <a:off x="1591990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4" name="Rectangle 1583"/>
          <p:cNvSpPr/>
          <p:nvPr userDrawn="1"/>
        </p:nvSpPr>
        <p:spPr>
          <a:xfrm>
            <a:off x="1904518" y="380864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5" name="Oval 1584"/>
          <p:cNvSpPr/>
          <p:nvPr userDrawn="1"/>
        </p:nvSpPr>
        <p:spPr>
          <a:xfrm>
            <a:off x="1972894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6" name="Moon 1585"/>
          <p:cNvSpPr/>
          <p:nvPr userDrawn="1"/>
        </p:nvSpPr>
        <p:spPr>
          <a:xfrm>
            <a:off x="1972894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7" name="Rectangle 1586"/>
          <p:cNvSpPr/>
          <p:nvPr userDrawn="1"/>
        </p:nvSpPr>
        <p:spPr>
          <a:xfrm>
            <a:off x="2285421" y="3808648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8" name="Oval 1587"/>
          <p:cNvSpPr/>
          <p:nvPr userDrawn="1"/>
        </p:nvSpPr>
        <p:spPr>
          <a:xfrm>
            <a:off x="2353797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9" name="Moon 1588"/>
          <p:cNvSpPr/>
          <p:nvPr userDrawn="1"/>
        </p:nvSpPr>
        <p:spPr>
          <a:xfrm>
            <a:off x="2353797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0" name="Rectangle 1589"/>
          <p:cNvSpPr/>
          <p:nvPr userDrawn="1"/>
        </p:nvSpPr>
        <p:spPr>
          <a:xfrm>
            <a:off x="2666325" y="3808648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1" name="Oval 1590"/>
          <p:cNvSpPr/>
          <p:nvPr userDrawn="1"/>
        </p:nvSpPr>
        <p:spPr>
          <a:xfrm>
            <a:off x="2734701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2" name="Moon 1591"/>
          <p:cNvSpPr/>
          <p:nvPr userDrawn="1"/>
        </p:nvSpPr>
        <p:spPr>
          <a:xfrm>
            <a:off x="2734701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3" name="Rectangle 1592"/>
          <p:cNvSpPr/>
          <p:nvPr userDrawn="1"/>
        </p:nvSpPr>
        <p:spPr>
          <a:xfrm>
            <a:off x="3047228" y="3808648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4" name="Oval 1593"/>
          <p:cNvSpPr/>
          <p:nvPr userDrawn="1"/>
        </p:nvSpPr>
        <p:spPr>
          <a:xfrm>
            <a:off x="3115604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5" name="Moon 1594"/>
          <p:cNvSpPr/>
          <p:nvPr userDrawn="1"/>
        </p:nvSpPr>
        <p:spPr>
          <a:xfrm>
            <a:off x="3115604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4" name="Rectangle 1613"/>
          <p:cNvSpPr/>
          <p:nvPr userDrawn="1"/>
        </p:nvSpPr>
        <p:spPr>
          <a:xfrm>
            <a:off x="5713553" y="380864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5" name="Oval 1614"/>
          <p:cNvSpPr/>
          <p:nvPr userDrawn="1"/>
        </p:nvSpPr>
        <p:spPr>
          <a:xfrm>
            <a:off x="5781929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6" name="Moon 1615"/>
          <p:cNvSpPr/>
          <p:nvPr userDrawn="1"/>
        </p:nvSpPr>
        <p:spPr>
          <a:xfrm>
            <a:off x="5781929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7" name="Rectangle 1616"/>
          <p:cNvSpPr/>
          <p:nvPr userDrawn="1"/>
        </p:nvSpPr>
        <p:spPr>
          <a:xfrm>
            <a:off x="6094456" y="380864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8" name="Oval 1617"/>
          <p:cNvSpPr/>
          <p:nvPr userDrawn="1"/>
        </p:nvSpPr>
        <p:spPr>
          <a:xfrm>
            <a:off x="6162832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9" name="Moon 1618"/>
          <p:cNvSpPr/>
          <p:nvPr userDrawn="1"/>
        </p:nvSpPr>
        <p:spPr>
          <a:xfrm>
            <a:off x="6162832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0" name="Rectangle 1619"/>
          <p:cNvSpPr/>
          <p:nvPr userDrawn="1"/>
        </p:nvSpPr>
        <p:spPr>
          <a:xfrm>
            <a:off x="6475360" y="380864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1" name="Oval 1620"/>
          <p:cNvSpPr/>
          <p:nvPr userDrawn="1"/>
        </p:nvSpPr>
        <p:spPr>
          <a:xfrm>
            <a:off x="6543736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2" name="Moon 1621"/>
          <p:cNvSpPr/>
          <p:nvPr userDrawn="1"/>
        </p:nvSpPr>
        <p:spPr>
          <a:xfrm>
            <a:off x="6543736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3" name="Rectangle 1622"/>
          <p:cNvSpPr/>
          <p:nvPr userDrawn="1"/>
        </p:nvSpPr>
        <p:spPr>
          <a:xfrm>
            <a:off x="6856263" y="380864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4" name="Oval 1623"/>
          <p:cNvSpPr/>
          <p:nvPr userDrawn="1"/>
        </p:nvSpPr>
        <p:spPr>
          <a:xfrm>
            <a:off x="6924639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5" name="Moon 1624"/>
          <p:cNvSpPr/>
          <p:nvPr userDrawn="1"/>
        </p:nvSpPr>
        <p:spPr>
          <a:xfrm>
            <a:off x="6924639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6" name="Rectangle 1625"/>
          <p:cNvSpPr/>
          <p:nvPr userDrawn="1"/>
        </p:nvSpPr>
        <p:spPr>
          <a:xfrm>
            <a:off x="7237167" y="380864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7" name="Oval 1626"/>
          <p:cNvSpPr/>
          <p:nvPr userDrawn="1"/>
        </p:nvSpPr>
        <p:spPr>
          <a:xfrm>
            <a:off x="7305543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8" name="Moon 1627"/>
          <p:cNvSpPr/>
          <p:nvPr userDrawn="1"/>
        </p:nvSpPr>
        <p:spPr>
          <a:xfrm>
            <a:off x="7305543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9" name="Rectangle 1628"/>
          <p:cNvSpPr/>
          <p:nvPr userDrawn="1"/>
        </p:nvSpPr>
        <p:spPr>
          <a:xfrm>
            <a:off x="7618070" y="380864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0" name="Oval 1629"/>
          <p:cNvSpPr/>
          <p:nvPr userDrawn="1"/>
        </p:nvSpPr>
        <p:spPr>
          <a:xfrm>
            <a:off x="7686446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1" name="Moon 1630"/>
          <p:cNvSpPr/>
          <p:nvPr userDrawn="1"/>
        </p:nvSpPr>
        <p:spPr>
          <a:xfrm>
            <a:off x="7686446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2" name="Rectangle 1631"/>
          <p:cNvSpPr/>
          <p:nvPr userDrawn="1"/>
        </p:nvSpPr>
        <p:spPr>
          <a:xfrm>
            <a:off x="7998974" y="380864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3" name="Oval 1632"/>
          <p:cNvSpPr/>
          <p:nvPr userDrawn="1"/>
        </p:nvSpPr>
        <p:spPr>
          <a:xfrm>
            <a:off x="8067350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4" name="Moon 1633"/>
          <p:cNvSpPr/>
          <p:nvPr userDrawn="1"/>
        </p:nvSpPr>
        <p:spPr>
          <a:xfrm>
            <a:off x="8067350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5" name="Rectangle 1634"/>
          <p:cNvSpPr/>
          <p:nvPr userDrawn="1"/>
        </p:nvSpPr>
        <p:spPr>
          <a:xfrm>
            <a:off x="8379877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36" name="Oval 1635"/>
          <p:cNvSpPr/>
          <p:nvPr userDrawn="1"/>
        </p:nvSpPr>
        <p:spPr>
          <a:xfrm>
            <a:off x="8448253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7" name="Moon 1636"/>
          <p:cNvSpPr/>
          <p:nvPr userDrawn="1"/>
        </p:nvSpPr>
        <p:spPr>
          <a:xfrm>
            <a:off x="8448253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" name="Rectangle 1637"/>
          <p:cNvSpPr/>
          <p:nvPr userDrawn="1"/>
        </p:nvSpPr>
        <p:spPr>
          <a:xfrm>
            <a:off x="8760781" y="380864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" name="Oval 1638"/>
          <p:cNvSpPr/>
          <p:nvPr userDrawn="1"/>
        </p:nvSpPr>
        <p:spPr>
          <a:xfrm>
            <a:off x="8829157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0" name="Moon 1639"/>
          <p:cNvSpPr/>
          <p:nvPr userDrawn="1"/>
        </p:nvSpPr>
        <p:spPr>
          <a:xfrm>
            <a:off x="8829157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1" name="Rectangle 1640"/>
          <p:cNvSpPr/>
          <p:nvPr userDrawn="1"/>
        </p:nvSpPr>
        <p:spPr>
          <a:xfrm>
            <a:off x="0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2" name="Oval 1641"/>
          <p:cNvSpPr/>
          <p:nvPr userDrawn="1"/>
        </p:nvSpPr>
        <p:spPr>
          <a:xfrm>
            <a:off x="68376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3" name="Moon 1642"/>
          <p:cNvSpPr/>
          <p:nvPr userDrawn="1"/>
        </p:nvSpPr>
        <p:spPr>
          <a:xfrm>
            <a:off x="68376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4" name="Rectangle 1643"/>
          <p:cNvSpPr/>
          <p:nvPr userDrawn="1"/>
        </p:nvSpPr>
        <p:spPr>
          <a:xfrm>
            <a:off x="380904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5" name="Oval 1644"/>
          <p:cNvSpPr/>
          <p:nvPr userDrawn="1"/>
        </p:nvSpPr>
        <p:spPr>
          <a:xfrm>
            <a:off x="449280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6" name="Moon 1645"/>
          <p:cNvSpPr/>
          <p:nvPr userDrawn="1"/>
        </p:nvSpPr>
        <p:spPr>
          <a:xfrm>
            <a:off x="449280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7" name="Rectangle 1646"/>
          <p:cNvSpPr/>
          <p:nvPr userDrawn="1"/>
        </p:nvSpPr>
        <p:spPr>
          <a:xfrm>
            <a:off x="761807" y="342778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" name="Oval 1647"/>
          <p:cNvSpPr/>
          <p:nvPr userDrawn="1"/>
        </p:nvSpPr>
        <p:spPr>
          <a:xfrm>
            <a:off x="830183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9" name="Moon 1648"/>
          <p:cNvSpPr/>
          <p:nvPr userDrawn="1"/>
        </p:nvSpPr>
        <p:spPr>
          <a:xfrm>
            <a:off x="830183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0" name="Rectangle 1649"/>
          <p:cNvSpPr/>
          <p:nvPr userDrawn="1"/>
        </p:nvSpPr>
        <p:spPr>
          <a:xfrm>
            <a:off x="1142711" y="342778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1" name="Oval 1650"/>
          <p:cNvSpPr/>
          <p:nvPr userDrawn="1"/>
        </p:nvSpPr>
        <p:spPr>
          <a:xfrm>
            <a:off x="1211087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2" name="Moon 1651"/>
          <p:cNvSpPr/>
          <p:nvPr userDrawn="1"/>
        </p:nvSpPr>
        <p:spPr>
          <a:xfrm>
            <a:off x="1211087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3" name="Rectangle 1652"/>
          <p:cNvSpPr/>
          <p:nvPr userDrawn="1"/>
        </p:nvSpPr>
        <p:spPr>
          <a:xfrm>
            <a:off x="1523614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4" name="Oval 1653"/>
          <p:cNvSpPr/>
          <p:nvPr userDrawn="1"/>
        </p:nvSpPr>
        <p:spPr>
          <a:xfrm>
            <a:off x="1591990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5" name="Moon 1654"/>
          <p:cNvSpPr/>
          <p:nvPr userDrawn="1"/>
        </p:nvSpPr>
        <p:spPr>
          <a:xfrm>
            <a:off x="1591990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6" name="Rectangle 1655"/>
          <p:cNvSpPr/>
          <p:nvPr userDrawn="1"/>
        </p:nvSpPr>
        <p:spPr>
          <a:xfrm>
            <a:off x="1904518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7" name="Oval 1656"/>
          <p:cNvSpPr/>
          <p:nvPr userDrawn="1"/>
        </p:nvSpPr>
        <p:spPr>
          <a:xfrm>
            <a:off x="1972894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8" name="Moon 1657"/>
          <p:cNvSpPr/>
          <p:nvPr userDrawn="1"/>
        </p:nvSpPr>
        <p:spPr>
          <a:xfrm>
            <a:off x="1972894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9" name="Rectangle 1658"/>
          <p:cNvSpPr/>
          <p:nvPr userDrawn="1"/>
        </p:nvSpPr>
        <p:spPr>
          <a:xfrm>
            <a:off x="2285421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0" name="Oval 1659"/>
          <p:cNvSpPr/>
          <p:nvPr userDrawn="1"/>
        </p:nvSpPr>
        <p:spPr>
          <a:xfrm>
            <a:off x="2353797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1" name="Moon 1660"/>
          <p:cNvSpPr/>
          <p:nvPr userDrawn="1"/>
        </p:nvSpPr>
        <p:spPr>
          <a:xfrm>
            <a:off x="2353797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2" name="Rectangle 1661"/>
          <p:cNvSpPr/>
          <p:nvPr userDrawn="1"/>
        </p:nvSpPr>
        <p:spPr>
          <a:xfrm>
            <a:off x="2666325" y="342778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3" name="Oval 1662"/>
          <p:cNvSpPr/>
          <p:nvPr userDrawn="1"/>
        </p:nvSpPr>
        <p:spPr>
          <a:xfrm>
            <a:off x="2734701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4" name="Moon 1663"/>
          <p:cNvSpPr/>
          <p:nvPr userDrawn="1"/>
        </p:nvSpPr>
        <p:spPr>
          <a:xfrm>
            <a:off x="2734701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9" name="Rectangle 1688"/>
          <p:cNvSpPr/>
          <p:nvPr userDrawn="1"/>
        </p:nvSpPr>
        <p:spPr>
          <a:xfrm>
            <a:off x="6094456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0" name="Oval 1689"/>
          <p:cNvSpPr/>
          <p:nvPr userDrawn="1"/>
        </p:nvSpPr>
        <p:spPr>
          <a:xfrm>
            <a:off x="6162832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1" name="Moon 1690"/>
          <p:cNvSpPr/>
          <p:nvPr userDrawn="1"/>
        </p:nvSpPr>
        <p:spPr>
          <a:xfrm>
            <a:off x="6162832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2" name="Rectangle 1691"/>
          <p:cNvSpPr/>
          <p:nvPr userDrawn="1"/>
        </p:nvSpPr>
        <p:spPr>
          <a:xfrm>
            <a:off x="6475360" y="342778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3" name="Oval 1692"/>
          <p:cNvSpPr/>
          <p:nvPr userDrawn="1"/>
        </p:nvSpPr>
        <p:spPr>
          <a:xfrm>
            <a:off x="6543736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4" name="Moon 1693"/>
          <p:cNvSpPr/>
          <p:nvPr userDrawn="1"/>
        </p:nvSpPr>
        <p:spPr>
          <a:xfrm>
            <a:off x="6543736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Rectangle 1694"/>
          <p:cNvSpPr/>
          <p:nvPr userDrawn="1"/>
        </p:nvSpPr>
        <p:spPr>
          <a:xfrm>
            <a:off x="6856263" y="342778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6" name="Oval 1695"/>
          <p:cNvSpPr/>
          <p:nvPr userDrawn="1"/>
        </p:nvSpPr>
        <p:spPr>
          <a:xfrm>
            <a:off x="6924639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7" name="Moon 1696"/>
          <p:cNvSpPr/>
          <p:nvPr userDrawn="1"/>
        </p:nvSpPr>
        <p:spPr>
          <a:xfrm>
            <a:off x="6924639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8" name="Rectangle 1697"/>
          <p:cNvSpPr/>
          <p:nvPr userDrawn="1"/>
        </p:nvSpPr>
        <p:spPr>
          <a:xfrm>
            <a:off x="7237167" y="342778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9" name="Oval 1698"/>
          <p:cNvSpPr/>
          <p:nvPr userDrawn="1"/>
        </p:nvSpPr>
        <p:spPr>
          <a:xfrm>
            <a:off x="7305543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0" name="Moon 1699"/>
          <p:cNvSpPr/>
          <p:nvPr userDrawn="1"/>
        </p:nvSpPr>
        <p:spPr>
          <a:xfrm>
            <a:off x="7305543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1" name="Rectangle 1700"/>
          <p:cNvSpPr/>
          <p:nvPr userDrawn="1"/>
        </p:nvSpPr>
        <p:spPr>
          <a:xfrm>
            <a:off x="7618070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2" name="Oval 1701"/>
          <p:cNvSpPr/>
          <p:nvPr userDrawn="1"/>
        </p:nvSpPr>
        <p:spPr>
          <a:xfrm>
            <a:off x="7686446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3" name="Moon 1702"/>
          <p:cNvSpPr/>
          <p:nvPr userDrawn="1"/>
        </p:nvSpPr>
        <p:spPr>
          <a:xfrm>
            <a:off x="7686446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4" name="Rectangle 1703"/>
          <p:cNvSpPr/>
          <p:nvPr userDrawn="1"/>
        </p:nvSpPr>
        <p:spPr>
          <a:xfrm>
            <a:off x="7998974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5" name="Oval 1704"/>
          <p:cNvSpPr/>
          <p:nvPr userDrawn="1"/>
        </p:nvSpPr>
        <p:spPr>
          <a:xfrm>
            <a:off x="8067350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6" name="Moon 1705"/>
          <p:cNvSpPr/>
          <p:nvPr userDrawn="1"/>
        </p:nvSpPr>
        <p:spPr>
          <a:xfrm>
            <a:off x="8067350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7" name="Rectangle 1706"/>
          <p:cNvSpPr/>
          <p:nvPr userDrawn="1"/>
        </p:nvSpPr>
        <p:spPr>
          <a:xfrm>
            <a:off x="8379877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8" name="Oval 1707"/>
          <p:cNvSpPr/>
          <p:nvPr userDrawn="1"/>
        </p:nvSpPr>
        <p:spPr>
          <a:xfrm>
            <a:off x="8448253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9" name="Moon 1708"/>
          <p:cNvSpPr/>
          <p:nvPr userDrawn="1"/>
        </p:nvSpPr>
        <p:spPr>
          <a:xfrm>
            <a:off x="8448253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0" name="Rectangle 1709"/>
          <p:cNvSpPr/>
          <p:nvPr userDrawn="1"/>
        </p:nvSpPr>
        <p:spPr>
          <a:xfrm>
            <a:off x="8760781" y="342778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1" name="Oval 1710"/>
          <p:cNvSpPr/>
          <p:nvPr userDrawn="1"/>
        </p:nvSpPr>
        <p:spPr>
          <a:xfrm>
            <a:off x="8829157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2" name="Moon 1711"/>
          <p:cNvSpPr/>
          <p:nvPr userDrawn="1"/>
        </p:nvSpPr>
        <p:spPr>
          <a:xfrm>
            <a:off x="8829157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3" name="Rectangle 1712"/>
          <p:cNvSpPr/>
          <p:nvPr userDrawn="1"/>
        </p:nvSpPr>
        <p:spPr>
          <a:xfrm>
            <a:off x="0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/>
          <p:cNvSpPr/>
          <p:nvPr userDrawn="1"/>
        </p:nvSpPr>
        <p:spPr>
          <a:xfrm>
            <a:off x="68376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5" name="Moon 1714"/>
          <p:cNvSpPr/>
          <p:nvPr userDrawn="1"/>
        </p:nvSpPr>
        <p:spPr>
          <a:xfrm>
            <a:off x="68376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6" name="Rectangle 1715"/>
          <p:cNvSpPr/>
          <p:nvPr userDrawn="1"/>
        </p:nvSpPr>
        <p:spPr>
          <a:xfrm>
            <a:off x="380904" y="304691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7" name="Oval 1716"/>
          <p:cNvSpPr/>
          <p:nvPr userDrawn="1"/>
        </p:nvSpPr>
        <p:spPr>
          <a:xfrm>
            <a:off x="449280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8" name="Moon 1717"/>
          <p:cNvSpPr/>
          <p:nvPr userDrawn="1"/>
        </p:nvSpPr>
        <p:spPr>
          <a:xfrm>
            <a:off x="449280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9" name="Rectangle 1718"/>
          <p:cNvSpPr/>
          <p:nvPr userDrawn="1"/>
        </p:nvSpPr>
        <p:spPr>
          <a:xfrm>
            <a:off x="761807" y="304691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0" name="Oval 1719"/>
          <p:cNvSpPr/>
          <p:nvPr userDrawn="1"/>
        </p:nvSpPr>
        <p:spPr>
          <a:xfrm>
            <a:off x="830183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1" name="Moon 1720"/>
          <p:cNvSpPr/>
          <p:nvPr userDrawn="1"/>
        </p:nvSpPr>
        <p:spPr>
          <a:xfrm>
            <a:off x="830183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2" name="Rectangle 1721"/>
          <p:cNvSpPr/>
          <p:nvPr userDrawn="1"/>
        </p:nvSpPr>
        <p:spPr>
          <a:xfrm>
            <a:off x="1142711" y="304691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3" name="Oval 1722"/>
          <p:cNvSpPr/>
          <p:nvPr userDrawn="1"/>
        </p:nvSpPr>
        <p:spPr>
          <a:xfrm>
            <a:off x="1211087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4" name="Moon 1723"/>
          <p:cNvSpPr/>
          <p:nvPr userDrawn="1"/>
        </p:nvSpPr>
        <p:spPr>
          <a:xfrm>
            <a:off x="1211087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5" name="Rectangle 1724"/>
          <p:cNvSpPr/>
          <p:nvPr userDrawn="1"/>
        </p:nvSpPr>
        <p:spPr>
          <a:xfrm>
            <a:off x="1523614" y="3046918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6" name="Oval 1725"/>
          <p:cNvSpPr/>
          <p:nvPr userDrawn="1"/>
        </p:nvSpPr>
        <p:spPr>
          <a:xfrm>
            <a:off x="1591990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7" name="Moon 1726"/>
          <p:cNvSpPr/>
          <p:nvPr userDrawn="1"/>
        </p:nvSpPr>
        <p:spPr>
          <a:xfrm>
            <a:off x="1591990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8" name="Rectangle 1727"/>
          <p:cNvSpPr/>
          <p:nvPr userDrawn="1"/>
        </p:nvSpPr>
        <p:spPr>
          <a:xfrm>
            <a:off x="1904518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9" name="Oval 1728"/>
          <p:cNvSpPr/>
          <p:nvPr userDrawn="1"/>
        </p:nvSpPr>
        <p:spPr>
          <a:xfrm>
            <a:off x="1972894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0" name="Moon 1729"/>
          <p:cNvSpPr/>
          <p:nvPr userDrawn="1"/>
        </p:nvSpPr>
        <p:spPr>
          <a:xfrm>
            <a:off x="1972894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0" name="Rectangle 1769"/>
          <p:cNvSpPr/>
          <p:nvPr userDrawn="1"/>
        </p:nvSpPr>
        <p:spPr>
          <a:xfrm>
            <a:off x="6856263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1" name="Oval 1770"/>
          <p:cNvSpPr/>
          <p:nvPr userDrawn="1"/>
        </p:nvSpPr>
        <p:spPr>
          <a:xfrm>
            <a:off x="6924639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2" name="Moon 1771"/>
          <p:cNvSpPr/>
          <p:nvPr userDrawn="1"/>
        </p:nvSpPr>
        <p:spPr>
          <a:xfrm>
            <a:off x="6924639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3" name="Rectangle 1772"/>
          <p:cNvSpPr/>
          <p:nvPr userDrawn="1"/>
        </p:nvSpPr>
        <p:spPr>
          <a:xfrm>
            <a:off x="7237167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4" name="Oval 1773"/>
          <p:cNvSpPr/>
          <p:nvPr userDrawn="1"/>
        </p:nvSpPr>
        <p:spPr>
          <a:xfrm>
            <a:off x="7305543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5" name="Moon 1774"/>
          <p:cNvSpPr/>
          <p:nvPr userDrawn="1"/>
        </p:nvSpPr>
        <p:spPr>
          <a:xfrm>
            <a:off x="7305543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6" name="Rectangle 1775"/>
          <p:cNvSpPr/>
          <p:nvPr userDrawn="1"/>
        </p:nvSpPr>
        <p:spPr>
          <a:xfrm>
            <a:off x="7618070" y="304691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7" name="Oval 1776"/>
          <p:cNvSpPr/>
          <p:nvPr userDrawn="1"/>
        </p:nvSpPr>
        <p:spPr>
          <a:xfrm>
            <a:off x="7686446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8" name="Moon 1777"/>
          <p:cNvSpPr/>
          <p:nvPr userDrawn="1"/>
        </p:nvSpPr>
        <p:spPr>
          <a:xfrm>
            <a:off x="7686446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9" name="Rectangle 1778"/>
          <p:cNvSpPr/>
          <p:nvPr userDrawn="1"/>
        </p:nvSpPr>
        <p:spPr>
          <a:xfrm>
            <a:off x="7998974" y="304691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0" name="Oval 1779"/>
          <p:cNvSpPr/>
          <p:nvPr userDrawn="1"/>
        </p:nvSpPr>
        <p:spPr>
          <a:xfrm>
            <a:off x="8067350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1" name="Moon 1780"/>
          <p:cNvSpPr/>
          <p:nvPr userDrawn="1"/>
        </p:nvSpPr>
        <p:spPr>
          <a:xfrm>
            <a:off x="8067350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2" name="Rectangle 1781"/>
          <p:cNvSpPr/>
          <p:nvPr userDrawn="1"/>
        </p:nvSpPr>
        <p:spPr>
          <a:xfrm>
            <a:off x="8379877" y="304691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83" name="Oval 1782"/>
          <p:cNvSpPr/>
          <p:nvPr userDrawn="1"/>
        </p:nvSpPr>
        <p:spPr>
          <a:xfrm>
            <a:off x="8448253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4" name="Moon 1783"/>
          <p:cNvSpPr/>
          <p:nvPr userDrawn="1"/>
        </p:nvSpPr>
        <p:spPr>
          <a:xfrm>
            <a:off x="8448253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5" name="Rectangle 1784"/>
          <p:cNvSpPr/>
          <p:nvPr userDrawn="1"/>
        </p:nvSpPr>
        <p:spPr>
          <a:xfrm>
            <a:off x="8760781" y="304691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86" name="Oval 1785"/>
          <p:cNvSpPr/>
          <p:nvPr userDrawn="1"/>
        </p:nvSpPr>
        <p:spPr>
          <a:xfrm>
            <a:off x="8829157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7" name="Moon 1786"/>
          <p:cNvSpPr/>
          <p:nvPr userDrawn="1"/>
        </p:nvSpPr>
        <p:spPr>
          <a:xfrm>
            <a:off x="8829157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8" name="Rectangle 1787"/>
          <p:cNvSpPr/>
          <p:nvPr userDrawn="1"/>
        </p:nvSpPr>
        <p:spPr>
          <a:xfrm>
            <a:off x="0" y="266605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9" name="Oval 1788"/>
          <p:cNvSpPr/>
          <p:nvPr userDrawn="1"/>
        </p:nvSpPr>
        <p:spPr>
          <a:xfrm>
            <a:off x="68376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0" name="Moon 1789"/>
          <p:cNvSpPr/>
          <p:nvPr userDrawn="1"/>
        </p:nvSpPr>
        <p:spPr>
          <a:xfrm>
            <a:off x="68376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1" name="Rectangle 1790"/>
          <p:cNvSpPr/>
          <p:nvPr userDrawn="1"/>
        </p:nvSpPr>
        <p:spPr>
          <a:xfrm>
            <a:off x="380904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92" name="Oval 1791"/>
          <p:cNvSpPr/>
          <p:nvPr userDrawn="1"/>
        </p:nvSpPr>
        <p:spPr>
          <a:xfrm>
            <a:off x="449280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3" name="Moon 1792"/>
          <p:cNvSpPr/>
          <p:nvPr userDrawn="1"/>
        </p:nvSpPr>
        <p:spPr>
          <a:xfrm>
            <a:off x="449280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4" name="Rectangle 1793"/>
          <p:cNvSpPr/>
          <p:nvPr userDrawn="1"/>
        </p:nvSpPr>
        <p:spPr>
          <a:xfrm>
            <a:off x="761807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5" name="Oval 1794"/>
          <p:cNvSpPr/>
          <p:nvPr userDrawn="1"/>
        </p:nvSpPr>
        <p:spPr>
          <a:xfrm>
            <a:off x="830183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6" name="Moon 1795"/>
          <p:cNvSpPr/>
          <p:nvPr userDrawn="1"/>
        </p:nvSpPr>
        <p:spPr>
          <a:xfrm>
            <a:off x="830183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7" name="Rectangle 1796"/>
          <p:cNvSpPr/>
          <p:nvPr userDrawn="1"/>
        </p:nvSpPr>
        <p:spPr>
          <a:xfrm>
            <a:off x="1142711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8" name="Oval 1797"/>
          <p:cNvSpPr/>
          <p:nvPr userDrawn="1"/>
        </p:nvSpPr>
        <p:spPr>
          <a:xfrm>
            <a:off x="1211087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9" name="Moon 1798"/>
          <p:cNvSpPr/>
          <p:nvPr userDrawn="1"/>
        </p:nvSpPr>
        <p:spPr>
          <a:xfrm>
            <a:off x="1211087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0" name="Rectangle 1799"/>
          <p:cNvSpPr/>
          <p:nvPr userDrawn="1"/>
        </p:nvSpPr>
        <p:spPr>
          <a:xfrm>
            <a:off x="1523614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1" name="Oval 1800"/>
          <p:cNvSpPr/>
          <p:nvPr userDrawn="1"/>
        </p:nvSpPr>
        <p:spPr>
          <a:xfrm>
            <a:off x="1591990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Moon 1801"/>
          <p:cNvSpPr/>
          <p:nvPr userDrawn="1"/>
        </p:nvSpPr>
        <p:spPr>
          <a:xfrm>
            <a:off x="1591990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5" name="Rectangle 1844"/>
          <p:cNvSpPr/>
          <p:nvPr userDrawn="1"/>
        </p:nvSpPr>
        <p:spPr>
          <a:xfrm>
            <a:off x="7237167" y="266605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6" name="Oval 1845"/>
          <p:cNvSpPr/>
          <p:nvPr userDrawn="1"/>
        </p:nvSpPr>
        <p:spPr>
          <a:xfrm>
            <a:off x="7305543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7" name="Moon 1846"/>
          <p:cNvSpPr/>
          <p:nvPr userDrawn="1"/>
        </p:nvSpPr>
        <p:spPr>
          <a:xfrm>
            <a:off x="7305543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8" name="Rectangle 1847"/>
          <p:cNvSpPr/>
          <p:nvPr userDrawn="1"/>
        </p:nvSpPr>
        <p:spPr>
          <a:xfrm>
            <a:off x="7618070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9" name="Oval 1848"/>
          <p:cNvSpPr/>
          <p:nvPr userDrawn="1"/>
        </p:nvSpPr>
        <p:spPr>
          <a:xfrm>
            <a:off x="7686446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0" name="Moon 1849"/>
          <p:cNvSpPr/>
          <p:nvPr userDrawn="1"/>
        </p:nvSpPr>
        <p:spPr>
          <a:xfrm>
            <a:off x="7686446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1" name="Rectangle 1850"/>
          <p:cNvSpPr/>
          <p:nvPr userDrawn="1"/>
        </p:nvSpPr>
        <p:spPr>
          <a:xfrm>
            <a:off x="7998974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2" name="Oval 1851"/>
          <p:cNvSpPr/>
          <p:nvPr userDrawn="1"/>
        </p:nvSpPr>
        <p:spPr>
          <a:xfrm>
            <a:off x="8067350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3" name="Moon 1852"/>
          <p:cNvSpPr/>
          <p:nvPr userDrawn="1"/>
        </p:nvSpPr>
        <p:spPr>
          <a:xfrm>
            <a:off x="8067350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4" name="Rectangle 1853"/>
          <p:cNvSpPr/>
          <p:nvPr userDrawn="1"/>
        </p:nvSpPr>
        <p:spPr>
          <a:xfrm>
            <a:off x="8379877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55" name="Oval 1854"/>
          <p:cNvSpPr/>
          <p:nvPr userDrawn="1"/>
        </p:nvSpPr>
        <p:spPr>
          <a:xfrm>
            <a:off x="8448253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6" name="Moon 1855"/>
          <p:cNvSpPr/>
          <p:nvPr userDrawn="1"/>
        </p:nvSpPr>
        <p:spPr>
          <a:xfrm>
            <a:off x="8448253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7" name="Rectangle 1856"/>
          <p:cNvSpPr/>
          <p:nvPr userDrawn="1"/>
        </p:nvSpPr>
        <p:spPr>
          <a:xfrm>
            <a:off x="8760781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58" name="Oval 1857"/>
          <p:cNvSpPr/>
          <p:nvPr userDrawn="1"/>
        </p:nvSpPr>
        <p:spPr>
          <a:xfrm>
            <a:off x="8829157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9" name="Moon 1858"/>
          <p:cNvSpPr/>
          <p:nvPr userDrawn="1"/>
        </p:nvSpPr>
        <p:spPr>
          <a:xfrm>
            <a:off x="8829157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0" name="Rectangle 1859"/>
          <p:cNvSpPr/>
          <p:nvPr userDrawn="1"/>
        </p:nvSpPr>
        <p:spPr>
          <a:xfrm>
            <a:off x="0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1" name="Oval 1860"/>
          <p:cNvSpPr/>
          <p:nvPr userDrawn="1"/>
        </p:nvSpPr>
        <p:spPr>
          <a:xfrm>
            <a:off x="68376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2" name="Moon 1861"/>
          <p:cNvSpPr/>
          <p:nvPr userDrawn="1"/>
        </p:nvSpPr>
        <p:spPr>
          <a:xfrm>
            <a:off x="68376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3" name="Rectangle 1862"/>
          <p:cNvSpPr/>
          <p:nvPr userDrawn="1"/>
        </p:nvSpPr>
        <p:spPr>
          <a:xfrm>
            <a:off x="380904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4" name="Oval 1863"/>
          <p:cNvSpPr/>
          <p:nvPr userDrawn="1"/>
        </p:nvSpPr>
        <p:spPr>
          <a:xfrm>
            <a:off x="449280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5" name="Moon 1864"/>
          <p:cNvSpPr/>
          <p:nvPr userDrawn="1"/>
        </p:nvSpPr>
        <p:spPr>
          <a:xfrm>
            <a:off x="449280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6" name="Rectangle 1865"/>
          <p:cNvSpPr/>
          <p:nvPr userDrawn="1"/>
        </p:nvSpPr>
        <p:spPr>
          <a:xfrm>
            <a:off x="761807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7" name="Oval 1866"/>
          <p:cNvSpPr/>
          <p:nvPr userDrawn="1"/>
        </p:nvSpPr>
        <p:spPr>
          <a:xfrm>
            <a:off x="830183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8" name="Moon 1867"/>
          <p:cNvSpPr/>
          <p:nvPr userDrawn="1"/>
        </p:nvSpPr>
        <p:spPr>
          <a:xfrm>
            <a:off x="830183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9" name="Rectangle 1868"/>
          <p:cNvSpPr/>
          <p:nvPr userDrawn="1"/>
        </p:nvSpPr>
        <p:spPr>
          <a:xfrm>
            <a:off x="1142711" y="2285189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0" name="Oval 1869"/>
          <p:cNvSpPr/>
          <p:nvPr userDrawn="1"/>
        </p:nvSpPr>
        <p:spPr>
          <a:xfrm>
            <a:off x="1211087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1" name="Moon 1870"/>
          <p:cNvSpPr/>
          <p:nvPr userDrawn="1"/>
        </p:nvSpPr>
        <p:spPr>
          <a:xfrm>
            <a:off x="1211087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Rectangle 2466"/>
          <p:cNvSpPr/>
          <p:nvPr userDrawn="1"/>
        </p:nvSpPr>
        <p:spPr>
          <a:xfrm>
            <a:off x="7618070" y="228518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8" name="Oval 2467"/>
          <p:cNvSpPr/>
          <p:nvPr userDrawn="1"/>
        </p:nvSpPr>
        <p:spPr>
          <a:xfrm>
            <a:off x="7686446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9" name="Moon 2468"/>
          <p:cNvSpPr/>
          <p:nvPr userDrawn="1"/>
        </p:nvSpPr>
        <p:spPr>
          <a:xfrm>
            <a:off x="7686446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0" name="Rectangle 2469"/>
          <p:cNvSpPr/>
          <p:nvPr userDrawn="1"/>
        </p:nvSpPr>
        <p:spPr>
          <a:xfrm>
            <a:off x="7998974" y="228518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1" name="Oval 2470"/>
          <p:cNvSpPr/>
          <p:nvPr userDrawn="1"/>
        </p:nvSpPr>
        <p:spPr>
          <a:xfrm>
            <a:off x="8067350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2" name="Moon 2471"/>
          <p:cNvSpPr/>
          <p:nvPr userDrawn="1"/>
        </p:nvSpPr>
        <p:spPr>
          <a:xfrm>
            <a:off x="8067350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3" name="Rectangle 2472"/>
          <p:cNvSpPr/>
          <p:nvPr userDrawn="1"/>
        </p:nvSpPr>
        <p:spPr>
          <a:xfrm>
            <a:off x="8379877" y="228518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74" name="Oval 2473"/>
          <p:cNvSpPr/>
          <p:nvPr userDrawn="1"/>
        </p:nvSpPr>
        <p:spPr>
          <a:xfrm>
            <a:off x="8448253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5" name="Moon 2474"/>
          <p:cNvSpPr/>
          <p:nvPr userDrawn="1"/>
        </p:nvSpPr>
        <p:spPr>
          <a:xfrm>
            <a:off x="8448253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6" name="Rectangle 2475"/>
          <p:cNvSpPr/>
          <p:nvPr userDrawn="1"/>
        </p:nvSpPr>
        <p:spPr>
          <a:xfrm>
            <a:off x="8760781" y="228518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77" name="Oval 2476"/>
          <p:cNvSpPr/>
          <p:nvPr userDrawn="1"/>
        </p:nvSpPr>
        <p:spPr>
          <a:xfrm>
            <a:off x="8829157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8" name="Moon 2477"/>
          <p:cNvSpPr/>
          <p:nvPr userDrawn="1"/>
        </p:nvSpPr>
        <p:spPr>
          <a:xfrm>
            <a:off x="8829157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9" name="Rectangle 2478"/>
          <p:cNvSpPr/>
          <p:nvPr userDrawn="1"/>
        </p:nvSpPr>
        <p:spPr>
          <a:xfrm>
            <a:off x="0" y="190432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80" name="Oval 2479"/>
          <p:cNvSpPr/>
          <p:nvPr userDrawn="1"/>
        </p:nvSpPr>
        <p:spPr>
          <a:xfrm>
            <a:off x="68376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1" name="Moon 2480"/>
          <p:cNvSpPr/>
          <p:nvPr userDrawn="1"/>
        </p:nvSpPr>
        <p:spPr>
          <a:xfrm>
            <a:off x="68376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2" name="Rectangle 2481"/>
          <p:cNvSpPr/>
          <p:nvPr userDrawn="1"/>
        </p:nvSpPr>
        <p:spPr>
          <a:xfrm>
            <a:off x="380904" y="190432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3" name="Oval 2482"/>
          <p:cNvSpPr/>
          <p:nvPr userDrawn="1"/>
        </p:nvSpPr>
        <p:spPr>
          <a:xfrm>
            <a:off x="449280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4" name="Moon 2483"/>
          <p:cNvSpPr/>
          <p:nvPr userDrawn="1"/>
        </p:nvSpPr>
        <p:spPr>
          <a:xfrm>
            <a:off x="449280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5" name="Rectangle 2484"/>
          <p:cNvSpPr/>
          <p:nvPr userDrawn="1"/>
        </p:nvSpPr>
        <p:spPr>
          <a:xfrm>
            <a:off x="761807" y="190432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6" name="Oval 2485"/>
          <p:cNvSpPr/>
          <p:nvPr userDrawn="1"/>
        </p:nvSpPr>
        <p:spPr>
          <a:xfrm>
            <a:off x="830183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7" name="Moon 2486"/>
          <p:cNvSpPr/>
          <p:nvPr userDrawn="1"/>
        </p:nvSpPr>
        <p:spPr>
          <a:xfrm>
            <a:off x="830183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8" name="Rectangle 2487"/>
          <p:cNvSpPr/>
          <p:nvPr userDrawn="1"/>
        </p:nvSpPr>
        <p:spPr>
          <a:xfrm>
            <a:off x="1142711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9" name="Oval 2488"/>
          <p:cNvSpPr/>
          <p:nvPr userDrawn="1"/>
        </p:nvSpPr>
        <p:spPr>
          <a:xfrm>
            <a:off x="1211087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0" name="Moon 2489"/>
          <p:cNvSpPr/>
          <p:nvPr userDrawn="1"/>
        </p:nvSpPr>
        <p:spPr>
          <a:xfrm>
            <a:off x="1211087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6" name="Rectangle 2565"/>
          <p:cNvSpPr/>
          <p:nvPr userDrawn="1"/>
        </p:nvSpPr>
        <p:spPr>
          <a:xfrm>
            <a:off x="7618070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7" name="Oval 2566"/>
          <p:cNvSpPr/>
          <p:nvPr userDrawn="1"/>
        </p:nvSpPr>
        <p:spPr>
          <a:xfrm>
            <a:off x="7686446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8" name="Moon 2567"/>
          <p:cNvSpPr/>
          <p:nvPr userDrawn="1"/>
        </p:nvSpPr>
        <p:spPr>
          <a:xfrm>
            <a:off x="7686446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9" name="Rectangle 2568"/>
          <p:cNvSpPr/>
          <p:nvPr userDrawn="1"/>
        </p:nvSpPr>
        <p:spPr>
          <a:xfrm>
            <a:off x="7998974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0" name="Oval 2569"/>
          <p:cNvSpPr/>
          <p:nvPr userDrawn="1"/>
        </p:nvSpPr>
        <p:spPr>
          <a:xfrm>
            <a:off x="8067350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1" name="Moon 2570"/>
          <p:cNvSpPr/>
          <p:nvPr userDrawn="1"/>
        </p:nvSpPr>
        <p:spPr>
          <a:xfrm>
            <a:off x="8067350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2" name="Rectangle 2571"/>
          <p:cNvSpPr/>
          <p:nvPr userDrawn="1"/>
        </p:nvSpPr>
        <p:spPr>
          <a:xfrm>
            <a:off x="8379877" y="190432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3" name="Oval 2572"/>
          <p:cNvSpPr/>
          <p:nvPr userDrawn="1"/>
        </p:nvSpPr>
        <p:spPr>
          <a:xfrm>
            <a:off x="8448253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4" name="Moon 2573"/>
          <p:cNvSpPr/>
          <p:nvPr userDrawn="1"/>
        </p:nvSpPr>
        <p:spPr>
          <a:xfrm>
            <a:off x="8448253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5" name="Rectangle 2574"/>
          <p:cNvSpPr/>
          <p:nvPr userDrawn="1"/>
        </p:nvSpPr>
        <p:spPr>
          <a:xfrm>
            <a:off x="8760781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6" name="Oval 2575"/>
          <p:cNvSpPr/>
          <p:nvPr userDrawn="1"/>
        </p:nvSpPr>
        <p:spPr>
          <a:xfrm>
            <a:off x="8829157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7" name="Moon 2576"/>
          <p:cNvSpPr/>
          <p:nvPr userDrawn="1"/>
        </p:nvSpPr>
        <p:spPr>
          <a:xfrm>
            <a:off x="8829157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8" name="Rectangle 2577"/>
          <p:cNvSpPr/>
          <p:nvPr userDrawn="1"/>
        </p:nvSpPr>
        <p:spPr>
          <a:xfrm>
            <a:off x="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79" name="Oval 2578"/>
          <p:cNvSpPr/>
          <p:nvPr userDrawn="1"/>
        </p:nvSpPr>
        <p:spPr>
          <a:xfrm>
            <a:off x="6837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0" name="Moon 2579"/>
          <p:cNvSpPr/>
          <p:nvPr userDrawn="1"/>
        </p:nvSpPr>
        <p:spPr>
          <a:xfrm>
            <a:off x="6837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1" name="Rectangle 2580"/>
          <p:cNvSpPr/>
          <p:nvPr userDrawn="1"/>
        </p:nvSpPr>
        <p:spPr>
          <a:xfrm>
            <a:off x="380904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82" name="Oval 2581"/>
          <p:cNvSpPr/>
          <p:nvPr userDrawn="1"/>
        </p:nvSpPr>
        <p:spPr>
          <a:xfrm>
            <a:off x="44928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3" name="Moon 2582"/>
          <p:cNvSpPr/>
          <p:nvPr userDrawn="1"/>
        </p:nvSpPr>
        <p:spPr>
          <a:xfrm>
            <a:off x="44928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4" name="Rectangle 2583"/>
          <p:cNvSpPr/>
          <p:nvPr userDrawn="1"/>
        </p:nvSpPr>
        <p:spPr>
          <a:xfrm>
            <a:off x="761807" y="1523459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5" name="Oval 2584"/>
          <p:cNvSpPr/>
          <p:nvPr userDrawn="1"/>
        </p:nvSpPr>
        <p:spPr>
          <a:xfrm>
            <a:off x="83018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6" name="Moon 2585"/>
          <p:cNvSpPr/>
          <p:nvPr userDrawn="1"/>
        </p:nvSpPr>
        <p:spPr>
          <a:xfrm>
            <a:off x="83018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9" name="Rectangle 2658"/>
          <p:cNvSpPr/>
          <p:nvPr userDrawn="1"/>
        </p:nvSpPr>
        <p:spPr>
          <a:xfrm>
            <a:off x="7998974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0" name="Oval 2659"/>
          <p:cNvSpPr/>
          <p:nvPr userDrawn="1"/>
        </p:nvSpPr>
        <p:spPr>
          <a:xfrm>
            <a:off x="806735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1" name="Moon 2660"/>
          <p:cNvSpPr/>
          <p:nvPr userDrawn="1"/>
        </p:nvSpPr>
        <p:spPr>
          <a:xfrm>
            <a:off x="806735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" name="Rectangle 2661"/>
          <p:cNvSpPr/>
          <p:nvPr userDrawn="1"/>
        </p:nvSpPr>
        <p:spPr>
          <a:xfrm>
            <a:off x="8379877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" name="Oval 2662"/>
          <p:cNvSpPr/>
          <p:nvPr userDrawn="1"/>
        </p:nvSpPr>
        <p:spPr>
          <a:xfrm>
            <a:off x="844825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9" name="Moon 2678"/>
          <p:cNvSpPr/>
          <p:nvPr userDrawn="1"/>
        </p:nvSpPr>
        <p:spPr>
          <a:xfrm>
            <a:off x="844825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0" name="Rectangle 2679"/>
          <p:cNvSpPr/>
          <p:nvPr userDrawn="1"/>
        </p:nvSpPr>
        <p:spPr>
          <a:xfrm>
            <a:off x="8760781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1" name="Oval 2680"/>
          <p:cNvSpPr/>
          <p:nvPr userDrawn="1"/>
        </p:nvSpPr>
        <p:spPr>
          <a:xfrm>
            <a:off x="8829157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2" name="Moon 2681"/>
          <p:cNvSpPr/>
          <p:nvPr userDrawn="1"/>
        </p:nvSpPr>
        <p:spPr>
          <a:xfrm>
            <a:off x="8829157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3" name="Rectangle 2682"/>
          <p:cNvSpPr/>
          <p:nvPr userDrawn="1"/>
        </p:nvSpPr>
        <p:spPr>
          <a:xfrm>
            <a:off x="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84" name="Oval 2683"/>
          <p:cNvSpPr/>
          <p:nvPr userDrawn="1"/>
        </p:nvSpPr>
        <p:spPr>
          <a:xfrm>
            <a:off x="6837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5" name="Moon 2684"/>
          <p:cNvSpPr/>
          <p:nvPr userDrawn="1"/>
        </p:nvSpPr>
        <p:spPr>
          <a:xfrm>
            <a:off x="6837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6" name="Rectangle 2685"/>
          <p:cNvSpPr/>
          <p:nvPr userDrawn="1"/>
        </p:nvSpPr>
        <p:spPr>
          <a:xfrm>
            <a:off x="380904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87" name="Oval 2686"/>
          <p:cNvSpPr/>
          <p:nvPr userDrawn="1"/>
        </p:nvSpPr>
        <p:spPr>
          <a:xfrm>
            <a:off x="44928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8" name="Moon 2687"/>
          <p:cNvSpPr/>
          <p:nvPr userDrawn="1"/>
        </p:nvSpPr>
        <p:spPr>
          <a:xfrm>
            <a:off x="44928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9" name="Rectangle 2688"/>
          <p:cNvSpPr/>
          <p:nvPr userDrawn="1"/>
        </p:nvSpPr>
        <p:spPr>
          <a:xfrm>
            <a:off x="761807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0" name="Oval 2689"/>
          <p:cNvSpPr/>
          <p:nvPr userDrawn="1"/>
        </p:nvSpPr>
        <p:spPr>
          <a:xfrm>
            <a:off x="83018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1" name="Moon 2690"/>
          <p:cNvSpPr/>
          <p:nvPr userDrawn="1"/>
        </p:nvSpPr>
        <p:spPr>
          <a:xfrm>
            <a:off x="83018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9" name="Rectangle 2758"/>
          <p:cNvSpPr/>
          <p:nvPr userDrawn="1"/>
        </p:nvSpPr>
        <p:spPr>
          <a:xfrm>
            <a:off x="7998974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0" name="Oval 2759"/>
          <p:cNvSpPr/>
          <p:nvPr userDrawn="1"/>
        </p:nvSpPr>
        <p:spPr>
          <a:xfrm>
            <a:off x="806735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1" name="Moon 2760"/>
          <p:cNvSpPr/>
          <p:nvPr userDrawn="1"/>
        </p:nvSpPr>
        <p:spPr>
          <a:xfrm>
            <a:off x="806735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2" name="Rectangle 2761"/>
          <p:cNvSpPr/>
          <p:nvPr userDrawn="1"/>
        </p:nvSpPr>
        <p:spPr>
          <a:xfrm>
            <a:off x="8379877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3" name="Oval 2762"/>
          <p:cNvSpPr/>
          <p:nvPr userDrawn="1"/>
        </p:nvSpPr>
        <p:spPr>
          <a:xfrm>
            <a:off x="844825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4" name="Moon 2763"/>
          <p:cNvSpPr/>
          <p:nvPr userDrawn="1"/>
        </p:nvSpPr>
        <p:spPr>
          <a:xfrm>
            <a:off x="844825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" name="Rectangle 2764"/>
          <p:cNvSpPr/>
          <p:nvPr userDrawn="1"/>
        </p:nvSpPr>
        <p:spPr>
          <a:xfrm>
            <a:off x="8760781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6" name="Oval 2765"/>
          <p:cNvSpPr/>
          <p:nvPr userDrawn="1"/>
        </p:nvSpPr>
        <p:spPr>
          <a:xfrm>
            <a:off x="882915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7" name="Moon 2766"/>
          <p:cNvSpPr/>
          <p:nvPr userDrawn="1"/>
        </p:nvSpPr>
        <p:spPr>
          <a:xfrm>
            <a:off x="882915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8" name="Rectangle 2767"/>
          <p:cNvSpPr/>
          <p:nvPr userDrawn="1"/>
        </p:nvSpPr>
        <p:spPr>
          <a:xfrm>
            <a:off x="0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69" name="Oval 2768"/>
          <p:cNvSpPr/>
          <p:nvPr userDrawn="1"/>
        </p:nvSpPr>
        <p:spPr>
          <a:xfrm>
            <a:off x="6837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0" name="Moon 2769"/>
          <p:cNvSpPr/>
          <p:nvPr userDrawn="1"/>
        </p:nvSpPr>
        <p:spPr>
          <a:xfrm>
            <a:off x="6837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1" name="Rectangle 2770"/>
          <p:cNvSpPr/>
          <p:nvPr userDrawn="1"/>
        </p:nvSpPr>
        <p:spPr>
          <a:xfrm>
            <a:off x="380904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72" name="Oval 2771"/>
          <p:cNvSpPr/>
          <p:nvPr userDrawn="1"/>
        </p:nvSpPr>
        <p:spPr>
          <a:xfrm>
            <a:off x="44928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3" name="Moon 2772"/>
          <p:cNvSpPr/>
          <p:nvPr userDrawn="1"/>
        </p:nvSpPr>
        <p:spPr>
          <a:xfrm>
            <a:off x="44928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3" name="Rectangle 2842"/>
          <p:cNvSpPr/>
          <p:nvPr userDrawn="1"/>
        </p:nvSpPr>
        <p:spPr>
          <a:xfrm>
            <a:off x="8379877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4" name="Oval 2843"/>
          <p:cNvSpPr/>
          <p:nvPr userDrawn="1"/>
        </p:nvSpPr>
        <p:spPr>
          <a:xfrm>
            <a:off x="844825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5" name="Moon 2844"/>
          <p:cNvSpPr/>
          <p:nvPr userDrawn="1"/>
        </p:nvSpPr>
        <p:spPr>
          <a:xfrm>
            <a:off x="844825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6" name="Rectangle 2845"/>
          <p:cNvSpPr/>
          <p:nvPr userDrawn="1"/>
        </p:nvSpPr>
        <p:spPr>
          <a:xfrm>
            <a:off x="8760781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7" name="Oval 2846"/>
          <p:cNvSpPr/>
          <p:nvPr userDrawn="1"/>
        </p:nvSpPr>
        <p:spPr>
          <a:xfrm>
            <a:off x="882915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8" name="Moon 2847"/>
          <p:cNvSpPr/>
          <p:nvPr userDrawn="1"/>
        </p:nvSpPr>
        <p:spPr>
          <a:xfrm>
            <a:off x="882915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9" name="Rectangle 2848"/>
          <p:cNvSpPr/>
          <p:nvPr userDrawn="1"/>
        </p:nvSpPr>
        <p:spPr>
          <a:xfrm>
            <a:off x="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0" name="Oval 2849"/>
          <p:cNvSpPr/>
          <p:nvPr userDrawn="1"/>
        </p:nvSpPr>
        <p:spPr>
          <a:xfrm>
            <a:off x="6837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1" name="Moon 2850"/>
          <p:cNvSpPr/>
          <p:nvPr userDrawn="1"/>
        </p:nvSpPr>
        <p:spPr>
          <a:xfrm>
            <a:off x="6837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2" name="Rectangle 2851"/>
          <p:cNvSpPr/>
          <p:nvPr userDrawn="1"/>
        </p:nvSpPr>
        <p:spPr>
          <a:xfrm>
            <a:off x="380904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3" name="Oval 2852"/>
          <p:cNvSpPr/>
          <p:nvPr userDrawn="1"/>
        </p:nvSpPr>
        <p:spPr>
          <a:xfrm>
            <a:off x="44928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4" name="Moon 2853"/>
          <p:cNvSpPr/>
          <p:nvPr userDrawn="1"/>
        </p:nvSpPr>
        <p:spPr>
          <a:xfrm>
            <a:off x="44928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4" name="Rectangle 2923"/>
          <p:cNvSpPr/>
          <p:nvPr userDrawn="1"/>
        </p:nvSpPr>
        <p:spPr>
          <a:xfrm>
            <a:off x="8379877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5" name="Oval 2924"/>
          <p:cNvSpPr/>
          <p:nvPr userDrawn="1"/>
        </p:nvSpPr>
        <p:spPr>
          <a:xfrm>
            <a:off x="844825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6" name="Moon 2925"/>
          <p:cNvSpPr/>
          <p:nvPr userDrawn="1"/>
        </p:nvSpPr>
        <p:spPr>
          <a:xfrm>
            <a:off x="844825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7" name="Rectangle 2926"/>
          <p:cNvSpPr/>
          <p:nvPr userDrawn="1"/>
        </p:nvSpPr>
        <p:spPr>
          <a:xfrm>
            <a:off x="8760781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8" name="Oval 2927"/>
          <p:cNvSpPr/>
          <p:nvPr userDrawn="1"/>
        </p:nvSpPr>
        <p:spPr>
          <a:xfrm>
            <a:off x="882915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9" name="Moon 2928"/>
          <p:cNvSpPr/>
          <p:nvPr userDrawn="1"/>
        </p:nvSpPr>
        <p:spPr>
          <a:xfrm>
            <a:off x="882915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0" name="Rectangle 2929"/>
          <p:cNvSpPr/>
          <p:nvPr userDrawn="1"/>
        </p:nvSpPr>
        <p:spPr>
          <a:xfrm>
            <a:off x="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1" name="Oval 2930"/>
          <p:cNvSpPr/>
          <p:nvPr userDrawn="1"/>
        </p:nvSpPr>
        <p:spPr>
          <a:xfrm>
            <a:off x="6837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2" name="Moon 2931"/>
          <p:cNvSpPr/>
          <p:nvPr userDrawn="1"/>
        </p:nvSpPr>
        <p:spPr>
          <a:xfrm>
            <a:off x="6837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3" name="Rectangle 2932"/>
          <p:cNvSpPr/>
          <p:nvPr userDrawn="1"/>
        </p:nvSpPr>
        <p:spPr>
          <a:xfrm>
            <a:off x="380904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4" name="Oval 2933"/>
          <p:cNvSpPr/>
          <p:nvPr userDrawn="1"/>
        </p:nvSpPr>
        <p:spPr>
          <a:xfrm>
            <a:off x="44928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5" name="Moon 2934"/>
          <p:cNvSpPr/>
          <p:nvPr userDrawn="1"/>
        </p:nvSpPr>
        <p:spPr>
          <a:xfrm>
            <a:off x="44928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2" name="Rectangle 3001"/>
          <p:cNvSpPr/>
          <p:nvPr userDrawn="1"/>
        </p:nvSpPr>
        <p:spPr>
          <a:xfrm>
            <a:off x="8379877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3" name="Oval 3002"/>
          <p:cNvSpPr/>
          <p:nvPr userDrawn="1"/>
        </p:nvSpPr>
        <p:spPr>
          <a:xfrm>
            <a:off x="844825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4" name="Moon 3003"/>
          <p:cNvSpPr/>
          <p:nvPr userDrawn="1"/>
        </p:nvSpPr>
        <p:spPr>
          <a:xfrm>
            <a:off x="844825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5" name="Rectangle 3004"/>
          <p:cNvSpPr/>
          <p:nvPr userDrawn="1"/>
        </p:nvSpPr>
        <p:spPr>
          <a:xfrm>
            <a:off x="8760781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6" name="Oval 3005"/>
          <p:cNvSpPr/>
          <p:nvPr userDrawn="1"/>
        </p:nvSpPr>
        <p:spPr>
          <a:xfrm>
            <a:off x="882915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7" name="Moon 3006"/>
          <p:cNvSpPr/>
          <p:nvPr userDrawn="1"/>
        </p:nvSpPr>
        <p:spPr>
          <a:xfrm>
            <a:off x="882915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9" name="Title 1"/>
          <p:cNvSpPr>
            <a:spLocks noGrp="1"/>
          </p:cNvSpPr>
          <p:nvPr>
            <p:ph type="ctrTitle"/>
          </p:nvPr>
        </p:nvSpPr>
        <p:spPr>
          <a:xfrm>
            <a:off x="1046818" y="41898"/>
            <a:ext cx="7050365" cy="1978560"/>
          </a:xfrm>
        </p:spPr>
        <p:txBody>
          <a:bodyPr anchor="ctr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10" name="Subtitle 2"/>
          <p:cNvSpPr>
            <a:spLocks noGrp="1"/>
          </p:cNvSpPr>
          <p:nvPr>
            <p:ph type="subTitle" idx="1"/>
          </p:nvPr>
        </p:nvSpPr>
        <p:spPr>
          <a:xfrm>
            <a:off x="1999744" y="2112533"/>
            <a:ext cx="5142233" cy="162975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103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GO - Title and Content 1">
    <p:bg>
      <p:bgPr>
        <a:gradFill>
          <a:gsLst>
            <a:gs pos="47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133" y="365126"/>
            <a:ext cx="7399734" cy="1325563"/>
          </a:xfrm>
        </p:spPr>
        <p:txBody>
          <a:bodyPr>
            <a:normAutofit/>
          </a:bodyPr>
          <a:lstStyle>
            <a:lvl1pPr>
              <a:defRPr sz="54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133" y="1825625"/>
            <a:ext cx="7399734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2133" y="6356351"/>
            <a:ext cx="2057400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467" y="6356351"/>
            <a:ext cx="2057400" cy="365125"/>
          </a:xfrm>
        </p:spPr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  <p:sp>
        <p:nvSpPr>
          <p:cNvPr id="223" name="Rectangle 222"/>
          <p:cNvSpPr/>
          <p:nvPr userDrawn="1"/>
        </p:nvSpPr>
        <p:spPr>
          <a:xfrm>
            <a:off x="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 userDrawn="1"/>
        </p:nvSpPr>
        <p:spPr>
          <a:xfrm>
            <a:off x="6837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Moon 224"/>
          <p:cNvSpPr/>
          <p:nvPr userDrawn="1"/>
        </p:nvSpPr>
        <p:spPr>
          <a:xfrm>
            <a:off x="6837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 userDrawn="1"/>
        </p:nvSpPr>
        <p:spPr>
          <a:xfrm>
            <a:off x="380904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 userDrawn="1"/>
        </p:nvSpPr>
        <p:spPr>
          <a:xfrm>
            <a:off x="44928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Moon 227"/>
          <p:cNvSpPr/>
          <p:nvPr userDrawn="1"/>
        </p:nvSpPr>
        <p:spPr>
          <a:xfrm>
            <a:off x="44928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 userDrawn="1"/>
        </p:nvSpPr>
        <p:spPr>
          <a:xfrm>
            <a:off x="8379877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 userDrawn="1"/>
        </p:nvSpPr>
        <p:spPr>
          <a:xfrm>
            <a:off x="844825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Moon 230"/>
          <p:cNvSpPr/>
          <p:nvPr userDrawn="1"/>
        </p:nvSpPr>
        <p:spPr>
          <a:xfrm>
            <a:off x="844825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 userDrawn="1"/>
        </p:nvSpPr>
        <p:spPr>
          <a:xfrm>
            <a:off x="8760781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 userDrawn="1"/>
        </p:nvSpPr>
        <p:spPr>
          <a:xfrm>
            <a:off x="882915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Moon 233"/>
          <p:cNvSpPr/>
          <p:nvPr userDrawn="1"/>
        </p:nvSpPr>
        <p:spPr>
          <a:xfrm>
            <a:off x="882915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 userDrawn="1"/>
        </p:nvSpPr>
        <p:spPr>
          <a:xfrm>
            <a:off x="0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 userDrawn="1"/>
        </p:nvSpPr>
        <p:spPr>
          <a:xfrm>
            <a:off x="6837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Moon 236"/>
          <p:cNvSpPr/>
          <p:nvPr userDrawn="1"/>
        </p:nvSpPr>
        <p:spPr>
          <a:xfrm>
            <a:off x="6837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 userDrawn="1"/>
        </p:nvSpPr>
        <p:spPr>
          <a:xfrm>
            <a:off x="380904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 userDrawn="1"/>
        </p:nvSpPr>
        <p:spPr>
          <a:xfrm>
            <a:off x="44928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Moon 239"/>
          <p:cNvSpPr/>
          <p:nvPr userDrawn="1"/>
        </p:nvSpPr>
        <p:spPr>
          <a:xfrm>
            <a:off x="44928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 userDrawn="1"/>
        </p:nvSpPr>
        <p:spPr>
          <a:xfrm>
            <a:off x="8379877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 userDrawn="1"/>
        </p:nvSpPr>
        <p:spPr>
          <a:xfrm>
            <a:off x="844825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Moon 242"/>
          <p:cNvSpPr/>
          <p:nvPr userDrawn="1"/>
        </p:nvSpPr>
        <p:spPr>
          <a:xfrm>
            <a:off x="844825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 userDrawn="1"/>
        </p:nvSpPr>
        <p:spPr>
          <a:xfrm>
            <a:off x="876078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 userDrawn="1"/>
        </p:nvSpPr>
        <p:spPr>
          <a:xfrm>
            <a:off x="882915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Moon 245"/>
          <p:cNvSpPr/>
          <p:nvPr userDrawn="1"/>
        </p:nvSpPr>
        <p:spPr>
          <a:xfrm>
            <a:off x="882915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 userDrawn="1"/>
        </p:nvSpPr>
        <p:spPr>
          <a:xfrm>
            <a:off x="0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 userDrawn="1"/>
        </p:nvSpPr>
        <p:spPr>
          <a:xfrm>
            <a:off x="6837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Moon 248"/>
          <p:cNvSpPr/>
          <p:nvPr userDrawn="1"/>
        </p:nvSpPr>
        <p:spPr>
          <a:xfrm>
            <a:off x="6837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 userDrawn="1"/>
        </p:nvSpPr>
        <p:spPr>
          <a:xfrm>
            <a:off x="380904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 userDrawn="1"/>
        </p:nvSpPr>
        <p:spPr>
          <a:xfrm>
            <a:off x="44928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Moon 251"/>
          <p:cNvSpPr/>
          <p:nvPr userDrawn="1"/>
        </p:nvSpPr>
        <p:spPr>
          <a:xfrm>
            <a:off x="44928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 userDrawn="1"/>
        </p:nvSpPr>
        <p:spPr>
          <a:xfrm>
            <a:off x="837987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 userDrawn="1"/>
        </p:nvSpPr>
        <p:spPr>
          <a:xfrm>
            <a:off x="844825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Moon 254"/>
          <p:cNvSpPr/>
          <p:nvPr userDrawn="1"/>
        </p:nvSpPr>
        <p:spPr>
          <a:xfrm>
            <a:off x="844825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 userDrawn="1"/>
        </p:nvSpPr>
        <p:spPr>
          <a:xfrm>
            <a:off x="8760781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 userDrawn="1"/>
        </p:nvSpPr>
        <p:spPr>
          <a:xfrm>
            <a:off x="882915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Moon 257"/>
          <p:cNvSpPr/>
          <p:nvPr userDrawn="1"/>
        </p:nvSpPr>
        <p:spPr>
          <a:xfrm>
            <a:off x="882915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 userDrawn="1"/>
        </p:nvSpPr>
        <p:spPr>
          <a:xfrm>
            <a:off x="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 userDrawn="1"/>
        </p:nvSpPr>
        <p:spPr>
          <a:xfrm>
            <a:off x="6837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Moon 260"/>
          <p:cNvSpPr/>
          <p:nvPr userDrawn="1"/>
        </p:nvSpPr>
        <p:spPr>
          <a:xfrm>
            <a:off x="6837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 userDrawn="1"/>
        </p:nvSpPr>
        <p:spPr>
          <a:xfrm>
            <a:off x="38090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 userDrawn="1"/>
        </p:nvSpPr>
        <p:spPr>
          <a:xfrm>
            <a:off x="44928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Moon 263"/>
          <p:cNvSpPr/>
          <p:nvPr userDrawn="1"/>
        </p:nvSpPr>
        <p:spPr>
          <a:xfrm>
            <a:off x="44928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 userDrawn="1"/>
        </p:nvSpPr>
        <p:spPr>
          <a:xfrm>
            <a:off x="837987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 userDrawn="1"/>
        </p:nvSpPr>
        <p:spPr>
          <a:xfrm>
            <a:off x="844825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Moon 266"/>
          <p:cNvSpPr/>
          <p:nvPr userDrawn="1"/>
        </p:nvSpPr>
        <p:spPr>
          <a:xfrm>
            <a:off x="844825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 userDrawn="1"/>
        </p:nvSpPr>
        <p:spPr>
          <a:xfrm>
            <a:off x="8760781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 userDrawn="1"/>
        </p:nvSpPr>
        <p:spPr>
          <a:xfrm>
            <a:off x="882915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Moon 269"/>
          <p:cNvSpPr/>
          <p:nvPr userDrawn="1"/>
        </p:nvSpPr>
        <p:spPr>
          <a:xfrm>
            <a:off x="882915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 userDrawn="1"/>
        </p:nvSpPr>
        <p:spPr>
          <a:xfrm>
            <a:off x="0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 userDrawn="1"/>
        </p:nvSpPr>
        <p:spPr>
          <a:xfrm>
            <a:off x="6837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Moon 272"/>
          <p:cNvSpPr/>
          <p:nvPr userDrawn="1"/>
        </p:nvSpPr>
        <p:spPr>
          <a:xfrm>
            <a:off x="6837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 userDrawn="1"/>
        </p:nvSpPr>
        <p:spPr>
          <a:xfrm>
            <a:off x="380904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 userDrawn="1"/>
        </p:nvSpPr>
        <p:spPr>
          <a:xfrm>
            <a:off x="449280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Moon 275"/>
          <p:cNvSpPr/>
          <p:nvPr userDrawn="1"/>
        </p:nvSpPr>
        <p:spPr>
          <a:xfrm>
            <a:off x="449280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 userDrawn="1"/>
        </p:nvSpPr>
        <p:spPr>
          <a:xfrm>
            <a:off x="8379877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 userDrawn="1"/>
        </p:nvSpPr>
        <p:spPr>
          <a:xfrm>
            <a:off x="8448253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Moon 278"/>
          <p:cNvSpPr/>
          <p:nvPr userDrawn="1"/>
        </p:nvSpPr>
        <p:spPr>
          <a:xfrm>
            <a:off x="8448253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 userDrawn="1"/>
        </p:nvSpPr>
        <p:spPr>
          <a:xfrm>
            <a:off x="8760781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 userDrawn="1"/>
        </p:nvSpPr>
        <p:spPr>
          <a:xfrm>
            <a:off x="8829157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Moon 281"/>
          <p:cNvSpPr/>
          <p:nvPr userDrawn="1"/>
        </p:nvSpPr>
        <p:spPr>
          <a:xfrm>
            <a:off x="8829157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 userDrawn="1"/>
        </p:nvSpPr>
        <p:spPr>
          <a:xfrm>
            <a:off x="0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 userDrawn="1"/>
        </p:nvSpPr>
        <p:spPr>
          <a:xfrm>
            <a:off x="6837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Moon 284"/>
          <p:cNvSpPr/>
          <p:nvPr userDrawn="1"/>
        </p:nvSpPr>
        <p:spPr>
          <a:xfrm>
            <a:off x="6837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 userDrawn="1"/>
        </p:nvSpPr>
        <p:spPr>
          <a:xfrm>
            <a:off x="380904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 userDrawn="1"/>
        </p:nvSpPr>
        <p:spPr>
          <a:xfrm>
            <a:off x="449280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Moon 287"/>
          <p:cNvSpPr/>
          <p:nvPr userDrawn="1"/>
        </p:nvSpPr>
        <p:spPr>
          <a:xfrm>
            <a:off x="449280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 userDrawn="1"/>
        </p:nvSpPr>
        <p:spPr>
          <a:xfrm>
            <a:off x="8379877" y="457037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 userDrawn="1"/>
        </p:nvSpPr>
        <p:spPr>
          <a:xfrm>
            <a:off x="8448253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Moon 290"/>
          <p:cNvSpPr/>
          <p:nvPr userDrawn="1"/>
        </p:nvSpPr>
        <p:spPr>
          <a:xfrm>
            <a:off x="8448253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 userDrawn="1"/>
        </p:nvSpPr>
        <p:spPr>
          <a:xfrm>
            <a:off x="8760781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 userDrawn="1"/>
        </p:nvSpPr>
        <p:spPr>
          <a:xfrm>
            <a:off x="8829157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Moon 293"/>
          <p:cNvSpPr/>
          <p:nvPr userDrawn="1"/>
        </p:nvSpPr>
        <p:spPr>
          <a:xfrm>
            <a:off x="8829157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 userDrawn="1"/>
        </p:nvSpPr>
        <p:spPr>
          <a:xfrm>
            <a:off x="0" y="418951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 userDrawn="1"/>
        </p:nvSpPr>
        <p:spPr>
          <a:xfrm>
            <a:off x="6837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Moon 296"/>
          <p:cNvSpPr/>
          <p:nvPr userDrawn="1"/>
        </p:nvSpPr>
        <p:spPr>
          <a:xfrm>
            <a:off x="6837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 userDrawn="1"/>
        </p:nvSpPr>
        <p:spPr>
          <a:xfrm>
            <a:off x="380904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 userDrawn="1"/>
        </p:nvSpPr>
        <p:spPr>
          <a:xfrm>
            <a:off x="449280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Moon 299"/>
          <p:cNvSpPr/>
          <p:nvPr userDrawn="1"/>
        </p:nvSpPr>
        <p:spPr>
          <a:xfrm>
            <a:off x="449280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 userDrawn="1"/>
        </p:nvSpPr>
        <p:spPr>
          <a:xfrm>
            <a:off x="8379877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 userDrawn="1"/>
        </p:nvSpPr>
        <p:spPr>
          <a:xfrm>
            <a:off x="8448253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Moon 302"/>
          <p:cNvSpPr/>
          <p:nvPr userDrawn="1"/>
        </p:nvSpPr>
        <p:spPr>
          <a:xfrm>
            <a:off x="8448253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 userDrawn="1"/>
        </p:nvSpPr>
        <p:spPr>
          <a:xfrm>
            <a:off x="8760781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 userDrawn="1"/>
        </p:nvSpPr>
        <p:spPr>
          <a:xfrm>
            <a:off x="8829157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Moon 305"/>
          <p:cNvSpPr/>
          <p:nvPr userDrawn="1"/>
        </p:nvSpPr>
        <p:spPr>
          <a:xfrm>
            <a:off x="8829157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 userDrawn="1"/>
        </p:nvSpPr>
        <p:spPr>
          <a:xfrm>
            <a:off x="0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 userDrawn="1"/>
        </p:nvSpPr>
        <p:spPr>
          <a:xfrm>
            <a:off x="68376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Moon 308"/>
          <p:cNvSpPr/>
          <p:nvPr userDrawn="1"/>
        </p:nvSpPr>
        <p:spPr>
          <a:xfrm>
            <a:off x="68376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 userDrawn="1"/>
        </p:nvSpPr>
        <p:spPr>
          <a:xfrm>
            <a:off x="380904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 userDrawn="1"/>
        </p:nvSpPr>
        <p:spPr>
          <a:xfrm>
            <a:off x="449280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Moon 311"/>
          <p:cNvSpPr/>
          <p:nvPr userDrawn="1"/>
        </p:nvSpPr>
        <p:spPr>
          <a:xfrm>
            <a:off x="449280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 userDrawn="1"/>
        </p:nvSpPr>
        <p:spPr>
          <a:xfrm>
            <a:off x="8379877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 userDrawn="1"/>
        </p:nvSpPr>
        <p:spPr>
          <a:xfrm>
            <a:off x="8448253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Moon 314"/>
          <p:cNvSpPr/>
          <p:nvPr userDrawn="1"/>
        </p:nvSpPr>
        <p:spPr>
          <a:xfrm>
            <a:off x="8448253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 userDrawn="1"/>
        </p:nvSpPr>
        <p:spPr>
          <a:xfrm>
            <a:off x="8760781" y="380864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 userDrawn="1"/>
        </p:nvSpPr>
        <p:spPr>
          <a:xfrm>
            <a:off x="8829157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Moon 317"/>
          <p:cNvSpPr/>
          <p:nvPr userDrawn="1"/>
        </p:nvSpPr>
        <p:spPr>
          <a:xfrm>
            <a:off x="8829157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 userDrawn="1"/>
        </p:nvSpPr>
        <p:spPr>
          <a:xfrm>
            <a:off x="0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 userDrawn="1"/>
        </p:nvSpPr>
        <p:spPr>
          <a:xfrm>
            <a:off x="68376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Moon 320"/>
          <p:cNvSpPr/>
          <p:nvPr userDrawn="1"/>
        </p:nvSpPr>
        <p:spPr>
          <a:xfrm>
            <a:off x="68376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 userDrawn="1"/>
        </p:nvSpPr>
        <p:spPr>
          <a:xfrm>
            <a:off x="380904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 userDrawn="1"/>
        </p:nvSpPr>
        <p:spPr>
          <a:xfrm>
            <a:off x="449280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Moon 323"/>
          <p:cNvSpPr/>
          <p:nvPr userDrawn="1"/>
        </p:nvSpPr>
        <p:spPr>
          <a:xfrm>
            <a:off x="449280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 userDrawn="1"/>
        </p:nvSpPr>
        <p:spPr>
          <a:xfrm>
            <a:off x="8379877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 userDrawn="1"/>
        </p:nvSpPr>
        <p:spPr>
          <a:xfrm>
            <a:off x="8448253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Moon 326"/>
          <p:cNvSpPr/>
          <p:nvPr userDrawn="1"/>
        </p:nvSpPr>
        <p:spPr>
          <a:xfrm>
            <a:off x="8448253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 userDrawn="1"/>
        </p:nvSpPr>
        <p:spPr>
          <a:xfrm>
            <a:off x="8760781" y="342778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 userDrawn="1"/>
        </p:nvSpPr>
        <p:spPr>
          <a:xfrm>
            <a:off x="8829157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Moon 329"/>
          <p:cNvSpPr/>
          <p:nvPr userDrawn="1"/>
        </p:nvSpPr>
        <p:spPr>
          <a:xfrm>
            <a:off x="8829157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 userDrawn="1"/>
        </p:nvSpPr>
        <p:spPr>
          <a:xfrm>
            <a:off x="0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 userDrawn="1"/>
        </p:nvSpPr>
        <p:spPr>
          <a:xfrm>
            <a:off x="68376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Moon 332"/>
          <p:cNvSpPr/>
          <p:nvPr userDrawn="1"/>
        </p:nvSpPr>
        <p:spPr>
          <a:xfrm>
            <a:off x="68376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 userDrawn="1"/>
        </p:nvSpPr>
        <p:spPr>
          <a:xfrm>
            <a:off x="380904" y="304691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 userDrawn="1"/>
        </p:nvSpPr>
        <p:spPr>
          <a:xfrm>
            <a:off x="449280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Moon 335"/>
          <p:cNvSpPr/>
          <p:nvPr userDrawn="1"/>
        </p:nvSpPr>
        <p:spPr>
          <a:xfrm>
            <a:off x="449280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 userDrawn="1"/>
        </p:nvSpPr>
        <p:spPr>
          <a:xfrm>
            <a:off x="8379877" y="304691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 userDrawn="1"/>
        </p:nvSpPr>
        <p:spPr>
          <a:xfrm>
            <a:off x="8448253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Moon 338"/>
          <p:cNvSpPr/>
          <p:nvPr userDrawn="1"/>
        </p:nvSpPr>
        <p:spPr>
          <a:xfrm>
            <a:off x="8448253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 userDrawn="1"/>
        </p:nvSpPr>
        <p:spPr>
          <a:xfrm>
            <a:off x="8760781" y="304691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 userDrawn="1"/>
        </p:nvSpPr>
        <p:spPr>
          <a:xfrm>
            <a:off x="8829157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Moon 341"/>
          <p:cNvSpPr/>
          <p:nvPr userDrawn="1"/>
        </p:nvSpPr>
        <p:spPr>
          <a:xfrm>
            <a:off x="8829157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Rectangle 342"/>
          <p:cNvSpPr/>
          <p:nvPr userDrawn="1"/>
        </p:nvSpPr>
        <p:spPr>
          <a:xfrm>
            <a:off x="0" y="266605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 userDrawn="1"/>
        </p:nvSpPr>
        <p:spPr>
          <a:xfrm>
            <a:off x="68376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Moon 344"/>
          <p:cNvSpPr/>
          <p:nvPr userDrawn="1"/>
        </p:nvSpPr>
        <p:spPr>
          <a:xfrm>
            <a:off x="68376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ectangle 345"/>
          <p:cNvSpPr/>
          <p:nvPr userDrawn="1"/>
        </p:nvSpPr>
        <p:spPr>
          <a:xfrm>
            <a:off x="380904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 userDrawn="1"/>
        </p:nvSpPr>
        <p:spPr>
          <a:xfrm>
            <a:off x="449280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Moon 347"/>
          <p:cNvSpPr/>
          <p:nvPr userDrawn="1"/>
        </p:nvSpPr>
        <p:spPr>
          <a:xfrm>
            <a:off x="449280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ectangle 348"/>
          <p:cNvSpPr/>
          <p:nvPr userDrawn="1"/>
        </p:nvSpPr>
        <p:spPr>
          <a:xfrm>
            <a:off x="8379877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 userDrawn="1"/>
        </p:nvSpPr>
        <p:spPr>
          <a:xfrm>
            <a:off x="8448253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Moon 350"/>
          <p:cNvSpPr/>
          <p:nvPr userDrawn="1"/>
        </p:nvSpPr>
        <p:spPr>
          <a:xfrm>
            <a:off x="8448253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ectangle 351"/>
          <p:cNvSpPr/>
          <p:nvPr userDrawn="1"/>
        </p:nvSpPr>
        <p:spPr>
          <a:xfrm>
            <a:off x="8760781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 userDrawn="1"/>
        </p:nvSpPr>
        <p:spPr>
          <a:xfrm>
            <a:off x="8829157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Moon 353"/>
          <p:cNvSpPr/>
          <p:nvPr userDrawn="1"/>
        </p:nvSpPr>
        <p:spPr>
          <a:xfrm>
            <a:off x="8829157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Rectangle 354"/>
          <p:cNvSpPr/>
          <p:nvPr userDrawn="1"/>
        </p:nvSpPr>
        <p:spPr>
          <a:xfrm>
            <a:off x="0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 userDrawn="1"/>
        </p:nvSpPr>
        <p:spPr>
          <a:xfrm>
            <a:off x="68376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Moon 356"/>
          <p:cNvSpPr/>
          <p:nvPr userDrawn="1"/>
        </p:nvSpPr>
        <p:spPr>
          <a:xfrm>
            <a:off x="68376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/>
          <p:cNvSpPr/>
          <p:nvPr userDrawn="1"/>
        </p:nvSpPr>
        <p:spPr>
          <a:xfrm>
            <a:off x="380904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 userDrawn="1"/>
        </p:nvSpPr>
        <p:spPr>
          <a:xfrm>
            <a:off x="449280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Moon 359"/>
          <p:cNvSpPr/>
          <p:nvPr userDrawn="1"/>
        </p:nvSpPr>
        <p:spPr>
          <a:xfrm>
            <a:off x="449280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Rectangle 360"/>
          <p:cNvSpPr/>
          <p:nvPr userDrawn="1"/>
        </p:nvSpPr>
        <p:spPr>
          <a:xfrm>
            <a:off x="8379877" y="228518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 userDrawn="1"/>
        </p:nvSpPr>
        <p:spPr>
          <a:xfrm>
            <a:off x="8448253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Moon 362"/>
          <p:cNvSpPr/>
          <p:nvPr userDrawn="1"/>
        </p:nvSpPr>
        <p:spPr>
          <a:xfrm>
            <a:off x="8448253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/>
          <p:cNvSpPr/>
          <p:nvPr userDrawn="1"/>
        </p:nvSpPr>
        <p:spPr>
          <a:xfrm>
            <a:off x="8760781" y="228518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 userDrawn="1"/>
        </p:nvSpPr>
        <p:spPr>
          <a:xfrm>
            <a:off x="8829157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Moon 365"/>
          <p:cNvSpPr/>
          <p:nvPr userDrawn="1"/>
        </p:nvSpPr>
        <p:spPr>
          <a:xfrm>
            <a:off x="8829157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Rectangle 366"/>
          <p:cNvSpPr/>
          <p:nvPr userDrawn="1"/>
        </p:nvSpPr>
        <p:spPr>
          <a:xfrm>
            <a:off x="0" y="190432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 userDrawn="1"/>
        </p:nvSpPr>
        <p:spPr>
          <a:xfrm>
            <a:off x="68376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Moon 368"/>
          <p:cNvSpPr/>
          <p:nvPr userDrawn="1"/>
        </p:nvSpPr>
        <p:spPr>
          <a:xfrm>
            <a:off x="68376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/>
          <p:cNvSpPr/>
          <p:nvPr userDrawn="1"/>
        </p:nvSpPr>
        <p:spPr>
          <a:xfrm>
            <a:off x="380904" y="190432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 userDrawn="1"/>
        </p:nvSpPr>
        <p:spPr>
          <a:xfrm>
            <a:off x="449280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Moon 371"/>
          <p:cNvSpPr/>
          <p:nvPr userDrawn="1"/>
        </p:nvSpPr>
        <p:spPr>
          <a:xfrm>
            <a:off x="449280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ectangle 372"/>
          <p:cNvSpPr/>
          <p:nvPr userDrawn="1"/>
        </p:nvSpPr>
        <p:spPr>
          <a:xfrm>
            <a:off x="8379877" y="190432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 userDrawn="1"/>
        </p:nvSpPr>
        <p:spPr>
          <a:xfrm>
            <a:off x="8448253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Moon 374"/>
          <p:cNvSpPr/>
          <p:nvPr userDrawn="1"/>
        </p:nvSpPr>
        <p:spPr>
          <a:xfrm>
            <a:off x="8448253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Rectangle 375"/>
          <p:cNvSpPr/>
          <p:nvPr userDrawn="1"/>
        </p:nvSpPr>
        <p:spPr>
          <a:xfrm>
            <a:off x="8760781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 userDrawn="1"/>
        </p:nvSpPr>
        <p:spPr>
          <a:xfrm>
            <a:off x="8829157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Moon 377"/>
          <p:cNvSpPr/>
          <p:nvPr userDrawn="1"/>
        </p:nvSpPr>
        <p:spPr>
          <a:xfrm>
            <a:off x="8829157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Rectangle 378"/>
          <p:cNvSpPr/>
          <p:nvPr userDrawn="1"/>
        </p:nvSpPr>
        <p:spPr>
          <a:xfrm>
            <a:off x="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0" name="Oval 379"/>
          <p:cNvSpPr/>
          <p:nvPr userDrawn="1"/>
        </p:nvSpPr>
        <p:spPr>
          <a:xfrm>
            <a:off x="6837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Moon 380"/>
          <p:cNvSpPr/>
          <p:nvPr userDrawn="1"/>
        </p:nvSpPr>
        <p:spPr>
          <a:xfrm>
            <a:off x="6837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Rectangle 381"/>
          <p:cNvSpPr/>
          <p:nvPr userDrawn="1"/>
        </p:nvSpPr>
        <p:spPr>
          <a:xfrm>
            <a:off x="380904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 userDrawn="1"/>
        </p:nvSpPr>
        <p:spPr>
          <a:xfrm>
            <a:off x="44928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Moon 383"/>
          <p:cNvSpPr/>
          <p:nvPr userDrawn="1"/>
        </p:nvSpPr>
        <p:spPr>
          <a:xfrm>
            <a:off x="44928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/>
          <p:cNvSpPr/>
          <p:nvPr userDrawn="1"/>
        </p:nvSpPr>
        <p:spPr>
          <a:xfrm>
            <a:off x="8379877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Oval 385"/>
          <p:cNvSpPr/>
          <p:nvPr userDrawn="1"/>
        </p:nvSpPr>
        <p:spPr>
          <a:xfrm>
            <a:off x="844825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Moon 386"/>
          <p:cNvSpPr/>
          <p:nvPr userDrawn="1"/>
        </p:nvSpPr>
        <p:spPr>
          <a:xfrm>
            <a:off x="844825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Rectangle 387"/>
          <p:cNvSpPr/>
          <p:nvPr userDrawn="1"/>
        </p:nvSpPr>
        <p:spPr>
          <a:xfrm>
            <a:off x="8760781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Oval 388"/>
          <p:cNvSpPr/>
          <p:nvPr userDrawn="1"/>
        </p:nvSpPr>
        <p:spPr>
          <a:xfrm>
            <a:off x="8829157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Moon 389"/>
          <p:cNvSpPr/>
          <p:nvPr userDrawn="1"/>
        </p:nvSpPr>
        <p:spPr>
          <a:xfrm>
            <a:off x="8829157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Rectangle 390"/>
          <p:cNvSpPr/>
          <p:nvPr userDrawn="1"/>
        </p:nvSpPr>
        <p:spPr>
          <a:xfrm>
            <a:off x="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 userDrawn="1"/>
        </p:nvSpPr>
        <p:spPr>
          <a:xfrm>
            <a:off x="6837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Moon 392"/>
          <p:cNvSpPr/>
          <p:nvPr userDrawn="1"/>
        </p:nvSpPr>
        <p:spPr>
          <a:xfrm>
            <a:off x="6837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Rectangle 393"/>
          <p:cNvSpPr/>
          <p:nvPr userDrawn="1"/>
        </p:nvSpPr>
        <p:spPr>
          <a:xfrm>
            <a:off x="380904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 userDrawn="1"/>
        </p:nvSpPr>
        <p:spPr>
          <a:xfrm>
            <a:off x="44928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Moon 395"/>
          <p:cNvSpPr/>
          <p:nvPr userDrawn="1"/>
        </p:nvSpPr>
        <p:spPr>
          <a:xfrm>
            <a:off x="44928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Rectangle 396"/>
          <p:cNvSpPr/>
          <p:nvPr userDrawn="1"/>
        </p:nvSpPr>
        <p:spPr>
          <a:xfrm>
            <a:off x="8379877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/>
          <p:cNvSpPr/>
          <p:nvPr userDrawn="1"/>
        </p:nvSpPr>
        <p:spPr>
          <a:xfrm>
            <a:off x="844825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Moon 398"/>
          <p:cNvSpPr/>
          <p:nvPr userDrawn="1"/>
        </p:nvSpPr>
        <p:spPr>
          <a:xfrm>
            <a:off x="844825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Rectangle 399"/>
          <p:cNvSpPr/>
          <p:nvPr userDrawn="1"/>
        </p:nvSpPr>
        <p:spPr>
          <a:xfrm>
            <a:off x="8760781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/>
          <p:cNvSpPr/>
          <p:nvPr userDrawn="1"/>
        </p:nvSpPr>
        <p:spPr>
          <a:xfrm>
            <a:off x="882915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Moon 401"/>
          <p:cNvSpPr/>
          <p:nvPr userDrawn="1"/>
        </p:nvSpPr>
        <p:spPr>
          <a:xfrm>
            <a:off x="882915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ectangle 402"/>
          <p:cNvSpPr/>
          <p:nvPr userDrawn="1"/>
        </p:nvSpPr>
        <p:spPr>
          <a:xfrm>
            <a:off x="0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 userDrawn="1"/>
        </p:nvSpPr>
        <p:spPr>
          <a:xfrm>
            <a:off x="6837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Moon 404"/>
          <p:cNvSpPr/>
          <p:nvPr userDrawn="1"/>
        </p:nvSpPr>
        <p:spPr>
          <a:xfrm>
            <a:off x="6837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Rectangle 405"/>
          <p:cNvSpPr/>
          <p:nvPr userDrawn="1"/>
        </p:nvSpPr>
        <p:spPr>
          <a:xfrm>
            <a:off x="380904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 userDrawn="1"/>
        </p:nvSpPr>
        <p:spPr>
          <a:xfrm>
            <a:off x="44928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Moon 407"/>
          <p:cNvSpPr/>
          <p:nvPr userDrawn="1"/>
        </p:nvSpPr>
        <p:spPr>
          <a:xfrm>
            <a:off x="44928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Rectangle 408"/>
          <p:cNvSpPr/>
          <p:nvPr userDrawn="1"/>
        </p:nvSpPr>
        <p:spPr>
          <a:xfrm>
            <a:off x="8379877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/>
          <p:cNvSpPr/>
          <p:nvPr userDrawn="1"/>
        </p:nvSpPr>
        <p:spPr>
          <a:xfrm>
            <a:off x="844825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Moon 410"/>
          <p:cNvSpPr/>
          <p:nvPr userDrawn="1"/>
        </p:nvSpPr>
        <p:spPr>
          <a:xfrm>
            <a:off x="844825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Rectangle 411"/>
          <p:cNvSpPr/>
          <p:nvPr userDrawn="1"/>
        </p:nvSpPr>
        <p:spPr>
          <a:xfrm>
            <a:off x="8760781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/>
          <p:cNvSpPr/>
          <p:nvPr userDrawn="1"/>
        </p:nvSpPr>
        <p:spPr>
          <a:xfrm>
            <a:off x="882915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Moon 413"/>
          <p:cNvSpPr/>
          <p:nvPr userDrawn="1"/>
        </p:nvSpPr>
        <p:spPr>
          <a:xfrm>
            <a:off x="882915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Rectangle 414"/>
          <p:cNvSpPr/>
          <p:nvPr userDrawn="1"/>
        </p:nvSpPr>
        <p:spPr>
          <a:xfrm>
            <a:off x="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 userDrawn="1"/>
        </p:nvSpPr>
        <p:spPr>
          <a:xfrm>
            <a:off x="6837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Moon 416"/>
          <p:cNvSpPr/>
          <p:nvPr userDrawn="1"/>
        </p:nvSpPr>
        <p:spPr>
          <a:xfrm>
            <a:off x="6837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417"/>
          <p:cNvSpPr/>
          <p:nvPr userDrawn="1"/>
        </p:nvSpPr>
        <p:spPr>
          <a:xfrm>
            <a:off x="380904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 userDrawn="1"/>
        </p:nvSpPr>
        <p:spPr>
          <a:xfrm>
            <a:off x="44928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Moon 419"/>
          <p:cNvSpPr/>
          <p:nvPr userDrawn="1"/>
        </p:nvSpPr>
        <p:spPr>
          <a:xfrm>
            <a:off x="44928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/>
          <p:cNvSpPr/>
          <p:nvPr userDrawn="1"/>
        </p:nvSpPr>
        <p:spPr>
          <a:xfrm>
            <a:off x="8379877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/>
          <p:cNvSpPr/>
          <p:nvPr userDrawn="1"/>
        </p:nvSpPr>
        <p:spPr>
          <a:xfrm>
            <a:off x="844825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Moon 422"/>
          <p:cNvSpPr/>
          <p:nvPr userDrawn="1"/>
        </p:nvSpPr>
        <p:spPr>
          <a:xfrm>
            <a:off x="844825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Rectangle 423"/>
          <p:cNvSpPr/>
          <p:nvPr userDrawn="1"/>
        </p:nvSpPr>
        <p:spPr>
          <a:xfrm>
            <a:off x="8760781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/>
          <p:cNvSpPr/>
          <p:nvPr userDrawn="1"/>
        </p:nvSpPr>
        <p:spPr>
          <a:xfrm>
            <a:off x="882915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Moon 425"/>
          <p:cNvSpPr/>
          <p:nvPr userDrawn="1"/>
        </p:nvSpPr>
        <p:spPr>
          <a:xfrm>
            <a:off x="882915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Rectangle 426"/>
          <p:cNvSpPr/>
          <p:nvPr userDrawn="1"/>
        </p:nvSpPr>
        <p:spPr>
          <a:xfrm>
            <a:off x="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 userDrawn="1"/>
        </p:nvSpPr>
        <p:spPr>
          <a:xfrm>
            <a:off x="6837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Moon 428"/>
          <p:cNvSpPr/>
          <p:nvPr userDrawn="1"/>
        </p:nvSpPr>
        <p:spPr>
          <a:xfrm>
            <a:off x="6837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Rectangle 429"/>
          <p:cNvSpPr/>
          <p:nvPr userDrawn="1"/>
        </p:nvSpPr>
        <p:spPr>
          <a:xfrm>
            <a:off x="380904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 userDrawn="1"/>
        </p:nvSpPr>
        <p:spPr>
          <a:xfrm>
            <a:off x="44928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Moon 431"/>
          <p:cNvSpPr/>
          <p:nvPr userDrawn="1"/>
        </p:nvSpPr>
        <p:spPr>
          <a:xfrm>
            <a:off x="44928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Rectangle 432"/>
          <p:cNvSpPr/>
          <p:nvPr userDrawn="1"/>
        </p:nvSpPr>
        <p:spPr>
          <a:xfrm>
            <a:off x="8379877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Oval 433"/>
          <p:cNvSpPr/>
          <p:nvPr userDrawn="1"/>
        </p:nvSpPr>
        <p:spPr>
          <a:xfrm>
            <a:off x="844825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Moon 434"/>
          <p:cNvSpPr/>
          <p:nvPr userDrawn="1"/>
        </p:nvSpPr>
        <p:spPr>
          <a:xfrm>
            <a:off x="844825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/>
          <p:cNvSpPr/>
          <p:nvPr userDrawn="1"/>
        </p:nvSpPr>
        <p:spPr>
          <a:xfrm>
            <a:off x="8760781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Oval 436"/>
          <p:cNvSpPr/>
          <p:nvPr userDrawn="1"/>
        </p:nvSpPr>
        <p:spPr>
          <a:xfrm>
            <a:off x="882915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Moon 437"/>
          <p:cNvSpPr/>
          <p:nvPr userDrawn="1"/>
        </p:nvSpPr>
        <p:spPr>
          <a:xfrm>
            <a:off x="882915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1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GO - Title and Content 2">
    <p:bg>
      <p:bgPr>
        <a:gradFill>
          <a:gsLst>
            <a:gs pos="47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27134"/>
            <a:ext cx="7886700" cy="1163555"/>
          </a:xfrm>
        </p:spPr>
        <p:txBody>
          <a:bodyPr>
            <a:normAutofit/>
          </a:bodyPr>
          <a:lstStyle>
            <a:lvl1pPr>
              <a:defRPr sz="5400"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561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2133" y="5994401"/>
            <a:ext cx="2057400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94401"/>
            <a:ext cx="30861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467" y="5994401"/>
            <a:ext cx="2057400" cy="365125"/>
          </a:xfrm>
        </p:spPr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  <p:sp>
        <p:nvSpPr>
          <p:cNvPr id="967" name="Rectangle 966"/>
          <p:cNvSpPr/>
          <p:nvPr userDrawn="1"/>
        </p:nvSpPr>
        <p:spPr>
          <a:xfrm>
            <a:off x="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8" name="Oval 967"/>
          <p:cNvSpPr/>
          <p:nvPr userDrawn="1"/>
        </p:nvSpPr>
        <p:spPr>
          <a:xfrm>
            <a:off x="6837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9" name="Moon 968"/>
          <p:cNvSpPr/>
          <p:nvPr userDrawn="1"/>
        </p:nvSpPr>
        <p:spPr>
          <a:xfrm>
            <a:off x="6837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0" name="Rectangle 969"/>
          <p:cNvSpPr/>
          <p:nvPr userDrawn="1"/>
        </p:nvSpPr>
        <p:spPr>
          <a:xfrm>
            <a:off x="380904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1" name="Oval 970"/>
          <p:cNvSpPr/>
          <p:nvPr userDrawn="1"/>
        </p:nvSpPr>
        <p:spPr>
          <a:xfrm>
            <a:off x="44928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" name="Moon 971"/>
          <p:cNvSpPr/>
          <p:nvPr userDrawn="1"/>
        </p:nvSpPr>
        <p:spPr>
          <a:xfrm>
            <a:off x="44928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3" name="Rectangle 972"/>
          <p:cNvSpPr/>
          <p:nvPr userDrawn="1"/>
        </p:nvSpPr>
        <p:spPr>
          <a:xfrm>
            <a:off x="76180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4" name="Oval 973"/>
          <p:cNvSpPr/>
          <p:nvPr userDrawn="1"/>
        </p:nvSpPr>
        <p:spPr>
          <a:xfrm>
            <a:off x="83018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5" name="Moon 974"/>
          <p:cNvSpPr/>
          <p:nvPr userDrawn="1"/>
        </p:nvSpPr>
        <p:spPr>
          <a:xfrm>
            <a:off x="83018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6" name="Rectangle 975"/>
          <p:cNvSpPr/>
          <p:nvPr userDrawn="1"/>
        </p:nvSpPr>
        <p:spPr>
          <a:xfrm>
            <a:off x="114271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7" name="Oval 976"/>
          <p:cNvSpPr/>
          <p:nvPr userDrawn="1"/>
        </p:nvSpPr>
        <p:spPr>
          <a:xfrm>
            <a:off x="121108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Moon 977"/>
          <p:cNvSpPr/>
          <p:nvPr userDrawn="1"/>
        </p:nvSpPr>
        <p:spPr>
          <a:xfrm>
            <a:off x="121108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9" name="Rectangle 978"/>
          <p:cNvSpPr/>
          <p:nvPr userDrawn="1"/>
        </p:nvSpPr>
        <p:spPr>
          <a:xfrm>
            <a:off x="1523614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0" name="Oval 979"/>
          <p:cNvSpPr/>
          <p:nvPr userDrawn="1"/>
        </p:nvSpPr>
        <p:spPr>
          <a:xfrm>
            <a:off x="159199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1" name="Moon 980"/>
          <p:cNvSpPr/>
          <p:nvPr userDrawn="1"/>
        </p:nvSpPr>
        <p:spPr>
          <a:xfrm>
            <a:off x="159199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2" name="Rectangle 981"/>
          <p:cNvSpPr/>
          <p:nvPr userDrawn="1"/>
        </p:nvSpPr>
        <p:spPr>
          <a:xfrm>
            <a:off x="1904518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" name="Oval 982"/>
          <p:cNvSpPr/>
          <p:nvPr userDrawn="1"/>
        </p:nvSpPr>
        <p:spPr>
          <a:xfrm>
            <a:off x="197289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4" name="Moon 983"/>
          <p:cNvSpPr/>
          <p:nvPr userDrawn="1"/>
        </p:nvSpPr>
        <p:spPr>
          <a:xfrm>
            <a:off x="197289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5" name="Rectangle 984"/>
          <p:cNvSpPr/>
          <p:nvPr userDrawn="1"/>
        </p:nvSpPr>
        <p:spPr>
          <a:xfrm>
            <a:off x="228542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6" name="Oval 985"/>
          <p:cNvSpPr/>
          <p:nvPr userDrawn="1"/>
        </p:nvSpPr>
        <p:spPr>
          <a:xfrm>
            <a:off x="235379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7" name="Moon 986"/>
          <p:cNvSpPr/>
          <p:nvPr userDrawn="1"/>
        </p:nvSpPr>
        <p:spPr>
          <a:xfrm>
            <a:off x="235379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8" name="Rectangle 987"/>
          <p:cNvSpPr/>
          <p:nvPr userDrawn="1"/>
        </p:nvSpPr>
        <p:spPr>
          <a:xfrm>
            <a:off x="266632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9" name="Oval 988"/>
          <p:cNvSpPr/>
          <p:nvPr userDrawn="1"/>
        </p:nvSpPr>
        <p:spPr>
          <a:xfrm>
            <a:off x="273470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0" name="Moon 989"/>
          <p:cNvSpPr/>
          <p:nvPr userDrawn="1"/>
        </p:nvSpPr>
        <p:spPr>
          <a:xfrm>
            <a:off x="273470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1" name="Rectangle 990"/>
          <p:cNvSpPr/>
          <p:nvPr userDrawn="1"/>
        </p:nvSpPr>
        <p:spPr>
          <a:xfrm>
            <a:off x="304722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92" name="Oval 991"/>
          <p:cNvSpPr/>
          <p:nvPr userDrawn="1"/>
        </p:nvSpPr>
        <p:spPr>
          <a:xfrm>
            <a:off x="311560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" name="Moon 992"/>
          <p:cNvSpPr/>
          <p:nvPr userDrawn="1"/>
        </p:nvSpPr>
        <p:spPr>
          <a:xfrm>
            <a:off x="311560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4" name="Rectangle 993"/>
          <p:cNvSpPr/>
          <p:nvPr userDrawn="1"/>
        </p:nvSpPr>
        <p:spPr>
          <a:xfrm>
            <a:off x="3428132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5" name="Oval 994"/>
          <p:cNvSpPr/>
          <p:nvPr userDrawn="1"/>
        </p:nvSpPr>
        <p:spPr>
          <a:xfrm>
            <a:off x="349650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6" name="Moon 995"/>
          <p:cNvSpPr/>
          <p:nvPr userDrawn="1"/>
        </p:nvSpPr>
        <p:spPr>
          <a:xfrm>
            <a:off x="349650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7" name="Rectangle 996"/>
          <p:cNvSpPr/>
          <p:nvPr userDrawn="1"/>
        </p:nvSpPr>
        <p:spPr>
          <a:xfrm>
            <a:off x="3809035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8" name="Oval 997"/>
          <p:cNvSpPr/>
          <p:nvPr userDrawn="1"/>
        </p:nvSpPr>
        <p:spPr>
          <a:xfrm>
            <a:off x="387741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9" name="Moon 998"/>
          <p:cNvSpPr/>
          <p:nvPr userDrawn="1"/>
        </p:nvSpPr>
        <p:spPr>
          <a:xfrm>
            <a:off x="387741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0" name="Rectangle 999"/>
          <p:cNvSpPr/>
          <p:nvPr userDrawn="1"/>
        </p:nvSpPr>
        <p:spPr>
          <a:xfrm>
            <a:off x="4189939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1" name="Oval 1000"/>
          <p:cNvSpPr/>
          <p:nvPr userDrawn="1"/>
        </p:nvSpPr>
        <p:spPr>
          <a:xfrm>
            <a:off x="425831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2" name="Moon 1001"/>
          <p:cNvSpPr/>
          <p:nvPr userDrawn="1"/>
        </p:nvSpPr>
        <p:spPr>
          <a:xfrm>
            <a:off x="425831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3" name="Rectangle 1002"/>
          <p:cNvSpPr/>
          <p:nvPr userDrawn="1"/>
        </p:nvSpPr>
        <p:spPr>
          <a:xfrm>
            <a:off x="4570842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4" name="Oval 1003"/>
          <p:cNvSpPr/>
          <p:nvPr userDrawn="1"/>
        </p:nvSpPr>
        <p:spPr>
          <a:xfrm>
            <a:off x="463921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5" name="Moon 1004"/>
          <p:cNvSpPr/>
          <p:nvPr userDrawn="1"/>
        </p:nvSpPr>
        <p:spPr>
          <a:xfrm>
            <a:off x="463921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6" name="Rectangle 1005"/>
          <p:cNvSpPr/>
          <p:nvPr userDrawn="1"/>
        </p:nvSpPr>
        <p:spPr>
          <a:xfrm>
            <a:off x="4951746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7" name="Oval 1006"/>
          <p:cNvSpPr/>
          <p:nvPr userDrawn="1"/>
        </p:nvSpPr>
        <p:spPr>
          <a:xfrm>
            <a:off x="502012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8" name="Moon 1007"/>
          <p:cNvSpPr/>
          <p:nvPr userDrawn="1"/>
        </p:nvSpPr>
        <p:spPr>
          <a:xfrm>
            <a:off x="502012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9" name="Rectangle 1008"/>
          <p:cNvSpPr/>
          <p:nvPr userDrawn="1"/>
        </p:nvSpPr>
        <p:spPr>
          <a:xfrm>
            <a:off x="5332649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10" name="Oval 1009"/>
          <p:cNvSpPr/>
          <p:nvPr userDrawn="1"/>
        </p:nvSpPr>
        <p:spPr>
          <a:xfrm>
            <a:off x="540102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1" name="Moon 1010"/>
          <p:cNvSpPr/>
          <p:nvPr userDrawn="1"/>
        </p:nvSpPr>
        <p:spPr>
          <a:xfrm>
            <a:off x="540102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2" name="Rectangle 1011"/>
          <p:cNvSpPr/>
          <p:nvPr userDrawn="1"/>
        </p:nvSpPr>
        <p:spPr>
          <a:xfrm>
            <a:off x="571355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3" name="Oval 1012"/>
          <p:cNvSpPr/>
          <p:nvPr userDrawn="1"/>
        </p:nvSpPr>
        <p:spPr>
          <a:xfrm>
            <a:off x="578192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4" name="Moon 1013"/>
          <p:cNvSpPr/>
          <p:nvPr userDrawn="1"/>
        </p:nvSpPr>
        <p:spPr>
          <a:xfrm>
            <a:off x="578192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5" name="Rectangle 1014"/>
          <p:cNvSpPr/>
          <p:nvPr userDrawn="1"/>
        </p:nvSpPr>
        <p:spPr>
          <a:xfrm>
            <a:off x="6094456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6" name="Oval 1015"/>
          <p:cNvSpPr/>
          <p:nvPr userDrawn="1"/>
        </p:nvSpPr>
        <p:spPr>
          <a:xfrm>
            <a:off x="616283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7" name="Moon 1016"/>
          <p:cNvSpPr/>
          <p:nvPr userDrawn="1"/>
        </p:nvSpPr>
        <p:spPr>
          <a:xfrm>
            <a:off x="616283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8" name="Rectangle 1017"/>
          <p:cNvSpPr/>
          <p:nvPr userDrawn="1"/>
        </p:nvSpPr>
        <p:spPr>
          <a:xfrm>
            <a:off x="647536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9" name="Oval 1018"/>
          <p:cNvSpPr/>
          <p:nvPr userDrawn="1"/>
        </p:nvSpPr>
        <p:spPr>
          <a:xfrm>
            <a:off x="654373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0" name="Moon 1019"/>
          <p:cNvSpPr/>
          <p:nvPr userDrawn="1"/>
        </p:nvSpPr>
        <p:spPr>
          <a:xfrm>
            <a:off x="654373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1" name="Rectangle 1020"/>
          <p:cNvSpPr/>
          <p:nvPr userDrawn="1"/>
        </p:nvSpPr>
        <p:spPr>
          <a:xfrm>
            <a:off x="685626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2" name="Oval 1021"/>
          <p:cNvSpPr/>
          <p:nvPr userDrawn="1"/>
        </p:nvSpPr>
        <p:spPr>
          <a:xfrm>
            <a:off x="692463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3" name="Moon 1022"/>
          <p:cNvSpPr/>
          <p:nvPr userDrawn="1"/>
        </p:nvSpPr>
        <p:spPr>
          <a:xfrm>
            <a:off x="692463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 userDrawn="1"/>
        </p:nvSpPr>
        <p:spPr>
          <a:xfrm>
            <a:off x="723716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Oval 1024"/>
          <p:cNvSpPr/>
          <p:nvPr userDrawn="1"/>
        </p:nvSpPr>
        <p:spPr>
          <a:xfrm>
            <a:off x="730554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Moon 1025"/>
          <p:cNvSpPr/>
          <p:nvPr userDrawn="1"/>
        </p:nvSpPr>
        <p:spPr>
          <a:xfrm>
            <a:off x="730554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1026"/>
          <p:cNvSpPr/>
          <p:nvPr userDrawn="1"/>
        </p:nvSpPr>
        <p:spPr>
          <a:xfrm>
            <a:off x="7618070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8" name="Oval 1027"/>
          <p:cNvSpPr/>
          <p:nvPr userDrawn="1"/>
        </p:nvSpPr>
        <p:spPr>
          <a:xfrm>
            <a:off x="768644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Moon 1028"/>
          <p:cNvSpPr/>
          <p:nvPr userDrawn="1"/>
        </p:nvSpPr>
        <p:spPr>
          <a:xfrm>
            <a:off x="768644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1029"/>
          <p:cNvSpPr/>
          <p:nvPr userDrawn="1"/>
        </p:nvSpPr>
        <p:spPr>
          <a:xfrm>
            <a:off x="7998974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1" name="Oval 1030"/>
          <p:cNvSpPr/>
          <p:nvPr userDrawn="1"/>
        </p:nvSpPr>
        <p:spPr>
          <a:xfrm>
            <a:off x="806735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Moon 1031"/>
          <p:cNvSpPr/>
          <p:nvPr userDrawn="1"/>
        </p:nvSpPr>
        <p:spPr>
          <a:xfrm>
            <a:off x="806735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/>
          <p:cNvSpPr/>
          <p:nvPr userDrawn="1"/>
        </p:nvSpPr>
        <p:spPr>
          <a:xfrm>
            <a:off x="8379877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Oval 1033"/>
          <p:cNvSpPr/>
          <p:nvPr userDrawn="1"/>
        </p:nvSpPr>
        <p:spPr>
          <a:xfrm>
            <a:off x="844825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Moon 1034"/>
          <p:cNvSpPr/>
          <p:nvPr userDrawn="1"/>
        </p:nvSpPr>
        <p:spPr>
          <a:xfrm>
            <a:off x="844825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5"/>
          <p:cNvSpPr/>
          <p:nvPr userDrawn="1"/>
        </p:nvSpPr>
        <p:spPr>
          <a:xfrm>
            <a:off x="8760781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Oval 1036"/>
          <p:cNvSpPr/>
          <p:nvPr userDrawn="1"/>
        </p:nvSpPr>
        <p:spPr>
          <a:xfrm>
            <a:off x="882915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Moon 1037"/>
          <p:cNvSpPr/>
          <p:nvPr userDrawn="1"/>
        </p:nvSpPr>
        <p:spPr>
          <a:xfrm>
            <a:off x="882915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/>
          <p:cNvSpPr/>
          <p:nvPr userDrawn="1"/>
        </p:nvSpPr>
        <p:spPr>
          <a:xfrm>
            <a:off x="0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Oval 1039"/>
          <p:cNvSpPr/>
          <p:nvPr userDrawn="1"/>
        </p:nvSpPr>
        <p:spPr>
          <a:xfrm>
            <a:off x="6837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Moon 1040"/>
          <p:cNvSpPr/>
          <p:nvPr userDrawn="1"/>
        </p:nvSpPr>
        <p:spPr>
          <a:xfrm>
            <a:off x="6837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41"/>
          <p:cNvSpPr/>
          <p:nvPr userDrawn="1"/>
        </p:nvSpPr>
        <p:spPr>
          <a:xfrm>
            <a:off x="876078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3" name="Oval 1042"/>
          <p:cNvSpPr/>
          <p:nvPr userDrawn="1"/>
        </p:nvSpPr>
        <p:spPr>
          <a:xfrm>
            <a:off x="882915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Moon 1043"/>
          <p:cNvSpPr/>
          <p:nvPr userDrawn="1"/>
        </p:nvSpPr>
        <p:spPr>
          <a:xfrm>
            <a:off x="882915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/>
          <p:cNvSpPr/>
          <p:nvPr userDrawn="1"/>
        </p:nvSpPr>
        <p:spPr>
          <a:xfrm>
            <a:off x="0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6" name="Oval 1045"/>
          <p:cNvSpPr/>
          <p:nvPr userDrawn="1"/>
        </p:nvSpPr>
        <p:spPr>
          <a:xfrm>
            <a:off x="6837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Moon 1046"/>
          <p:cNvSpPr/>
          <p:nvPr userDrawn="1"/>
        </p:nvSpPr>
        <p:spPr>
          <a:xfrm>
            <a:off x="6837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/>
          <p:cNvSpPr/>
          <p:nvPr userDrawn="1"/>
        </p:nvSpPr>
        <p:spPr>
          <a:xfrm>
            <a:off x="8760781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Oval 1048"/>
          <p:cNvSpPr/>
          <p:nvPr userDrawn="1"/>
        </p:nvSpPr>
        <p:spPr>
          <a:xfrm>
            <a:off x="882915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Moon 1049"/>
          <p:cNvSpPr/>
          <p:nvPr userDrawn="1"/>
        </p:nvSpPr>
        <p:spPr>
          <a:xfrm>
            <a:off x="882915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Rectangle 1050"/>
          <p:cNvSpPr/>
          <p:nvPr userDrawn="1"/>
        </p:nvSpPr>
        <p:spPr>
          <a:xfrm>
            <a:off x="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Oval 1051"/>
          <p:cNvSpPr/>
          <p:nvPr userDrawn="1"/>
        </p:nvSpPr>
        <p:spPr>
          <a:xfrm>
            <a:off x="6837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Moon 1052"/>
          <p:cNvSpPr/>
          <p:nvPr userDrawn="1"/>
        </p:nvSpPr>
        <p:spPr>
          <a:xfrm>
            <a:off x="6837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Rectangle 1053"/>
          <p:cNvSpPr/>
          <p:nvPr userDrawn="1"/>
        </p:nvSpPr>
        <p:spPr>
          <a:xfrm>
            <a:off x="8760781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Oval 1054"/>
          <p:cNvSpPr/>
          <p:nvPr userDrawn="1"/>
        </p:nvSpPr>
        <p:spPr>
          <a:xfrm>
            <a:off x="882915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Moon 1055"/>
          <p:cNvSpPr/>
          <p:nvPr userDrawn="1"/>
        </p:nvSpPr>
        <p:spPr>
          <a:xfrm>
            <a:off x="882915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1056"/>
          <p:cNvSpPr/>
          <p:nvPr userDrawn="1"/>
        </p:nvSpPr>
        <p:spPr>
          <a:xfrm>
            <a:off x="0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Oval 1057"/>
          <p:cNvSpPr/>
          <p:nvPr userDrawn="1"/>
        </p:nvSpPr>
        <p:spPr>
          <a:xfrm>
            <a:off x="6837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Moon 1058"/>
          <p:cNvSpPr/>
          <p:nvPr userDrawn="1"/>
        </p:nvSpPr>
        <p:spPr>
          <a:xfrm>
            <a:off x="6837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Rectangle 1059"/>
          <p:cNvSpPr/>
          <p:nvPr userDrawn="1"/>
        </p:nvSpPr>
        <p:spPr>
          <a:xfrm>
            <a:off x="8760781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Oval 1060"/>
          <p:cNvSpPr/>
          <p:nvPr userDrawn="1"/>
        </p:nvSpPr>
        <p:spPr>
          <a:xfrm>
            <a:off x="8829157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Moon 1061"/>
          <p:cNvSpPr/>
          <p:nvPr userDrawn="1"/>
        </p:nvSpPr>
        <p:spPr>
          <a:xfrm>
            <a:off x="8829157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Rectangle 1062"/>
          <p:cNvSpPr/>
          <p:nvPr userDrawn="1"/>
        </p:nvSpPr>
        <p:spPr>
          <a:xfrm>
            <a:off x="0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Oval 1063"/>
          <p:cNvSpPr/>
          <p:nvPr userDrawn="1"/>
        </p:nvSpPr>
        <p:spPr>
          <a:xfrm>
            <a:off x="6837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Moon 1064"/>
          <p:cNvSpPr/>
          <p:nvPr userDrawn="1"/>
        </p:nvSpPr>
        <p:spPr>
          <a:xfrm>
            <a:off x="6837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Rectangle 1065"/>
          <p:cNvSpPr/>
          <p:nvPr userDrawn="1"/>
        </p:nvSpPr>
        <p:spPr>
          <a:xfrm>
            <a:off x="8760781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67" name="Oval 1066"/>
          <p:cNvSpPr/>
          <p:nvPr userDrawn="1"/>
        </p:nvSpPr>
        <p:spPr>
          <a:xfrm>
            <a:off x="8829157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Moon 1067"/>
          <p:cNvSpPr/>
          <p:nvPr userDrawn="1"/>
        </p:nvSpPr>
        <p:spPr>
          <a:xfrm>
            <a:off x="8829157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Rectangle 1068"/>
          <p:cNvSpPr/>
          <p:nvPr userDrawn="1"/>
        </p:nvSpPr>
        <p:spPr>
          <a:xfrm>
            <a:off x="0" y="418951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Oval 1069"/>
          <p:cNvSpPr/>
          <p:nvPr userDrawn="1"/>
        </p:nvSpPr>
        <p:spPr>
          <a:xfrm>
            <a:off x="6837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Moon 1070"/>
          <p:cNvSpPr/>
          <p:nvPr userDrawn="1"/>
        </p:nvSpPr>
        <p:spPr>
          <a:xfrm>
            <a:off x="6837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Rectangle 1071"/>
          <p:cNvSpPr/>
          <p:nvPr userDrawn="1"/>
        </p:nvSpPr>
        <p:spPr>
          <a:xfrm>
            <a:off x="8760781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Oval 1072"/>
          <p:cNvSpPr/>
          <p:nvPr userDrawn="1"/>
        </p:nvSpPr>
        <p:spPr>
          <a:xfrm>
            <a:off x="8829157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Moon 1073"/>
          <p:cNvSpPr/>
          <p:nvPr userDrawn="1"/>
        </p:nvSpPr>
        <p:spPr>
          <a:xfrm>
            <a:off x="8829157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Rectangle 1074"/>
          <p:cNvSpPr/>
          <p:nvPr userDrawn="1"/>
        </p:nvSpPr>
        <p:spPr>
          <a:xfrm>
            <a:off x="0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76" name="Oval 1075"/>
          <p:cNvSpPr/>
          <p:nvPr userDrawn="1"/>
        </p:nvSpPr>
        <p:spPr>
          <a:xfrm>
            <a:off x="68376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7" name="Moon 1076"/>
          <p:cNvSpPr/>
          <p:nvPr userDrawn="1"/>
        </p:nvSpPr>
        <p:spPr>
          <a:xfrm>
            <a:off x="68376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Rectangle 1077"/>
          <p:cNvSpPr/>
          <p:nvPr userDrawn="1"/>
        </p:nvSpPr>
        <p:spPr>
          <a:xfrm>
            <a:off x="8760781" y="380864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9" name="Oval 1078"/>
          <p:cNvSpPr/>
          <p:nvPr userDrawn="1"/>
        </p:nvSpPr>
        <p:spPr>
          <a:xfrm>
            <a:off x="8829157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Moon 1079"/>
          <p:cNvSpPr/>
          <p:nvPr userDrawn="1"/>
        </p:nvSpPr>
        <p:spPr>
          <a:xfrm>
            <a:off x="8829157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Rectangle 1080"/>
          <p:cNvSpPr/>
          <p:nvPr userDrawn="1"/>
        </p:nvSpPr>
        <p:spPr>
          <a:xfrm>
            <a:off x="0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2" name="Oval 1081"/>
          <p:cNvSpPr/>
          <p:nvPr userDrawn="1"/>
        </p:nvSpPr>
        <p:spPr>
          <a:xfrm>
            <a:off x="68376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Moon 1082"/>
          <p:cNvSpPr/>
          <p:nvPr userDrawn="1"/>
        </p:nvSpPr>
        <p:spPr>
          <a:xfrm>
            <a:off x="68376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Rectangle 1083"/>
          <p:cNvSpPr/>
          <p:nvPr userDrawn="1"/>
        </p:nvSpPr>
        <p:spPr>
          <a:xfrm>
            <a:off x="8760781" y="342778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5" name="Oval 1084"/>
          <p:cNvSpPr/>
          <p:nvPr userDrawn="1"/>
        </p:nvSpPr>
        <p:spPr>
          <a:xfrm>
            <a:off x="8829157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Moon 1085"/>
          <p:cNvSpPr/>
          <p:nvPr userDrawn="1"/>
        </p:nvSpPr>
        <p:spPr>
          <a:xfrm>
            <a:off x="8829157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Rectangle 1086"/>
          <p:cNvSpPr/>
          <p:nvPr userDrawn="1"/>
        </p:nvSpPr>
        <p:spPr>
          <a:xfrm>
            <a:off x="0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Oval 1087"/>
          <p:cNvSpPr/>
          <p:nvPr userDrawn="1"/>
        </p:nvSpPr>
        <p:spPr>
          <a:xfrm>
            <a:off x="68376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Moon 1088"/>
          <p:cNvSpPr/>
          <p:nvPr userDrawn="1"/>
        </p:nvSpPr>
        <p:spPr>
          <a:xfrm>
            <a:off x="68376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Rectangle 1089"/>
          <p:cNvSpPr/>
          <p:nvPr userDrawn="1"/>
        </p:nvSpPr>
        <p:spPr>
          <a:xfrm>
            <a:off x="8760781" y="304691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91" name="Oval 1090"/>
          <p:cNvSpPr/>
          <p:nvPr userDrawn="1"/>
        </p:nvSpPr>
        <p:spPr>
          <a:xfrm>
            <a:off x="8829157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Moon 1091"/>
          <p:cNvSpPr/>
          <p:nvPr userDrawn="1"/>
        </p:nvSpPr>
        <p:spPr>
          <a:xfrm>
            <a:off x="8829157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Rectangle 1092"/>
          <p:cNvSpPr/>
          <p:nvPr userDrawn="1"/>
        </p:nvSpPr>
        <p:spPr>
          <a:xfrm>
            <a:off x="0" y="266605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4" name="Oval 1093"/>
          <p:cNvSpPr/>
          <p:nvPr userDrawn="1"/>
        </p:nvSpPr>
        <p:spPr>
          <a:xfrm>
            <a:off x="68376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5" name="Moon 1094"/>
          <p:cNvSpPr/>
          <p:nvPr userDrawn="1"/>
        </p:nvSpPr>
        <p:spPr>
          <a:xfrm>
            <a:off x="68376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6" name="Rectangle 1095"/>
          <p:cNvSpPr/>
          <p:nvPr userDrawn="1"/>
        </p:nvSpPr>
        <p:spPr>
          <a:xfrm>
            <a:off x="8760781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97" name="Oval 1096"/>
          <p:cNvSpPr/>
          <p:nvPr userDrawn="1"/>
        </p:nvSpPr>
        <p:spPr>
          <a:xfrm>
            <a:off x="8829157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8" name="Moon 1097"/>
          <p:cNvSpPr/>
          <p:nvPr userDrawn="1"/>
        </p:nvSpPr>
        <p:spPr>
          <a:xfrm>
            <a:off x="8829157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9" name="Rectangle 1098"/>
          <p:cNvSpPr/>
          <p:nvPr userDrawn="1"/>
        </p:nvSpPr>
        <p:spPr>
          <a:xfrm>
            <a:off x="0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0" name="Oval 1099"/>
          <p:cNvSpPr/>
          <p:nvPr userDrawn="1"/>
        </p:nvSpPr>
        <p:spPr>
          <a:xfrm>
            <a:off x="68376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1" name="Moon 1100"/>
          <p:cNvSpPr/>
          <p:nvPr userDrawn="1"/>
        </p:nvSpPr>
        <p:spPr>
          <a:xfrm>
            <a:off x="68376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2" name="Rectangle 1101"/>
          <p:cNvSpPr/>
          <p:nvPr userDrawn="1"/>
        </p:nvSpPr>
        <p:spPr>
          <a:xfrm>
            <a:off x="8760781" y="228518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03" name="Oval 1102"/>
          <p:cNvSpPr/>
          <p:nvPr userDrawn="1"/>
        </p:nvSpPr>
        <p:spPr>
          <a:xfrm>
            <a:off x="8829157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4" name="Moon 1103"/>
          <p:cNvSpPr/>
          <p:nvPr userDrawn="1"/>
        </p:nvSpPr>
        <p:spPr>
          <a:xfrm>
            <a:off x="8829157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5" name="Rectangle 1104"/>
          <p:cNvSpPr/>
          <p:nvPr userDrawn="1"/>
        </p:nvSpPr>
        <p:spPr>
          <a:xfrm>
            <a:off x="0" y="190432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06" name="Oval 1105"/>
          <p:cNvSpPr/>
          <p:nvPr userDrawn="1"/>
        </p:nvSpPr>
        <p:spPr>
          <a:xfrm>
            <a:off x="68376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7" name="Moon 1106"/>
          <p:cNvSpPr/>
          <p:nvPr userDrawn="1"/>
        </p:nvSpPr>
        <p:spPr>
          <a:xfrm>
            <a:off x="68376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8" name="Rectangle 1107"/>
          <p:cNvSpPr/>
          <p:nvPr userDrawn="1"/>
        </p:nvSpPr>
        <p:spPr>
          <a:xfrm>
            <a:off x="8760781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9" name="Oval 1108"/>
          <p:cNvSpPr/>
          <p:nvPr userDrawn="1"/>
        </p:nvSpPr>
        <p:spPr>
          <a:xfrm>
            <a:off x="8829157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0" name="Moon 1109"/>
          <p:cNvSpPr/>
          <p:nvPr userDrawn="1"/>
        </p:nvSpPr>
        <p:spPr>
          <a:xfrm>
            <a:off x="8829157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1" name="Rectangle 1110"/>
          <p:cNvSpPr/>
          <p:nvPr userDrawn="1"/>
        </p:nvSpPr>
        <p:spPr>
          <a:xfrm>
            <a:off x="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12" name="Oval 1111"/>
          <p:cNvSpPr/>
          <p:nvPr userDrawn="1"/>
        </p:nvSpPr>
        <p:spPr>
          <a:xfrm>
            <a:off x="6837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3" name="Moon 1112"/>
          <p:cNvSpPr/>
          <p:nvPr userDrawn="1"/>
        </p:nvSpPr>
        <p:spPr>
          <a:xfrm>
            <a:off x="6837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4" name="Rectangle 1113"/>
          <p:cNvSpPr/>
          <p:nvPr userDrawn="1"/>
        </p:nvSpPr>
        <p:spPr>
          <a:xfrm>
            <a:off x="8760781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5" name="Oval 1114"/>
          <p:cNvSpPr/>
          <p:nvPr userDrawn="1"/>
        </p:nvSpPr>
        <p:spPr>
          <a:xfrm>
            <a:off x="8829157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6" name="Moon 1115"/>
          <p:cNvSpPr/>
          <p:nvPr userDrawn="1"/>
        </p:nvSpPr>
        <p:spPr>
          <a:xfrm>
            <a:off x="8829157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7" name="Rectangle 1116"/>
          <p:cNvSpPr/>
          <p:nvPr userDrawn="1"/>
        </p:nvSpPr>
        <p:spPr>
          <a:xfrm>
            <a:off x="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18" name="Oval 1117"/>
          <p:cNvSpPr/>
          <p:nvPr userDrawn="1"/>
        </p:nvSpPr>
        <p:spPr>
          <a:xfrm>
            <a:off x="6837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9" name="Moon 1118"/>
          <p:cNvSpPr/>
          <p:nvPr userDrawn="1"/>
        </p:nvSpPr>
        <p:spPr>
          <a:xfrm>
            <a:off x="6837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0" name="Rectangle 1119"/>
          <p:cNvSpPr/>
          <p:nvPr userDrawn="1"/>
        </p:nvSpPr>
        <p:spPr>
          <a:xfrm>
            <a:off x="8760781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1" name="Oval 1120"/>
          <p:cNvSpPr/>
          <p:nvPr userDrawn="1"/>
        </p:nvSpPr>
        <p:spPr>
          <a:xfrm>
            <a:off x="882915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2" name="Moon 1121"/>
          <p:cNvSpPr/>
          <p:nvPr userDrawn="1"/>
        </p:nvSpPr>
        <p:spPr>
          <a:xfrm>
            <a:off x="882915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3" name="Rectangle 1122"/>
          <p:cNvSpPr/>
          <p:nvPr userDrawn="1"/>
        </p:nvSpPr>
        <p:spPr>
          <a:xfrm>
            <a:off x="0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4" name="Oval 1123"/>
          <p:cNvSpPr/>
          <p:nvPr userDrawn="1"/>
        </p:nvSpPr>
        <p:spPr>
          <a:xfrm>
            <a:off x="6837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5" name="Moon 1124"/>
          <p:cNvSpPr/>
          <p:nvPr userDrawn="1"/>
        </p:nvSpPr>
        <p:spPr>
          <a:xfrm>
            <a:off x="6837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" name="Rectangle 1125"/>
          <p:cNvSpPr/>
          <p:nvPr userDrawn="1"/>
        </p:nvSpPr>
        <p:spPr>
          <a:xfrm>
            <a:off x="8760781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" name="Oval 1126"/>
          <p:cNvSpPr/>
          <p:nvPr userDrawn="1"/>
        </p:nvSpPr>
        <p:spPr>
          <a:xfrm>
            <a:off x="882915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" name="Moon 1127"/>
          <p:cNvSpPr/>
          <p:nvPr userDrawn="1"/>
        </p:nvSpPr>
        <p:spPr>
          <a:xfrm>
            <a:off x="882915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9" name="Rectangle 1128"/>
          <p:cNvSpPr/>
          <p:nvPr userDrawn="1"/>
        </p:nvSpPr>
        <p:spPr>
          <a:xfrm>
            <a:off x="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0" name="Oval 1129"/>
          <p:cNvSpPr/>
          <p:nvPr userDrawn="1"/>
        </p:nvSpPr>
        <p:spPr>
          <a:xfrm>
            <a:off x="6837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1" name="Moon 1130"/>
          <p:cNvSpPr/>
          <p:nvPr userDrawn="1"/>
        </p:nvSpPr>
        <p:spPr>
          <a:xfrm>
            <a:off x="6837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2" name="Rectangle 1131"/>
          <p:cNvSpPr/>
          <p:nvPr userDrawn="1"/>
        </p:nvSpPr>
        <p:spPr>
          <a:xfrm>
            <a:off x="8760781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3" name="Oval 1132"/>
          <p:cNvSpPr/>
          <p:nvPr userDrawn="1"/>
        </p:nvSpPr>
        <p:spPr>
          <a:xfrm>
            <a:off x="882915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4" name="Moon 1133"/>
          <p:cNvSpPr/>
          <p:nvPr userDrawn="1"/>
        </p:nvSpPr>
        <p:spPr>
          <a:xfrm>
            <a:off x="882915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5" name="Rectangle 1134"/>
          <p:cNvSpPr/>
          <p:nvPr userDrawn="1"/>
        </p:nvSpPr>
        <p:spPr>
          <a:xfrm>
            <a:off x="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6" name="Oval 1135"/>
          <p:cNvSpPr/>
          <p:nvPr userDrawn="1"/>
        </p:nvSpPr>
        <p:spPr>
          <a:xfrm>
            <a:off x="6837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7" name="Moon 1136"/>
          <p:cNvSpPr/>
          <p:nvPr userDrawn="1"/>
        </p:nvSpPr>
        <p:spPr>
          <a:xfrm>
            <a:off x="6837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8" name="Rectangle 1137"/>
          <p:cNvSpPr/>
          <p:nvPr userDrawn="1"/>
        </p:nvSpPr>
        <p:spPr>
          <a:xfrm>
            <a:off x="380904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9" name="Oval 1138"/>
          <p:cNvSpPr/>
          <p:nvPr userDrawn="1"/>
        </p:nvSpPr>
        <p:spPr>
          <a:xfrm>
            <a:off x="44928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0" name="Moon 1139"/>
          <p:cNvSpPr/>
          <p:nvPr userDrawn="1"/>
        </p:nvSpPr>
        <p:spPr>
          <a:xfrm>
            <a:off x="44928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1" name="Rectangle 1140"/>
          <p:cNvSpPr/>
          <p:nvPr userDrawn="1"/>
        </p:nvSpPr>
        <p:spPr>
          <a:xfrm>
            <a:off x="761807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2" name="Oval 1141"/>
          <p:cNvSpPr/>
          <p:nvPr userDrawn="1"/>
        </p:nvSpPr>
        <p:spPr>
          <a:xfrm>
            <a:off x="83018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3" name="Moon 1142"/>
          <p:cNvSpPr/>
          <p:nvPr userDrawn="1"/>
        </p:nvSpPr>
        <p:spPr>
          <a:xfrm>
            <a:off x="83018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4" name="Rectangle 1143"/>
          <p:cNvSpPr/>
          <p:nvPr userDrawn="1"/>
        </p:nvSpPr>
        <p:spPr>
          <a:xfrm>
            <a:off x="114271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5" name="Oval 1144"/>
          <p:cNvSpPr/>
          <p:nvPr userDrawn="1"/>
        </p:nvSpPr>
        <p:spPr>
          <a:xfrm>
            <a:off x="121108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6" name="Moon 1145"/>
          <p:cNvSpPr/>
          <p:nvPr userDrawn="1"/>
        </p:nvSpPr>
        <p:spPr>
          <a:xfrm>
            <a:off x="121108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7" name="Rectangle 1146"/>
          <p:cNvSpPr/>
          <p:nvPr userDrawn="1"/>
        </p:nvSpPr>
        <p:spPr>
          <a:xfrm>
            <a:off x="152361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48" name="Oval 1147"/>
          <p:cNvSpPr/>
          <p:nvPr userDrawn="1"/>
        </p:nvSpPr>
        <p:spPr>
          <a:xfrm>
            <a:off x="159199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9" name="Moon 1148"/>
          <p:cNvSpPr/>
          <p:nvPr userDrawn="1"/>
        </p:nvSpPr>
        <p:spPr>
          <a:xfrm>
            <a:off x="159199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0" name="Rectangle 1149"/>
          <p:cNvSpPr/>
          <p:nvPr userDrawn="1"/>
        </p:nvSpPr>
        <p:spPr>
          <a:xfrm>
            <a:off x="190451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51" name="Oval 1150"/>
          <p:cNvSpPr/>
          <p:nvPr userDrawn="1"/>
        </p:nvSpPr>
        <p:spPr>
          <a:xfrm>
            <a:off x="197289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2" name="Moon 1151"/>
          <p:cNvSpPr/>
          <p:nvPr userDrawn="1"/>
        </p:nvSpPr>
        <p:spPr>
          <a:xfrm>
            <a:off x="197289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3" name="Rectangle 1152"/>
          <p:cNvSpPr/>
          <p:nvPr userDrawn="1"/>
        </p:nvSpPr>
        <p:spPr>
          <a:xfrm>
            <a:off x="228542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4" name="Oval 1153"/>
          <p:cNvSpPr/>
          <p:nvPr userDrawn="1"/>
        </p:nvSpPr>
        <p:spPr>
          <a:xfrm>
            <a:off x="235379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5" name="Moon 1154"/>
          <p:cNvSpPr/>
          <p:nvPr userDrawn="1"/>
        </p:nvSpPr>
        <p:spPr>
          <a:xfrm>
            <a:off x="235379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6" name="Rectangle 1155"/>
          <p:cNvSpPr/>
          <p:nvPr userDrawn="1"/>
        </p:nvSpPr>
        <p:spPr>
          <a:xfrm>
            <a:off x="2666325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7" name="Oval 1156"/>
          <p:cNvSpPr/>
          <p:nvPr userDrawn="1"/>
        </p:nvSpPr>
        <p:spPr>
          <a:xfrm>
            <a:off x="273470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8" name="Moon 1157"/>
          <p:cNvSpPr/>
          <p:nvPr userDrawn="1"/>
        </p:nvSpPr>
        <p:spPr>
          <a:xfrm>
            <a:off x="273470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9" name="Rectangle 1158"/>
          <p:cNvSpPr/>
          <p:nvPr userDrawn="1"/>
        </p:nvSpPr>
        <p:spPr>
          <a:xfrm>
            <a:off x="304722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60" name="Oval 1159"/>
          <p:cNvSpPr/>
          <p:nvPr userDrawn="1"/>
        </p:nvSpPr>
        <p:spPr>
          <a:xfrm>
            <a:off x="311560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1" name="Moon 1160"/>
          <p:cNvSpPr/>
          <p:nvPr userDrawn="1"/>
        </p:nvSpPr>
        <p:spPr>
          <a:xfrm>
            <a:off x="311560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Rectangle 1161"/>
          <p:cNvSpPr/>
          <p:nvPr userDrawn="1"/>
        </p:nvSpPr>
        <p:spPr>
          <a:xfrm>
            <a:off x="3428132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Oval 1162"/>
          <p:cNvSpPr/>
          <p:nvPr userDrawn="1"/>
        </p:nvSpPr>
        <p:spPr>
          <a:xfrm>
            <a:off x="349650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Moon 1163"/>
          <p:cNvSpPr/>
          <p:nvPr userDrawn="1"/>
        </p:nvSpPr>
        <p:spPr>
          <a:xfrm>
            <a:off x="349650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5" name="Rectangle 1164"/>
          <p:cNvSpPr/>
          <p:nvPr userDrawn="1"/>
        </p:nvSpPr>
        <p:spPr>
          <a:xfrm>
            <a:off x="3809035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Oval 1165"/>
          <p:cNvSpPr/>
          <p:nvPr userDrawn="1"/>
        </p:nvSpPr>
        <p:spPr>
          <a:xfrm>
            <a:off x="387741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Moon 1166"/>
          <p:cNvSpPr/>
          <p:nvPr userDrawn="1"/>
        </p:nvSpPr>
        <p:spPr>
          <a:xfrm>
            <a:off x="387741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8" name="Rectangle 1167"/>
          <p:cNvSpPr/>
          <p:nvPr userDrawn="1"/>
        </p:nvSpPr>
        <p:spPr>
          <a:xfrm>
            <a:off x="4189939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9" name="Oval 1168"/>
          <p:cNvSpPr/>
          <p:nvPr userDrawn="1"/>
        </p:nvSpPr>
        <p:spPr>
          <a:xfrm>
            <a:off x="425831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0" name="Moon 1169"/>
          <p:cNvSpPr/>
          <p:nvPr userDrawn="1"/>
        </p:nvSpPr>
        <p:spPr>
          <a:xfrm>
            <a:off x="425831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1" name="Rectangle 1170"/>
          <p:cNvSpPr/>
          <p:nvPr userDrawn="1"/>
        </p:nvSpPr>
        <p:spPr>
          <a:xfrm>
            <a:off x="4570842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72" name="Oval 1171"/>
          <p:cNvSpPr/>
          <p:nvPr userDrawn="1"/>
        </p:nvSpPr>
        <p:spPr>
          <a:xfrm>
            <a:off x="463921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3" name="Moon 1172"/>
          <p:cNvSpPr/>
          <p:nvPr userDrawn="1"/>
        </p:nvSpPr>
        <p:spPr>
          <a:xfrm>
            <a:off x="463921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4" name="Rectangle 1173"/>
          <p:cNvSpPr/>
          <p:nvPr userDrawn="1"/>
        </p:nvSpPr>
        <p:spPr>
          <a:xfrm>
            <a:off x="4951746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5" name="Oval 1174"/>
          <p:cNvSpPr/>
          <p:nvPr userDrawn="1"/>
        </p:nvSpPr>
        <p:spPr>
          <a:xfrm>
            <a:off x="502012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6" name="Moon 1175"/>
          <p:cNvSpPr/>
          <p:nvPr userDrawn="1"/>
        </p:nvSpPr>
        <p:spPr>
          <a:xfrm>
            <a:off x="502012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" name="Rectangle 1176"/>
          <p:cNvSpPr/>
          <p:nvPr userDrawn="1"/>
        </p:nvSpPr>
        <p:spPr>
          <a:xfrm>
            <a:off x="5332649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" name="Oval 1177"/>
          <p:cNvSpPr/>
          <p:nvPr userDrawn="1"/>
        </p:nvSpPr>
        <p:spPr>
          <a:xfrm>
            <a:off x="540102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9" name="Moon 1178"/>
          <p:cNvSpPr/>
          <p:nvPr userDrawn="1"/>
        </p:nvSpPr>
        <p:spPr>
          <a:xfrm>
            <a:off x="540102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0" name="Rectangle 1179"/>
          <p:cNvSpPr/>
          <p:nvPr userDrawn="1"/>
        </p:nvSpPr>
        <p:spPr>
          <a:xfrm>
            <a:off x="5713553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1" name="Oval 1180"/>
          <p:cNvSpPr/>
          <p:nvPr userDrawn="1"/>
        </p:nvSpPr>
        <p:spPr>
          <a:xfrm>
            <a:off x="578192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2" name="Moon 1181"/>
          <p:cNvSpPr/>
          <p:nvPr userDrawn="1"/>
        </p:nvSpPr>
        <p:spPr>
          <a:xfrm>
            <a:off x="578192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3" name="Rectangle 1182"/>
          <p:cNvSpPr/>
          <p:nvPr userDrawn="1"/>
        </p:nvSpPr>
        <p:spPr>
          <a:xfrm>
            <a:off x="6094456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Oval 1183"/>
          <p:cNvSpPr/>
          <p:nvPr userDrawn="1"/>
        </p:nvSpPr>
        <p:spPr>
          <a:xfrm>
            <a:off x="616283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Moon 1184"/>
          <p:cNvSpPr/>
          <p:nvPr userDrawn="1"/>
        </p:nvSpPr>
        <p:spPr>
          <a:xfrm>
            <a:off x="616283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Rectangle 1185"/>
          <p:cNvSpPr/>
          <p:nvPr userDrawn="1"/>
        </p:nvSpPr>
        <p:spPr>
          <a:xfrm>
            <a:off x="6475360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7" name="Oval 1186"/>
          <p:cNvSpPr/>
          <p:nvPr userDrawn="1"/>
        </p:nvSpPr>
        <p:spPr>
          <a:xfrm>
            <a:off x="654373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Moon 1187"/>
          <p:cNvSpPr/>
          <p:nvPr userDrawn="1"/>
        </p:nvSpPr>
        <p:spPr>
          <a:xfrm>
            <a:off x="654373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Rectangle 1188"/>
          <p:cNvSpPr/>
          <p:nvPr userDrawn="1"/>
        </p:nvSpPr>
        <p:spPr>
          <a:xfrm>
            <a:off x="6856263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0" name="Oval 1189"/>
          <p:cNvSpPr/>
          <p:nvPr userDrawn="1"/>
        </p:nvSpPr>
        <p:spPr>
          <a:xfrm>
            <a:off x="692463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1" name="Moon 1190"/>
          <p:cNvSpPr/>
          <p:nvPr userDrawn="1"/>
        </p:nvSpPr>
        <p:spPr>
          <a:xfrm>
            <a:off x="692463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2" name="Rectangle 1191"/>
          <p:cNvSpPr/>
          <p:nvPr userDrawn="1"/>
        </p:nvSpPr>
        <p:spPr>
          <a:xfrm>
            <a:off x="7237167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3" name="Oval 1192"/>
          <p:cNvSpPr/>
          <p:nvPr userDrawn="1"/>
        </p:nvSpPr>
        <p:spPr>
          <a:xfrm>
            <a:off x="730554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4" name="Moon 1193"/>
          <p:cNvSpPr/>
          <p:nvPr userDrawn="1"/>
        </p:nvSpPr>
        <p:spPr>
          <a:xfrm>
            <a:off x="730554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5" name="Rectangle 1194"/>
          <p:cNvSpPr/>
          <p:nvPr userDrawn="1"/>
        </p:nvSpPr>
        <p:spPr>
          <a:xfrm>
            <a:off x="761807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6" name="Oval 1195"/>
          <p:cNvSpPr/>
          <p:nvPr userDrawn="1"/>
        </p:nvSpPr>
        <p:spPr>
          <a:xfrm>
            <a:off x="768644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7" name="Moon 1196"/>
          <p:cNvSpPr/>
          <p:nvPr userDrawn="1"/>
        </p:nvSpPr>
        <p:spPr>
          <a:xfrm>
            <a:off x="768644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" name="Rectangle 1197"/>
          <p:cNvSpPr/>
          <p:nvPr userDrawn="1"/>
        </p:nvSpPr>
        <p:spPr>
          <a:xfrm>
            <a:off x="799897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99" name="Oval 1198"/>
          <p:cNvSpPr/>
          <p:nvPr userDrawn="1"/>
        </p:nvSpPr>
        <p:spPr>
          <a:xfrm>
            <a:off x="806735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0" name="Moon 1199"/>
          <p:cNvSpPr/>
          <p:nvPr userDrawn="1"/>
        </p:nvSpPr>
        <p:spPr>
          <a:xfrm>
            <a:off x="806735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1" name="Rectangle 1200"/>
          <p:cNvSpPr/>
          <p:nvPr userDrawn="1"/>
        </p:nvSpPr>
        <p:spPr>
          <a:xfrm>
            <a:off x="8379877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2" name="Oval 1201"/>
          <p:cNvSpPr/>
          <p:nvPr userDrawn="1"/>
        </p:nvSpPr>
        <p:spPr>
          <a:xfrm>
            <a:off x="844825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3" name="Moon 1202"/>
          <p:cNvSpPr/>
          <p:nvPr userDrawn="1"/>
        </p:nvSpPr>
        <p:spPr>
          <a:xfrm>
            <a:off x="844825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4" name="Rectangle 1203"/>
          <p:cNvSpPr/>
          <p:nvPr userDrawn="1"/>
        </p:nvSpPr>
        <p:spPr>
          <a:xfrm>
            <a:off x="8760781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5" name="Oval 1204"/>
          <p:cNvSpPr/>
          <p:nvPr userDrawn="1"/>
        </p:nvSpPr>
        <p:spPr>
          <a:xfrm>
            <a:off x="882915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Moon 1205"/>
          <p:cNvSpPr/>
          <p:nvPr userDrawn="1"/>
        </p:nvSpPr>
        <p:spPr>
          <a:xfrm>
            <a:off x="882915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GO - Title and Content 3">
    <p:bg>
      <p:bgPr>
        <a:gradFill>
          <a:gsLst>
            <a:gs pos="47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27134"/>
            <a:ext cx="7886700" cy="852492"/>
          </a:xfrm>
        </p:spPr>
        <p:txBody>
          <a:bodyPr>
            <a:normAutofit/>
          </a:bodyPr>
          <a:lstStyle>
            <a:lvl1pPr>
              <a:defRPr sz="5400"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18826"/>
            <a:ext cx="7886700" cy="3562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994401"/>
            <a:ext cx="2057400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94401"/>
            <a:ext cx="30861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994401"/>
            <a:ext cx="2057400" cy="365125"/>
          </a:xfrm>
        </p:spPr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  <p:sp>
        <p:nvSpPr>
          <p:cNvPr id="478" name="Rectangle 477"/>
          <p:cNvSpPr/>
          <p:nvPr userDrawn="1"/>
        </p:nvSpPr>
        <p:spPr>
          <a:xfrm>
            <a:off x="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/>
          <p:cNvSpPr/>
          <p:nvPr userDrawn="1"/>
        </p:nvSpPr>
        <p:spPr>
          <a:xfrm>
            <a:off x="6837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Moon 479"/>
          <p:cNvSpPr/>
          <p:nvPr userDrawn="1"/>
        </p:nvSpPr>
        <p:spPr>
          <a:xfrm>
            <a:off x="6837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Rectangle 606"/>
          <p:cNvSpPr/>
          <p:nvPr userDrawn="1"/>
        </p:nvSpPr>
        <p:spPr>
          <a:xfrm>
            <a:off x="380904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Oval 607"/>
          <p:cNvSpPr/>
          <p:nvPr userDrawn="1"/>
        </p:nvSpPr>
        <p:spPr>
          <a:xfrm>
            <a:off x="44928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Moon 608"/>
          <p:cNvSpPr/>
          <p:nvPr userDrawn="1"/>
        </p:nvSpPr>
        <p:spPr>
          <a:xfrm>
            <a:off x="44928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Rectangle 609"/>
          <p:cNvSpPr/>
          <p:nvPr userDrawn="1"/>
        </p:nvSpPr>
        <p:spPr>
          <a:xfrm>
            <a:off x="76180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Oval 610"/>
          <p:cNvSpPr/>
          <p:nvPr userDrawn="1"/>
        </p:nvSpPr>
        <p:spPr>
          <a:xfrm>
            <a:off x="83018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Moon 611"/>
          <p:cNvSpPr/>
          <p:nvPr userDrawn="1"/>
        </p:nvSpPr>
        <p:spPr>
          <a:xfrm>
            <a:off x="83018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Rectangle 612"/>
          <p:cNvSpPr/>
          <p:nvPr userDrawn="1"/>
        </p:nvSpPr>
        <p:spPr>
          <a:xfrm>
            <a:off x="114271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" name="Oval 613"/>
          <p:cNvSpPr/>
          <p:nvPr userDrawn="1"/>
        </p:nvSpPr>
        <p:spPr>
          <a:xfrm>
            <a:off x="121108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" name="Moon 614"/>
          <p:cNvSpPr/>
          <p:nvPr userDrawn="1"/>
        </p:nvSpPr>
        <p:spPr>
          <a:xfrm>
            <a:off x="121108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" name="Rectangle 615"/>
          <p:cNvSpPr/>
          <p:nvPr userDrawn="1"/>
        </p:nvSpPr>
        <p:spPr>
          <a:xfrm>
            <a:off x="1523614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" name="Oval 616"/>
          <p:cNvSpPr/>
          <p:nvPr userDrawn="1"/>
        </p:nvSpPr>
        <p:spPr>
          <a:xfrm>
            <a:off x="159199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" name="Moon 617"/>
          <p:cNvSpPr/>
          <p:nvPr userDrawn="1"/>
        </p:nvSpPr>
        <p:spPr>
          <a:xfrm>
            <a:off x="159199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Rectangle 618"/>
          <p:cNvSpPr/>
          <p:nvPr userDrawn="1"/>
        </p:nvSpPr>
        <p:spPr>
          <a:xfrm>
            <a:off x="1904518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Oval 619"/>
          <p:cNvSpPr/>
          <p:nvPr userDrawn="1"/>
        </p:nvSpPr>
        <p:spPr>
          <a:xfrm>
            <a:off x="197289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Moon 620"/>
          <p:cNvSpPr/>
          <p:nvPr userDrawn="1"/>
        </p:nvSpPr>
        <p:spPr>
          <a:xfrm>
            <a:off x="197289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2" name="Rectangle 621"/>
          <p:cNvSpPr/>
          <p:nvPr userDrawn="1"/>
        </p:nvSpPr>
        <p:spPr>
          <a:xfrm>
            <a:off x="228542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Oval 622"/>
          <p:cNvSpPr/>
          <p:nvPr userDrawn="1"/>
        </p:nvSpPr>
        <p:spPr>
          <a:xfrm>
            <a:off x="235379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Moon 623"/>
          <p:cNvSpPr/>
          <p:nvPr userDrawn="1"/>
        </p:nvSpPr>
        <p:spPr>
          <a:xfrm>
            <a:off x="235379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" name="Rectangle 624"/>
          <p:cNvSpPr/>
          <p:nvPr userDrawn="1"/>
        </p:nvSpPr>
        <p:spPr>
          <a:xfrm>
            <a:off x="266632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6" name="Oval 625"/>
          <p:cNvSpPr/>
          <p:nvPr userDrawn="1"/>
        </p:nvSpPr>
        <p:spPr>
          <a:xfrm>
            <a:off x="273470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" name="Moon 626"/>
          <p:cNvSpPr/>
          <p:nvPr userDrawn="1"/>
        </p:nvSpPr>
        <p:spPr>
          <a:xfrm>
            <a:off x="273470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" name="Rectangle 627"/>
          <p:cNvSpPr/>
          <p:nvPr userDrawn="1"/>
        </p:nvSpPr>
        <p:spPr>
          <a:xfrm>
            <a:off x="304722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9" name="Oval 628"/>
          <p:cNvSpPr/>
          <p:nvPr userDrawn="1"/>
        </p:nvSpPr>
        <p:spPr>
          <a:xfrm>
            <a:off x="311560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" name="Moon 629"/>
          <p:cNvSpPr/>
          <p:nvPr userDrawn="1"/>
        </p:nvSpPr>
        <p:spPr>
          <a:xfrm>
            <a:off x="311560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" name="Rectangle 630"/>
          <p:cNvSpPr/>
          <p:nvPr userDrawn="1"/>
        </p:nvSpPr>
        <p:spPr>
          <a:xfrm>
            <a:off x="3428132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2" name="Oval 631"/>
          <p:cNvSpPr/>
          <p:nvPr userDrawn="1"/>
        </p:nvSpPr>
        <p:spPr>
          <a:xfrm>
            <a:off x="349650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Moon 632"/>
          <p:cNvSpPr/>
          <p:nvPr userDrawn="1"/>
        </p:nvSpPr>
        <p:spPr>
          <a:xfrm>
            <a:off x="349650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" name="Rectangle 633"/>
          <p:cNvSpPr/>
          <p:nvPr userDrawn="1"/>
        </p:nvSpPr>
        <p:spPr>
          <a:xfrm>
            <a:off x="3809035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" name="Oval 634"/>
          <p:cNvSpPr/>
          <p:nvPr userDrawn="1"/>
        </p:nvSpPr>
        <p:spPr>
          <a:xfrm>
            <a:off x="387741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6" name="Moon 635"/>
          <p:cNvSpPr/>
          <p:nvPr userDrawn="1"/>
        </p:nvSpPr>
        <p:spPr>
          <a:xfrm>
            <a:off x="387741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7" name="Rectangle 636"/>
          <p:cNvSpPr/>
          <p:nvPr userDrawn="1"/>
        </p:nvSpPr>
        <p:spPr>
          <a:xfrm>
            <a:off x="4189939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8" name="Oval 637"/>
          <p:cNvSpPr/>
          <p:nvPr userDrawn="1"/>
        </p:nvSpPr>
        <p:spPr>
          <a:xfrm>
            <a:off x="425831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9" name="Moon 638"/>
          <p:cNvSpPr/>
          <p:nvPr userDrawn="1"/>
        </p:nvSpPr>
        <p:spPr>
          <a:xfrm>
            <a:off x="425831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0" name="Rectangle 639"/>
          <p:cNvSpPr/>
          <p:nvPr userDrawn="1"/>
        </p:nvSpPr>
        <p:spPr>
          <a:xfrm>
            <a:off x="4570842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1" name="Oval 640"/>
          <p:cNvSpPr/>
          <p:nvPr userDrawn="1"/>
        </p:nvSpPr>
        <p:spPr>
          <a:xfrm>
            <a:off x="463921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2" name="Moon 641"/>
          <p:cNvSpPr/>
          <p:nvPr userDrawn="1"/>
        </p:nvSpPr>
        <p:spPr>
          <a:xfrm>
            <a:off x="463921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3" name="Rectangle 642"/>
          <p:cNvSpPr/>
          <p:nvPr userDrawn="1"/>
        </p:nvSpPr>
        <p:spPr>
          <a:xfrm>
            <a:off x="4951746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Oval 643"/>
          <p:cNvSpPr/>
          <p:nvPr userDrawn="1"/>
        </p:nvSpPr>
        <p:spPr>
          <a:xfrm>
            <a:off x="502012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Moon 644"/>
          <p:cNvSpPr/>
          <p:nvPr userDrawn="1"/>
        </p:nvSpPr>
        <p:spPr>
          <a:xfrm>
            <a:off x="502012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6" name="Rectangle 645"/>
          <p:cNvSpPr/>
          <p:nvPr userDrawn="1"/>
        </p:nvSpPr>
        <p:spPr>
          <a:xfrm>
            <a:off x="5332649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7" name="Oval 646"/>
          <p:cNvSpPr/>
          <p:nvPr userDrawn="1"/>
        </p:nvSpPr>
        <p:spPr>
          <a:xfrm>
            <a:off x="540102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" name="Moon 647"/>
          <p:cNvSpPr/>
          <p:nvPr userDrawn="1"/>
        </p:nvSpPr>
        <p:spPr>
          <a:xfrm>
            <a:off x="540102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9" name="Rectangle 648"/>
          <p:cNvSpPr/>
          <p:nvPr userDrawn="1"/>
        </p:nvSpPr>
        <p:spPr>
          <a:xfrm>
            <a:off x="571355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0" name="Oval 649"/>
          <p:cNvSpPr/>
          <p:nvPr userDrawn="1"/>
        </p:nvSpPr>
        <p:spPr>
          <a:xfrm>
            <a:off x="578192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1" name="Moon 650"/>
          <p:cNvSpPr/>
          <p:nvPr userDrawn="1"/>
        </p:nvSpPr>
        <p:spPr>
          <a:xfrm>
            <a:off x="578192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2" name="Rectangle 651"/>
          <p:cNvSpPr/>
          <p:nvPr userDrawn="1"/>
        </p:nvSpPr>
        <p:spPr>
          <a:xfrm>
            <a:off x="6094456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3" name="Oval 652"/>
          <p:cNvSpPr/>
          <p:nvPr userDrawn="1"/>
        </p:nvSpPr>
        <p:spPr>
          <a:xfrm>
            <a:off x="616283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4" name="Moon 653"/>
          <p:cNvSpPr/>
          <p:nvPr userDrawn="1"/>
        </p:nvSpPr>
        <p:spPr>
          <a:xfrm>
            <a:off x="616283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" name="Rectangle 654"/>
          <p:cNvSpPr/>
          <p:nvPr userDrawn="1"/>
        </p:nvSpPr>
        <p:spPr>
          <a:xfrm>
            <a:off x="647536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6" name="Oval 655"/>
          <p:cNvSpPr/>
          <p:nvPr userDrawn="1"/>
        </p:nvSpPr>
        <p:spPr>
          <a:xfrm>
            <a:off x="654373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7" name="Moon 656"/>
          <p:cNvSpPr/>
          <p:nvPr userDrawn="1"/>
        </p:nvSpPr>
        <p:spPr>
          <a:xfrm>
            <a:off x="654373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8" name="Rectangle 657"/>
          <p:cNvSpPr/>
          <p:nvPr userDrawn="1"/>
        </p:nvSpPr>
        <p:spPr>
          <a:xfrm>
            <a:off x="685626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9" name="Oval 658"/>
          <p:cNvSpPr/>
          <p:nvPr userDrawn="1"/>
        </p:nvSpPr>
        <p:spPr>
          <a:xfrm>
            <a:off x="692463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0" name="Moon 659"/>
          <p:cNvSpPr/>
          <p:nvPr userDrawn="1"/>
        </p:nvSpPr>
        <p:spPr>
          <a:xfrm>
            <a:off x="692463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1" name="Rectangle 660"/>
          <p:cNvSpPr/>
          <p:nvPr userDrawn="1"/>
        </p:nvSpPr>
        <p:spPr>
          <a:xfrm>
            <a:off x="723716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2" name="Oval 661"/>
          <p:cNvSpPr/>
          <p:nvPr userDrawn="1"/>
        </p:nvSpPr>
        <p:spPr>
          <a:xfrm>
            <a:off x="730554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3" name="Moon 662"/>
          <p:cNvSpPr/>
          <p:nvPr userDrawn="1"/>
        </p:nvSpPr>
        <p:spPr>
          <a:xfrm>
            <a:off x="730554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4" name="Rectangle 663"/>
          <p:cNvSpPr/>
          <p:nvPr userDrawn="1"/>
        </p:nvSpPr>
        <p:spPr>
          <a:xfrm>
            <a:off x="7618070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5" name="Oval 664"/>
          <p:cNvSpPr/>
          <p:nvPr userDrawn="1"/>
        </p:nvSpPr>
        <p:spPr>
          <a:xfrm>
            <a:off x="768644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6" name="Moon 665"/>
          <p:cNvSpPr/>
          <p:nvPr userDrawn="1"/>
        </p:nvSpPr>
        <p:spPr>
          <a:xfrm>
            <a:off x="768644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Rectangle 666"/>
          <p:cNvSpPr/>
          <p:nvPr userDrawn="1"/>
        </p:nvSpPr>
        <p:spPr>
          <a:xfrm>
            <a:off x="7998974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8" name="Oval 667"/>
          <p:cNvSpPr/>
          <p:nvPr userDrawn="1"/>
        </p:nvSpPr>
        <p:spPr>
          <a:xfrm>
            <a:off x="806735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9" name="Moon 668"/>
          <p:cNvSpPr/>
          <p:nvPr userDrawn="1"/>
        </p:nvSpPr>
        <p:spPr>
          <a:xfrm>
            <a:off x="806735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0" name="Rectangle 669"/>
          <p:cNvSpPr/>
          <p:nvPr userDrawn="1"/>
        </p:nvSpPr>
        <p:spPr>
          <a:xfrm>
            <a:off x="8379877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1" name="Oval 670"/>
          <p:cNvSpPr/>
          <p:nvPr userDrawn="1"/>
        </p:nvSpPr>
        <p:spPr>
          <a:xfrm>
            <a:off x="844825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2" name="Moon 671"/>
          <p:cNvSpPr/>
          <p:nvPr userDrawn="1"/>
        </p:nvSpPr>
        <p:spPr>
          <a:xfrm>
            <a:off x="844825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3" name="Rectangle 672"/>
          <p:cNvSpPr/>
          <p:nvPr userDrawn="1"/>
        </p:nvSpPr>
        <p:spPr>
          <a:xfrm>
            <a:off x="8760781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4" name="Oval 673"/>
          <p:cNvSpPr/>
          <p:nvPr userDrawn="1"/>
        </p:nvSpPr>
        <p:spPr>
          <a:xfrm>
            <a:off x="882915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" name="Moon 674"/>
          <p:cNvSpPr/>
          <p:nvPr userDrawn="1"/>
        </p:nvSpPr>
        <p:spPr>
          <a:xfrm>
            <a:off x="882915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Rectangle 675"/>
          <p:cNvSpPr/>
          <p:nvPr userDrawn="1"/>
        </p:nvSpPr>
        <p:spPr>
          <a:xfrm>
            <a:off x="0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7" name="Oval 676"/>
          <p:cNvSpPr/>
          <p:nvPr userDrawn="1"/>
        </p:nvSpPr>
        <p:spPr>
          <a:xfrm>
            <a:off x="6837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8" name="Moon 677"/>
          <p:cNvSpPr/>
          <p:nvPr userDrawn="1"/>
        </p:nvSpPr>
        <p:spPr>
          <a:xfrm>
            <a:off x="6837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9" name="Rectangle 678"/>
          <p:cNvSpPr/>
          <p:nvPr userDrawn="1"/>
        </p:nvSpPr>
        <p:spPr>
          <a:xfrm>
            <a:off x="876078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0" name="Oval 679"/>
          <p:cNvSpPr/>
          <p:nvPr userDrawn="1"/>
        </p:nvSpPr>
        <p:spPr>
          <a:xfrm>
            <a:off x="882915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1" name="Moon 680"/>
          <p:cNvSpPr/>
          <p:nvPr userDrawn="1"/>
        </p:nvSpPr>
        <p:spPr>
          <a:xfrm>
            <a:off x="882915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2" name="Rectangle 681"/>
          <p:cNvSpPr/>
          <p:nvPr userDrawn="1"/>
        </p:nvSpPr>
        <p:spPr>
          <a:xfrm>
            <a:off x="0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3" name="Oval 682"/>
          <p:cNvSpPr/>
          <p:nvPr userDrawn="1"/>
        </p:nvSpPr>
        <p:spPr>
          <a:xfrm>
            <a:off x="6837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4" name="Moon 683"/>
          <p:cNvSpPr/>
          <p:nvPr userDrawn="1"/>
        </p:nvSpPr>
        <p:spPr>
          <a:xfrm>
            <a:off x="6837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Rectangle 684"/>
          <p:cNvSpPr/>
          <p:nvPr userDrawn="1"/>
        </p:nvSpPr>
        <p:spPr>
          <a:xfrm>
            <a:off x="8760781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" name="Oval 685"/>
          <p:cNvSpPr/>
          <p:nvPr userDrawn="1"/>
        </p:nvSpPr>
        <p:spPr>
          <a:xfrm>
            <a:off x="882915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7" name="Moon 686"/>
          <p:cNvSpPr/>
          <p:nvPr userDrawn="1"/>
        </p:nvSpPr>
        <p:spPr>
          <a:xfrm>
            <a:off x="882915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8" name="Rectangle 687"/>
          <p:cNvSpPr/>
          <p:nvPr userDrawn="1"/>
        </p:nvSpPr>
        <p:spPr>
          <a:xfrm>
            <a:off x="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9" name="Oval 688"/>
          <p:cNvSpPr/>
          <p:nvPr userDrawn="1"/>
        </p:nvSpPr>
        <p:spPr>
          <a:xfrm>
            <a:off x="6837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0" name="Moon 689"/>
          <p:cNvSpPr/>
          <p:nvPr userDrawn="1"/>
        </p:nvSpPr>
        <p:spPr>
          <a:xfrm>
            <a:off x="6837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1" name="Rectangle 690"/>
          <p:cNvSpPr/>
          <p:nvPr userDrawn="1"/>
        </p:nvSpPr>
        <p:spPr>
          <a:xfrm>
            <a:off x="8760781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2" name="Oval 691"/>
          <p:cNvSpPr/>
          <p:nvPr userDrawn="1"/>
        </p:nvSpPr>
        <p:spPr>
          <a:xfrm>
            <a:off x="882915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3" name="Moon 692"/>
          <p:cNvSpPr/>
          <p:nvPr userDrawn="1"/>
        </p:nvSpPr>
        <p:spPr>
          <a:xfrm>
            <a:off x="882915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4" name="Rectangle 693"/>
          <p:cNvSpPr/>
          <p:nvPr userDrawn="1"/>
        </p:nvSpPr>
        <p:spPr>
          <a:xfrm>
            <a:off x="0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5" name="Oval 694"/>
          <p:cNvSpPr/>
          <p:nvPr userDrawn="1"/>
        </p:nvSpPr>
        <p:spPr>
          <a:xfrm>
            <a:off x="6837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" name="Moon 695"/>
          <p:cNvSpPr/>
          <p:nvPr userDrawn="1"/>
        </p:nvSpPr>
        <p:spPr>
          <a:xfrm>
            <a:off x="6837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7" name="Rectangle 696"/>
          <p:cNvSpPr/>
          <p:nvPr userDrawn="1"/>
        </p:nvSpPr>
        <p:spPr>
          <a:xfrm>
            <a:off x="8760781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8" name="Oval 697"/>
          <p:cNvSpPr/>
          <p:nvPr userDrawn="1"/>
        </p:nvSpPr>
        <p:spPr>
          <a:xfrm>
            <a:off x="8829157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9" name="Moon 698"/>
          <p:cNvSpPr/>
          <p:nvPr userDrawn="1"/>
        </p:nvSpPr>
        <p:spPr>
          <a:xfrm>
            <a:off x="8829157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0" name="Rectangle 699"/>
          <p:cNvSpPr/>
          <p:nvPr userDrawn="1"/>
        </p:nvSpPr>
        <p:spPr>
          <a:xfrm>
            <a:off x="0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1" name="Oval 700"/>
          <p:cNvSpPr/>
          <p:nvPr userDrawn="1"/>
        </p:nvSpPr>
        <p:spPr>
          <a:xfrm>
            <a:off x="6837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2" name="Moon 701"/>
          <p:cNvSpPr/>
          <p:nvPr userDrawn="1"/>
        </p:nvSpPr>
        <p:spPr>
          <a:xfrm>
            <a:off x="6837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3" name="Rectangle 702"/>
          <p:cNvSpPr/>
          <p:nvPr userDrawn="1"/>
        </p:nvSpPr>
        <p:spPr>
          <a:xfrm>
            <a:off x="8760781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4" name="Oval 703"/>
          <p:cNvSpPr/>
          <p:nvPr userDrawn="1"/>
        </p:nvSpPr>
        <p:spPr>
          <a:xfrm>
            <a:off x="8829157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5" name="Moon 704"/>
          <p:cNvSpPr/>
          <p:nvPr userDrawn="1"/>
        </p:nvSpPr>
        <p:spPr>
          <a:xfrm>
            <a:off x="8829157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" name="Rectangle 705"/>
          <p:cNvSpPr/>
          <p:nvPr userDrawn="1"/>
        </p:nvSpPr>
        <p:spPr>
          <a:xfrm>
            <a:off x="0" y="418951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7" name="Oval 706"/>
          <p:cNvSpPr/>
          <p:nvPr userDrawn="1"/>
        </p:nvSpPr>
        <p:spPr>
          <a:xfrm>
            <a:off x="6837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Moon 707"/>
          <p:cNvSpPr/>
          <p:nvPr userDrawn="1"/>
        </p:nvSpPr>
        <p:spPr>
          <a:xfrm>
            <a:off x="6837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9" name="Rectangle 708"/>
          <p:cNvSpPr/>
          <p:nvPr userDrawn="1"/>
        </p:nvSpPr>
        <p:spPr>
          <a:xfrm>
            <a:off x="8760781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0" name="Oval 709"/>
          <p:cNvSpPr/>
          <p:nvPr userDrawn="1"/>
        </p:nvSpPr>
        <p:spPr>
          <a:xfrm>
            <a:off x="8829157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1" name="Moon 710"/>
          <p:cNvSpPr/>
          <p:nvPr userDrawn="1"/>
        </p:nvSpPr>
        <p:spPr>
          <a:xfrm>
            <a:off x="8829157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2" name="Rectangle 711"/>
          <p:cNvSpPr/>
          <p:nvPr userDrawn="1"/>
        </p:nvSpPr>
        <p:spPr>
          <a:xfrm>
            <a:off x="0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3" name="Oval 712"/>
          <p:cNvSpPr/>
          <p:nvPr userDrawn="1"/>
        </p:nvSpPr>
        <p:spPr>
          <a:xfrm>
            <a:off x="68376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4" name="Moon 713"/>
          <p:cNvSpPr/>
          <p:nvPr userDrawn="1"/>
        </p:nvSpPr>
        <p:spPr>
          <a:xfrm>
            <a:off x="68376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Rectangle 714"/>
          <p:cNvSpPr/>
          <p:nvPr userDrawn="1"/>
        </p:nvSpPr>
        <p:spPr>
          <a:xfrm>
            <a:off x="8760781" y="380864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" name="Oval 715"/>
          <p:cNvSpPr/>
          <p:nvPr userDrawn="1"/>
        </p:nvSpPr>
        <p:spPr>
          <a:xfrm>
            <a:off x="8829157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" name="Moon 716"/>
          <p:cNvSpPr/>
          <p:nvPr userDrawn="1"/>
        </p:nvSpPr>
        <p:spPr>
          <a:xfrm>
            <a:off x="8829157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" name="Rectangle 717"/>
          <p:cNvSpPr/>
          <p:nvPr userDrawn="1"/>
        </p:nvSpPr>
        <p:spPr>
          <a:xfrm>
            <a:off x="0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" name="Oval 718"/>
          <p:cNvSpPr/>
          <p:nvPr userDrawn="1"/>
        </p:nvSpPr>
        <p:spPr>
          <a:xfrm>
            <a:off x="68376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" name="Moon 719"/>
          <p:cNvSpPr/>
          <p:nvPr userDrawn="1"/>
        </p:nvSpPr>
        <p:spPr>
          <a:xfrm>
            <a:off x="68376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" name="Rectangle 720"/>
          <p:cNvSpPr/>
          <p:nvPr userDrawn="1"/>
        </p:nvSpPr>
        <p:spPr>
          <a:xfrm>
            <a:off x="8760781" y="342778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" name="Oval 721"/>
          <p:cNvSpPr/>
          <p:nvPr userDrawn="1"/>
        </p:nvSpPr>
        <p:spPr>
          <a:xfrm>
            <a:off x="8829157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" name="Moon 722"/>
          <p:cNvSpPr/>
          <p:nvPr userDrawn="1"/>
        </p:nvSpPr>
        <p:spPr>
          <a:xfrm>
            <a:off x="8829157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" name="Rectangle 723"/>
          <p:cNvSpPr/>
          <p:nvPr userDrawn="1"/>
        </p:nvSpPr>
        <p:spPr>
          <a:xfrm>
            <a:off x="0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" name="Oval 724"/>
          <p:cNvSpPr/>
          <p:nvPr userDrawn="1"/>
        </p:nvSpPr>
        <p:spPr>
          <a:xfrm>
            <a:off x="68376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" name="Moon 725"/>
          <p:cNvSpPr/>
          <p:nvPr userDrawn="1"/>
        </p:nvSpPr>
        <p:spPr>
          <a:xfrm>
            <a:off x="68376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" name="Rectangle 726"/>
          <p:cNvSpPr/>
          <p:nvPr userDrawn="1"/>
        </p:nvSpPr>
        <p:spPr>
          <a:xfrm>
            <a:off x="8760781" y="304691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8" name="Oval 727"/>
          <p:cNvSpPr/>
          <p:nvPr userDrawn="1"/>
        </p:nvSpPr>
        <p:spPr>
          <a:xfrm>
            <a:off x="8829157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9" name="Moon 728"/>
          <p:cNvSpPr/>
          <p:nvPr userDrawn="1"/>
        </p:nvSpPr>
        <p:spPr>
          <a:xfrm>
            <a:off x="8829157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0" name="Rectangle 729"/>
          <p:cNvSpPr/>
          <p:nvPr userDrawn="1"/>
        </p:nvSpPr>
        <p:spPr>
          <a:xfrm>
            <a:off x="0" y="266605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1" name="Oval 730"/>
          <p:cNvSpPr/>
          <p:nvPr userDrawn="1"/>
        </p:nvSpPr>
        <p:spPr>
          <a:xfrm>
            <a:off x="68376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2" name="Moon 731"/>
          <p:cNvSpPr/>
          <p:nvPr userDrawn="1"/>
        </p:nvSpPr>
        <p:spPr>
          <a:xfrm>
            <a:off x="68376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3" name="Rectangle 732"/>
          <p:cNvSpPr/>
          <p:nvPr userDrawn="1"/>
        </p:nvSpPr>
        <p:spPr>
          <a:xfrm>
            <a:off x="8760781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4" name="Oval 733"/>
          <p:cNvSpPr/>
          <p:nvPr userDrawn="1"/>
        </p:nvSpPr>
        <p:spPr>
          <a:xfrm>
            <a:off x="8829157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5" name="Moon 734"/>
          <p:cNvSpPr/>
          <p:nvPr userDrawn="1"/>
        </p:nvSpPr>
        <p:spPr>
          <a:xfrm>
            <a:off x="8829157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6" name="Rectangle 735"/>
          <p:cNvSpPr/>
          <p:nvPr userDrawn="1"/>
        </p:nvSpPr>
        <p:spPr>
          <a:xfrm>
            <a:off x="0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" name="Oval 736"/>
          <p:cNvSpPr/>
          <p:nvPr userDrawn="1"/>
        </p:nvSpPr>
        <p:spPr>
          <a:xfrm>
            <a:off x="68376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8" name="Moon 737"/>
          <p:cNvSpPr/>
          <p:nvPr userDrawn="1"/>
        </p:nvSpPr>
        <p:spPr>
          <a:xfrm>
            <a:off x="68376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9" name="Rectangle 738"/>
          <p:cNvSpPr/>
          <p:nvPr userDrawn="1"/>
        </p:nvSpPr>
        <p:spPr>
          <a:xfrm>
            <a:off x="8760781" y="228518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0" name="Oval 739"/>
          <p:cNvSpPr/>
          <p:nvPr userDrawn="1"/>
        </p:nvSpPr>
        <p:spPr>
          <a:xfrm>
            <a:off x="8829157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1" name="Moon 740"/>
          <p:cNvSpPr/>
          <p:nvPr userDrawn="1"/>
        </p:nvSpPr>
        <p:spPr>
          <a:xfrm>
            <a:off x="8829157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2" name="Rectangle 741"/>
          <p:cNvSpPr/>
          <p:nvPr userDrawn="1"/>
        </p:nvSpPr>
        <p:spPr>
          <a:xfrm>
            <a:off x="0" y="190432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3" name="Oval 742"/>
          <p:cNvSpPr/>
          <p:nvPr userDrawn="1"/>
        </p:nvSpPr>
        <p:spPr>
          <a:xfrm>
            <a:off x="68376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4" name="Moon 743"/>
          <p:cNvSpPr/>
          <p:nvPr userDrawn="1"/>
        </p:nvSpPr>
        <p:spPr>
          <a:xfrm>
            <a:off x="68376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5" name="Rectangle 744"/>
          <p:cNvSpPr/>
          <p:nvPr userDrawn="1"/>
        </p:nvSpPr>
        <p:spPr>
          <a:xfrm>
            <a:off x="8760781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6" name="Oval 745"/>
          <p:cNvSpPr/>
          <p:nvPr userDrawn="1"/>
        </p:nvSpPr>
        <p:spPr>
          <a:xfrm>
            <a:off x="8829157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" name="Moon 746"/>
          <p:cNvSpPr/>
          <p:nvPr userDrawn="1"/>
        </p:nvSpPr>
        <p:spPr>
          <a:xfrm>
            <a:off x="8829157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4" name="Rectangle 753"/>
          <p:cNvSpPr/>
          <p:nvPr userDrawn="1"/>
        </p:nvSpPr>
        <p:spPr>
          <a:xfrm>
            <a:off x="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5" name="Oval 754"/>
          <p:cNvSpPr/>
          <p:nvPr userDrawn="1"/>
        </p:nvSpPr>
        <p:spPr>
          <a:xfrm>
            <a:off x="6837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6" name="Moon 755"/>
          <p:cNvSpPr/>
          <p:nvPr userDrawn="1"/>
        </p:nvSpPr>
        <p:spPr>
          <a:xfrm>
            <a:off x="6837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" name="Rectangle 756"/>
          <p:cNvSpPr/>
          <p:nvPr userDrawn="1"/>
        </p:nvSpPr>
        <p:spPr>
          <a:xfrm>
            <a:off x="8760781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8" name="Oval 757"/>
          <p:cNvSpPr/>
          <p:nvPr userDrawn="1"/>
        </p:nvSpPr>
        <p:spPr>
          <a:xfrm>
            <a:off x="882915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9" name="Moon 758"/>
          <p:cNvSpPr/>
          <p:nvPr userDrawn="1"/>
        </p:nvSpPr>
        <p:spPr>
          <a:xfrm>
            <a:off x="882915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0" name="Rectangle 759"/>
          <p:cNvSpPr/>
          <p:nvPr userDrawn="1"/>
        </p:nvSpPr>
        <p:spPr>
          <a:xfrm>
            <a:off x="0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1" name="Oval 760"/>
          <p:cNvSpPr/>
          <p:nvPr userDrawn="1"/>
        </p:nvSpPr>
        <p:spPr>
          <a:xfrm>
            <a:off x="6837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2" name="Moon 761"/>
          <p:cNvSpPr/>
          <p:nvPr userDrawn="1"/>
        </p:nvSpPr>
        <p:spPr>
          <a:xfrm>
            <a:off x="6837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3" name="Rectangle 762"/>
          <p:cNvSpPr/>
          <p:nvPr userDrawn="1"/>
        </p:nvSpPr>
        <p:spPr>
          <a:xfrm>
            <a:off x="8760781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4" name="Oval 763"/>
          <p:cNvSpPr/>
          <p:nvPr userDrawn="1"/>
        </p:nvSpPr>
        <p:spPr>
          <a:xfrm>
            <a:off x="882915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5" name="Moon 764"/>
          <p:cNvSpPr/>
          <p:nvPr userDrawn="1"/>
        </p:nvSpPr>
        <p:spPr>
          <a:xfrm>
            <a:off x="882915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6" name="Rectangle 765"/>
          <p:cNvSpPr/>
          <p:nvPr userDrawn="1"/>
        </p:nvSpPr>
        <p:spPr>
          <a:xfrm>
            <a:off x="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7" name="Oval 766"/>
          <p:cNvSpPr/>
          <p:nvPr userDrawn="1"/>
        </p:nvSpPr>
        <p:spPr>
          <a:xfrm>
            <a:off x="6837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" name="Moon 767"/>
          <p:cNvSpPr/>
          <p:nvPr userDrawn="1"/>
        </p:nvSpPr>
        <p:spPr>
          <a:xfrm>
            <a:off x="6837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9" name="Rectangle 768"/>
          <p:cNvSpPr/>
          <p:nvPr userDrawn="1"/>
        </p:nvSpPr>
        <p:spPr>
          <a:xfrm>
            <a:off x="8760781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0" name="Oval 769"/>
          <p:cNvSpPr/>
          <p:nvPr userDrawn="1"/>
        </p:nvSpPr>
        <p:spPr>
          <a:xfrm>
            <a:off x="882915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1" name="Moon 770"/>
          <p:cNvSpPr/>
          <p:nvPr userDrawn="1"/>
        </p:nvSpPr>
        <p:spPr>
          <a:xfrm>
            <a:off x="882915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2" name="Rectangle 771"/>
          <p:cNvSpPr/>
          <p:nvPr userDrawn="1"/>
        </p:nvSpPr>
        <p:spPr>
          <a:xfrm>
            <a:off x="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3" name="Oval 772"/>
          <p:cNvSpPr/>
          <p:nvPr userDrawn="1"/>
        </p:nvSpPr>
        <p:spPr>
          <a:xfrm>
            <a:off x="6837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4" name="Moon 773"/>
          <p:cNvSpPr/>
          <p:nvPr userDrawn="1"/>
        </p:nvSpPr>
        <p:spPr>
          <a:xfrm>
            <a:off x="6837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5" name="Rectangle 774"/>
          <p:cNvSpPr/>
          <p:nvPr userDrawn="1"/>
        </p:nvSpPr>
        <p:spPr>
          <a:xfrm>
            <a:off x="380904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6" name="Oval 775"/>
          <p:cNvSpPr/>
          <p:nvPr userDrawn="1"/>
        </p:nvSpPr>
        <p:spPr>
          <a:xfrm>
            <a:off x="44928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7" name="Moon 776"/>
          <p:cNvSpPr/>
          <p:nvPr userDrawn="1"/>
        </p:nvSpPr>
        <p:spPr>
          <a:xfrm>
            <a:off x="44928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" name="Rectangle 777"/>
          <p:cNvSpPr/>
          <p:nvPr userDrawn="1"/>
        </p:nvSpPr>
        <p:spPr>
          <a:xfrm>
            <a:off x="761807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9" name="Oval 778"/>
          <p:cNvSpPr/>
          <p:nvPr userDrawn="1"/>
        </p:nvSpPr>
        <p:spPr>
          <a:xfrm>
            <a:off x="83018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0" name="Moon 779"/>
          <p:cNvSpPr/>
          <p:nvPr userDrawn="1"/>
        </p:nvSpPr>
        <p:spPr>
          <a:xfrm>
            <a:off x="83018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1" name="Rectangle 780"/>
          <p:cNvSpPr/>
          <p:nvPr userDrawn="1"/>
        </p:nvSpPr>
        <p:spPr>
          <a:xfrm>
            <a:off x="114271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2" name="Oval 781"/>
          <p:cNvSpPr/>
          <p:nvPr userDrawn="1"/>
        </p:nvSpPr>
        <p:spPr>
          <a:xfrm>
            <a:off x="121108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3" name="Moon 782"/>
          <p:cNvSpPr/>
          <p:nvPr userDrawn="1"/>
        </p:nvSpPr>
        <p:spPr>
          <a:xfrm>
            <a:off x="121108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4" name="Rectangle 783"/>
          <p:cNvSpPr/>
          <p:nvPr userDrawn="1"/>
        </p:nvSpPr>
        <p:spPr>
          <a:xfrm>
            <a:off x="152361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5" name="Oval 784"/>
          <p:cNvSpPr/>
          <p:nvPr userDrawn="1"/>
        </p:nvSpPr>
        <p:spPr>
          <a:xfrm>
            <a:off x="159199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6" name="Moon 785"/>
          <p:cNvSpPr/>
          <p:nvPr userDrawn="1"/>
        </p:nvSpPr>
        <p:spPr>
          <a:xfrm>
            <a:off x="159199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7" name="Rectangle 786"/>
          <p:cNvSpPr/>
          <p:nvPr userDrawn="1"/>
        </p:nvSpPr>
        <p:spPr>
          <a:xfrm>
            <a:off x="190451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8" name="Oval 787"/>
          <p:cNvSpPr/>
          <p:nvPr userDrawn="1"/>
        </p:nvSpPr>
        <p:spPr>
          <a:xfrm>
            <a:off x="197289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9" name="Moon 788"/>
          <p:cNvSpPr/>
          <p:nvPr userDrawn="1"/>
        </p:nvSpPr>
        <p:spPr>
          <a:xfrm>
            <a:off x="197289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0" name="Rectangle 789"/>
          <p:cNvSpPr/>
          <p:nvPr userDrawn="1"/>
        </p:nvSpPr>
        <p:spPr>
          <a:xfrm>
            <a:off x="228542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1" name="Oval 790"/>
          <p:cNvSpPr/>
          <p:nvPr userDrawn="1"/>
        </p:nvSpPr>
        <p:spPr>
          <a:xfrm>
            <a:off x="235379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2" name="Moon 791"/>
          <p:cNvSpPr/>
          <p:nvPr userDrawn="1"/>
        </p:nvSpPr>
        <p:spPr>
          <a:xfrm>
            <a:off x="235379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3" name="Rectangle 792"/>
          <p:cNvSpPr/>
          <p:nvPr userDrawn="1"/>
        </p:nvSpPr>
        <p:spPr>
          <a:xfrm>
            <a:off x="2666325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4" name="Oval 793"/>
          <p:cNvSpPr/>
          <p:nvPr userDrawn="1"/>
        </p:nvSpPr>
        <p:spPr>
          <a:xfrm>
            <a:off x="273470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5" name="Moon 794"/>
          <p:cNvSpPr/>
          <p:nvPr userDrawn="1"/>
        </p:nvSpPr>
        <p:spPr>
          <a:xfrm>
            <a:off x="273470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6" name="Rectangle 795"/>
          <p:cNvSpPr/>
          <p:nvPr userDrawn="1"/>
        </p:nvSpPr>
        <p:spPr>
          <a:xfrm>
            <a:off x="304722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7" name="Oval 796"/>
          <p:cNvSpPr/>
          <p:nvPr userDrawn="1"/>
        </p:nvSpPr>
        <p:spPr>
          <a:xfrm>
            <a:off x="311560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" name="Moon 797"/>
          <p:cNvSpPr/>
          <p:nvPr userDrawn="1"/>
        </p:nvSpPr>
        <p:spPr>
          <a:xfrm>
            <a:off x="311560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9" name="Rectangle 798"/>
          <p:cNvSpPr/>
          <p:nvPr userDrawn="1"/>
        </p:nvSpPr>
        <p:spPr>
          <a:xfrm>
            <a:off x="3428132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0" name="Oval 799"/>
          <p:cNvSpPr/>
          <p:nvPr userDrawn="1"/>
        </p:nvSpPr>
        <p:spPr>
          <a:xfrm>
            <a:off x="349650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1" name="Moon 800"/>
          <p:cNvSpPr/>
          <p:nvPr userDrawn="1"/>
        </p:nvSpPr>
        <p:spPr>
          <a:xfrm>
            <a:off x="349650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2" name="Rectangle 801"/>
          <p:cNvSpPr/>
          <p:nvPr userDrawn="1"/>
        </p:nvSpPr>
        <p:spPr>
          <a:xfrm>
            <a:off x="3809035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" name="Oval 802"/>
          <p:cNvSpPr/>
          <p:nvPr userDrawn="1"/>
        </p:nvSpPr>
        <p:spPr>
          <a:xfrm>
            <a:off x="387741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4" name="Moon 803"/>
          <p:cNvSpPr/>
          <p:nvPr userDrawn="1"/>
        </p:nvSpPr>
        <p:spPr>
          <a:xfrm>
            <a:off x="387741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5" name="Rectangle 804"/>
          <p:cNvSpPr/>
          <p:nvPr userDrawn="1"/>
        </p:nvSpPr>
        <p:spPr>
          <a:xfrm>
            <a:off x="4189939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6" name="Oval 805"/>
          <p:cNvSpPr/>
          <p:nvPr userDrawn="1"/>
        </p:nvSpPr>
        <p:spPr>
          <a:xfrm>
            <a:off x="425831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7" name="Moon 806"/>
          <p:cNvSpPr/>
          <p:nvPr userDrawn="1"/>
        </p:nvSpPr>
        <p:spPr>
          <a:xfrm>
            <a:off x="425831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8" name="Rectangle 807"/>
          <p:cNvSpPr/>
          <p:nvPr userDrawn="1"/>
        </p:nvSpPr>
        <p:spPr>
          <a:xfrm>
            <a:off x="4570842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9" name="Oval 808"/>
          <p:cNvSpPr/>
          <p:nvPr userDrawn="1"/>
        </p:nvSpPr>
        <p:spPr>
          <a:xfrm>
            <a:off x="463921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0" name="Moon 809"/>
          <p:cNvSpPr/>
          <p:nvPr userDrawn="1"/>
        </p:nvSpPr>
        <p:spPr>
          <a:xfrm>
            <a:off x="463921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1" name="Rectangle 810"/>
          <p:cNvSpPr/>
          <p:nvPr userDrawn="1"/>
        </p:nvSpPr>
        <p:spPr>
          <a:xfrm>
            <a:off x="4951746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2" name="Oval 811"/>
          <p:cNvSpPr/>
          <p:nvPr userDrawn="1"/>
        </p:nvSpPr>
        <p:spPr>
          <a:xfrm>
            <a:off x="502012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3" name="Moon 812"/>
          <p:cNvSpPr/>
          <p:nvPr userDrawn="1"/>
        </p:nvSpPr>
        <p:spPr>
          <a:xfrm>
            <a:off x="502012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4" name="Rectangle 813"/>
          <p:cNvSpPr/>
          <p:nvPr userDrawn="1"/>
        </p:nvSpPr>
        <p:spPr>
          <a:xfrm>
            <a:off x="5332649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5" name="Oval 814"/>
          <p:cNvSpPr/>
          <p:nvPr userDrawn="1"/>
        </p:nvSpPr>
        <p:spPr>
          <a:xfrm>
            <a:off x="540102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6" name="Moon 815"/>
          <p:cNvSpPr/>
          <p:nvPr userDrawn="1"/>
        </p:nvSpPr>
        <p:spPr>
          <a:xfrm>
            <a:off x="540102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7" name="Rectangle 816"/>
          <p:cNvSpPr/>
          <p:nvPr userDrawn="1"/>
        </p:nvSpPr>
        <p:spPr>
          <a:xfrm>
            <a:off x="5713553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8" name="Oval 817"/>
          <p:cNvSpPr/>
          <p:nvPr userDrawn="1"/>
        </p:nvSpPr>
        <p:spPr>
          <a:xfrm>
            <a:off x="578192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" name="Moon 818"/>
          <p:cNvSpPr/>
          <p:nvPr userDrawn="1"/>
        </p:nvSpPr>
        <p:spPr>
          <a:xfrm>
            <a:off x="578192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" name="Rectangle 819"/>
          <p:cNvSpPr/>
          <p:nvPr userDrawn="1"/>
        </p:nvSpPr>
        <p:spPr>
          <a:xfrm>
            <a:off x="6094456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" name="Oval 820"/>
          <p:cNvSpPr/>
          <p:nvPr userDrawn="1"/>
        </p:nvSpPr>
        <p:spPr>
          <a:xfrm>
            <a:off x="616283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" name="Moon 821"/>
          <p:cNvSpPr/>
          <p:nvPr userDrawn="1"/>
        </p:nvSpPr>
        <p:spPr>
          <a:xfrm>
            <a:off x="616283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" name="Rectangle 822"/>
          <p:cNvSpPr/>
          <p:nvPr userDrawn="1"/>
        </p:nvSpPr>
        <p:spPr>
          <a:xfrm>
            <a:off x="6475360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4" name="Oval 823"/>
          <p:cNvSpPr/>
          <p:nvPr userDrawn="1"/>
        </p:nvSpPr>
        <p:spPr>
          <a:xfrm>
            <a:off x="654373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5" name="Moon 824"/>
          <p:cNvSpPr/>
          <p:nvPr userDrawn="1"/>
        </p:nvSpPr>
        <p:spPr>
          <a:xfrm>
            <a:off x="654373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6" name="Rectangle 825"/>
          <p:cNvSpPr/>
          <p:nvPr userDrawn="1"/>
        </p:nvSpPr>
        <p:spPr>
          <a:xfrm>
            <a:off x="6856263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7" name="Oval 826"/>
          <p:cNvSpPr/>
          <p:nvPr userDrawn="1"/>
        </p:nvSpPr>
        <p:spPr>
          <a:xfrm>
            <a:off x="692463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8" name="Moon 827"/>
          <p:cNvSpPr/>
          <p:nvPr userDrawn="1"/>
        </p:nvSpPr>
        <p:spPr>
          <a:xfrm>
            <a:off x="692463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" name="Rectangle 828"/>
          <p:cNvSpPr/>
          <p:nvPr userDrawn="1"/>
        </p:nvSpPr>
        <p:spPr>
          <a:xfrm>
            <a:off x="7237167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0" name="Oval 829"/>
          <p:cNvSpPr/>
          <p:nvPr userDrawn="1"/>
        </p:nvSpPr>
        <p:spPr>
          <a:xfrm>
            <a:off x="730554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1" name="Moon 830"/>
          <p:cNvSpPr/>
          <p:nvPr userDrawn="1"/>
        </p:nvSpPr>
        <p:spPr>
          <a:xfrm>
            <a:off x="730554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2" name="Rectangle 831"/>
          <p:cNvSpPr/>
          <p:nvPr userDrawn="1"/>
        </p:nvSpPr>
        <p:spPr>
          <a:xfrm>
            <a:off x="761807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3" name="Oval 832"/>
          <p:cNvSpPr/>
          <p:nvPr userDrawn="1"/>
        </p:nvSpPr>
        <p:spPr>
          <a:xfrm>
            <a:off x="768644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4" name="Moon 833"/>
          <p:cNvSpPr/>
          <p:nvPr userDrawn="1"/>
        </p:nvSpPr>
        <p:spPr>
          <a:xfrm>
            <a:off x="768644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5" name="Rectangle 834"/>
          <p:cNvSpPr/>
          <p:nvPr userDrawn="1"/>
        </p:nvSpPr>
        <p:spPr>
          <a:xfrm>
            <a:off x="799897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6" name="Oval 835"/>
          <p:cNvSpPr/>
          <p:nvPr userDrawn="1"/>
        </p:nvSpPr>
        <p:spPr>
          <a:xfrm>
            <a:off x="806735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7" name="Moon 836"/>
          <p:cNvSpPr/>
          <p:nvPr userDrawn="1"/>
        </p:nvSpPr>
        <p:spPr>
          <a:xfrm>
            <a:off x="806735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8" name="Rectangle 837"/>
          <p:cNvSpPr/>
          <p:nvPr userDrawn="1"/>
        </p:nvSpPr>
        <p:spPr>
          <a:xfrm>
            <a:off x="8379877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" name="Oval 838"/>
          <p:cNvSpPr/>
          <p:nvPr userDrawn="1"/>
        </p:nvSpPr>
        <p:spPr>
          <a:xfrm>
            <a:off x="844825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0" name="Moon 839"/>
          <p:cNvSpPr/>
          <p:nvPr userDrawn="1"/>
        </p:nvSpPr>
        <p:spPr>
          <a:xfrm>
            <a:off x="844825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1" name="Rectangle 840"/>
          <p:cNvSpPr/>
          <p:nvPr userDrawn="1"/>
        </p:nvSpPr>
        <p:spPr>
          <a:xfrm>
            <a:off x="8760781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2" name="Oval 841"/>
          <p:cNvSpPr/>
          <p:nvPr userDrawn="1"/>
        </p:nvSpPr>
        <p:spPr>
          <a:xfrm>
            <a:off x="882915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3" name="Moon 842"/>
          <p:cNvSpPr/>
          <p:nvPr userDrawn="1"/>
        </p:nvSpPr>
        <p:spPr>
          <a:xfrm>
            <a:off x="882915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6" name="Rectangle 915"/>
          <p:cNvSpPr/>
          <p:nvPr userDrawn="1"/>
        </p:nvSpPr>
        <p:spPr>
          <a:xfrm>
            <a:off x="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7" name="Oval 916"/>
          <p:cNvSpPr/>
          <p:nvPr userDrawn="1"/>
        </p:nvSpPr>
        <p:spPr>
          <a:xfrm>
            <a:off x="6837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8" name="Moon 917"/>
          <p:cNvSpPr/>
          <p:nvPr userDrawn="1"/>
        </p:nvSpPr>
        <p:spPr>
          <a:xfrm>
            <a:off x="6837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9" name="Rectangle 918"/>
          <p:cNvSpPr/>
          <p:nvPr userDrawn="1"/>
        </p:nvSpPr>
        <p:spPr>
          <a:xfrm>
            <a:off x="380904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0" name="Oval 919"/>
          <p:cNvSpPr/>
          <p:nvPr userDrawn="1"/>
        </p:nvSpPr>
        <p:spPr>
          <a:xfrm>
            <a:off x="44928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" name="Moon 920"/>
          <p:cNvSpPr/>
          <p:nvPr userDrawn="1"/>
        </p:nvSpPr>
        <p:spPr>
          <a:xfrm>
            <a:off x="44928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" name="Rectangle 921"/>
          <p:cNvSpPr/>
          <p:nvPr userDrawn="1"/>
        </p:nvSpPr>
        <p:spPr>
          <a:xfrm>
            <a:off x="761807" y="1523459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Oval 922"/>
          <p:cNvSpPr/>
          <p:nvPr userDrawn="1"/>
        </p:nvSpPr>
        <p:spPr>
          <a:xfrm>
            <a:off x="83018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Moon 923"/>
          <p:cNvSpPr/>
          <p:nvPr userDrawn="1"/>
        </p:nvSpPr>
        <p:spPr>
          <a:xfrm>
            <a:off x="83018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Rectangle 924"/>
          <p:cNvSpPr/>
          <p:nvPr userDrawn="1"/>
        </p:nvSpPr>
        <p:spPr>
          <a:xfrm>
            <a:off x="1142711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" name="Oval 925"/>
          <p:cNvSpPr/>
          <p:nvPr userDrawn="1"/>
        </p:nvSpPr>
        <p:spPr>
          <a:xfrm>
            <a:off x="1211087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" name="Moon 926"/>
          <p:cNvSpPr/>
          <p:nvPr userDrawn="1"/>
        </p:nvSpPr>
        <p:spPr>
          <a:xfrm>
            <a:off x="1211087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Rectangle 927"/>
          <p:cNvSpPr/>
          <p:nvPr userDrawn="1"/>
        </p:nvSpPr>
        <p:spPr>
          <a:xfrm>
            <a:off x="1523614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9" name="Oval 928"/>
          <p:cNvSpPr/>
          <p:nvPr userDrawn="1"/>
        </p:nvSpPr>
        <p:spPr>
          <a:xfrm>
            <a:off x="159199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" name="Moon 929"/>
          <p:cNvSpPr/>
          <p:nvPr userDrawn="1"/>
        </p:nvSpPr>
        <p:spPr>
          <a:xfrm>
            <a:off x="159199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" name="Rectangle 930"/>
          <p:cNvSpPr/>
          <p:nvPr userDrawn="1"/>
        </p:nvSpPr>
        <p:spPr>
          <a:xfrm>
            <a:off x="1904518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2" name="Oval 931"/>
          <p:cNvSpPr/>
          <p:nvPr userDrawn="1"/>
        </p:nvSpPr>
        <p:spPr>
          <a:xfrm>
            <a:off x="1972894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3" name="Moon 932"/>
          <p:cNvSpPr/>
          <p:nvPr userDrawn="1"/>
        </p:nvSpPr>
        <p:spPr>
          <a:xfrm>
            <a:off x="1972894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4" name="Rectangle 933"/>
          <p:cNvSpPr/>
          <p:nvPr userDrawn="1"/>
        </p:nvSpPr>
        <p:spPr>
          <a:xfrm>
            <a:off x="2285421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5" name="Oval 934"/>
          <p:cNvSpPr/>
          <p:nvPr userDrawn="1"/>
        </p:nvSpPr>
        <p:spPr>
          <a:xfrm>
            <a:off x="2353797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6" name="Moon 935"/>
          <p:cNvSpPr/>
          <p:nvPr userDrawn="1"/>
        </p:nvSpPr>
        <p:spPr>
          <a:xfrm>
            <a:off x="2353797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7" name="Rectangle 936"/>
          <p:cNvSpPr/>
          <p:nvPr userDrawn="1"/>
        </p:nvSpPr>
        <p:spPr>
          <a:xfrm>
            <a:off x="2666325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8" name="Oval 937"/>
          <p:cNvSpPr/>
          <p:nvPr userDrawn="1"/>
        </p:nvSpPr>
        <p:spPr>
          <a:xfrm>
            <a:off x="2734701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9" name="Moon 938"/>
          <p:cNvSpPr/>
          <p:nvPr userDrawn="1"/>
        </p:nvSpPr>
        <p:spPr>
          <a:xfrm>
            <a:off x="2734701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0" name="Rectangle 939"/>
          <p:cNvSpPr/>
          <p:nvPr userDrawn="1"/>
        </p:nvSpPr>
        <p:spPr>
          <a:xfrm>
            <a:off x="3047228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1" name="Oval 940"/>
          <p:cNvSpPr/>
          <p:nvPr userDrawn="1"/>
        </p:nvSpPr>
        <p:spPr>
          <a:xfrm>
            <a:off x="3115604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" name="Moon 941"/>
          <p:cNvSpPr/>
          <p:nvPr userDrawn="1"/>
        </p:nvSpPr>
        <p:spPr>
          <a:xfrm>
            <a:off x="3115604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3" name="Rectangle 942"/>
          <p:cNvSpPr/>
          <p:nvPr userDrawn="1"/>
        </p:nvSpPr>
        <p:spPr>
          <a:xfrm>
            <a:off x="3428132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4" name="Oval 943"/>
          <p:cNvSpPr/>
          <p:nvPr userDrawn="1"/>
        </p:nvSpPr>
        <p:spPr>
          <a:xfrm>
            <a:off x="3496508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5" name="Moon 944"/>
          <p:cNvSpPr/>
          <p:nvPr userDrawn="1"/>
        </p:nvSpPr>
        <p:spPr>
          <a:xfrm>
            <a:off x="3496508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6" name="Rectangle 945"/>
          <p:cNvSpPr/>
          <p:nvPr userDrawn="1"/>
        </p:nvSpPr>
        <p:spPr>
          <a:xfrm>
            <a:off x="3809035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7" name="Oval 946"/>
          <p:cNvSpPr/>
          <p:nvPr userDrawn="1"/>
        </p:nvSpPr>
        <p:spPr>
          <a:xfrm>
            <a:off x="3877411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8" name="Moon 947"/>
          <p:cNvSpPr/>
          <p:nvPr userDrawn="1"/>
        </p:nvSpPr>
        <p:spPr>
          <a:xfrm>
            <a:off x="3877411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9" name="Rectangle 948"/>
          <p:cNvSpPr/>
          <p:nvPr userDrawn="1"/>
        </p:nvSpPr>
        <p:spPr>
          <a:xfrm>
            <a:off x="4189939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0" name="Oval 949"/>
          <p:cNvSpPr/>
          <p:nvPr userDrawn="1"/>
        </p:nvSpPr>
        <p:spPr>
          <a:xfrm>
            <a:off x="4258315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1" name="Moon 950"/>
          <p:cNvSpPr/>
          <p:nvPr userDrawn="1"/>
        </p:nvSpPr>
        <p:spPr>
          <a:xfrm>
            <a:off x="4258315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" name="Rectangle 951"/>
          <p:cNvSpPr/>
          <p:nvPr userDrawn="1"/>
        </p:nvSpPr>
        <p:spPr>
          <a:xfrm>
            <a:off x="4570842" y="152345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3" name="Oval 952"/>
          <p:cNvSpPr/>
          <p:nvPr userDrawn="1"/>
        </p:nvSpPr>
        <p:spPr>
          <a:xfrm>
            <a:off x="4639218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4" name="Moon 953"/>
          <p:cNvSpPr/>
          <p:nvPr userDrawn="1"/>
        </p:nvSpPr>
        <p:spPr>
          <a:xfrm>
            <a:off x="4639218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5" name="Rectangle 954"/>
          <p:cNvSpPr/>
          <p:nvPr userDrawn="1"/>
        </p:nvSpPr>
        <p:spPr>
          <a:xfrm>
            <a:off x="4951746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56" name="Oval 955"/>
          <p:cNvSpPr/>
          <p:nvPr userDrawn="1"/>
        </p:nvSpPr>
        <p:spPr>
          <a:xfrm>
            <a:off x="5020122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7" name="Moon 956"/>
          <p:cNvSpPr/>
          <p:nvPr userDrawn="1"/>
        </p:nvSpPr>
        <p:spPr>
          <a:xfrm>
            <a:off x="5020122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8" name="Rectangle 957"/>
          <p:cNvSpPr/>
          <p:nvPr userDrawn="1"/>
        </p:nvSpPr>
        <p:spPr>
          <a:xfrm>
            <a:off x="5332649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59" name="Oval 958"/>
          <p:cNvSpPr/>
          <p:nvPr userDrawn="1"/>
        </p:nvSpPr>
        <p:spPr>
          <a:xfrm>
            <a:off x="5401025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0" name="Moon 959"/>
          <p:cNvSpPr/>
          <p:nvPr userDrawn="1"/>
        </p:nvSpPr>
        <p:spPr>
          <a:xfrm>
            <a:off x="5401025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1" name="Rectangle 960"/>
          <p:cNvSpPr/>
          <p:nvPr userDrawn="1"/>
        </p:nvSpPr>
        <p:spPr>
          <a:xfrm>
            <a:off x="5713553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2" name="Oval 961"/>
          <p:cNvSpPr/>
          <p:nvPr userDrawn="1"/>
        </p:nvSpPr>
        <p:spPr>
          <a:xfrm>
            <a:off x="5781929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3" name="Moon 962"/>
          <p:cNvSpPr/>
          <p:nvPr userDrawn="1"/>
        </p:nvSpPr>
        <p:spPr>
          <a:xfrm>
            <a:off x="5781929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4" name="Rectangle 963"/>
          <p:cNvSpPr/>
          <p:nvPr userDrawn="1"/>
        </p:nvSpPr>
        <p:spPr>
          <a:xfrm>
            <a:off x="6094456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5" name="Oval 964"/>
          <p:cNvSpPr/>
          <p:nvPr userDrawn="1"/>
        </p:nvSpPr>
        <p:spPr>
          <a:xfrm>
            <a:off x="6162832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6" name="Moon 965"/>
          <p:cNvSpPr/>
          <p:nvPr userDrawn="1"/>
        </p:nvSpPr>
        <p:spPr>
          <a:xfrm>
            <a:off x="6162832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7" name="Rectangle 966"/>
          <p:cNvSpPr/>
          <p:nvPr userDrawn="1"/>
        </p:nvSpPr>
        <p:spPr>
          <a:xfrm>
            <a:off x="6475360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8" name="Oval 967"/>
          <p:cNvSpPr/>
          <p:nvPr userDrawn="1"/>
        </p:nvSpPr>
        <p:spPr>
          <a:xfrm>
            <a:off x="654373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9" name="Moon 968"/>
          <p:cNvSpPr/>
          <p:nvPr userDrawn="1"/>
        </p:nvSpPr>
        <p:spPr>
          <a:xfrm>
            <a:off x="654373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0" name="Rectangle 969"/>
          <p:cNvSpPr/>
          <p:nvPr userDrawn="1"/>
        </p:nvSpPr>
        <p:spPr>
          <a:xfrm>
            <a:off x="6856263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1" name="Oval 970"/>
          <p:cNvSpPr/>
          <p:nvPr userDrawn="1"/>
        </p:nvSpPr>
        <p:spPr>
          <a:xfrm>
            <a:off x="6924639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" name="Moon 971"/>
          <p:cNvSpPr/>
          <p:nvPr userDrawn="1"/>
        </p:nvSpPr>
        <p:spPr>
          <a:xfrm>
            <a:off x="6924639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3" name="Rectangle 972"/>
          <p:cNvSpPr/>
          <p:nvPr userDrawn="1"/>
        </p:nvSpPr>
        <p:spPr>
          <a:xfrm>
            <a:off x="7237167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4" name="Oval 973"/>
          <p:cNvSpPr/>
          <p:nvPr userDrawn="1"/>
        </p:nvSpPr>
        <p:spPr>
          <a:xfrm>
            <a:off x="730554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5" name="Moon 974"/>
          <p:cNvSpPr/>
          <p:nvPr userDrawn="1"/>
        </p:nvSpPr>
        <p:spPr>
          <a:xfrm>
            <a:off x="730554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6" name="Rectangle 975"/>
          <p:cNvSpPr/>
          <p:nvPr userDrawn="1"/>
        </p:nvSpPr>
        <p:spPr>
          <a:xfrm>
            <a:off x="761807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7" name="Oval 976"/>
          <p:cNvSpPr/>
          <p:nvPr userDrawn="1"/>
        </p:nvSpPr>
        <p:spPr>
          <a:xfrm>
            <a:off x="768644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Moon 977"/>
          <p:cNvSpPr/>
          <p:nvPr userDrawn="1"/>
        </p:nvSpPr>
        <p:spPr>
          <a:xfrm>
            <a:off x="768644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9" name="Rectangle 978"/>
          <p:cNvSpPr/>
          <p:nvPr userDrawn="1"/>
        </p:nvSpPr>
        <p:spPr>
          <a:xfrm>
            <a:off x="7998974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0" name="Oval 979"/>
          <p:cNvSpPr/>
          <p:nvPr userDrawn="1"/>
        </p:nvSpPr>
        <p:spPr>
          <a:xfrm>
            <a:off x="806735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1" name="Moon 980"/>
          <p:cNvSpPr/>
          <p:nvPr userDrawn="1"/>
        </p:nvSpPr>
        <p:spPr>
          <a:xfrm>
            <a:off x="806735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2" name="Rectangle 981"/>
          <p:cNvSpPr/>
          <p:nvPr userDrawn="1"/>
        </p:nvSpPr>
        <p:spPr>
          <a:xfrm>
            <a:off x="8379877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" name="Oval 982"/>
          <p:cNvSpPr/>
          <p:nvPr userDrawn="1"/>
        </p:nvSpPr>
        <p:spPr>
          <a:xfrm>
            <a:off x="844825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4" name="Moon 983"/>
          <p:cNvSpPr/>
          <p:nvPr userDrawn="1"/>
        </p:nvSpPr>
        <p:spPr>
          <a:xfrm>
            <a:off x="844825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5" name="Rectangle 984"/>
          <p:cNvSpPr/>
          <p:nvPr userDrawn="1"/>
        </p:nvSpPr>
        <p:spPr>
          <a:xfrm>
            <a:off x="8760781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6" name="Oval 985"/>
          <p:cNvSpPr/>
          <p:nvPr userDrawn="1"/>
        </p:nvSpPr>
        <p:spPr>
          <a:xfrm>
            <a:off x="8829157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7" name="Moon 986"/>
          <p:cNvSpPr/>
          <p:nvPr userDrawn="1"/>
        </p:nvSpPr>
        <p:spPr>
          <a:xfrm>
            <a:off x="8829157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0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GO - Title and Content 4">
    <p:bg>
      <p:bgPr>
        <a:gradFill>
          <a:gsLst>
            <a:gs pos="47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133" y="893670"/>
            <a:ext cx="7399734" cy="797019"/>
          </a:xfrm>
        </p:spPr>
        <p:txBody>
          <a:bodyPr>
            <a:normAutofit/>
          </a:bodyPr>
          <a:lstStyle>
            <a:lvl1pPr>
              <a:defRPr sz="54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133" y="1890490"/>
            <a:ext cx="7399734" cy="34401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2133" y="5530410"/>
            <a:ext cx="2057400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530410"/>
            <a:ext cx="30861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467" y="5530410"/>
            <a:ext cx="2057400" cy="365125"/>
          </a:xfrm>
        </p:spPr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  <p:sp>
        <p:nvSpPr>
          <p:cNvPr id="559" name="Rectangle 558"/>
          <p:cNvSpPr/>
          <p:nvPr userDrawn="1"/>
        </p:nvSpPr>
        <p:spPr>
          <a:xfrm>
            <a:off x="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Oval 559"/>
          <p:cNvSpPr/>
          <p:nvPr userDrawn="1"/>
        </p:nvSpPr>
        <p:spPr>
          <a:xfrm>
            <a:off x="6837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Moon 560"/>
          <p:cNvSpPr/>
          <p:nvPr userDrawn="1"/>
        </p:nvSpPr>
        <p:spPr>
          <a:xfrm>
            <a:off x="6837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Rectangle 561"/>
          <p:cNvSpPr/>
          <p:nvPr userDrawn="1"/>
        </p:nvSpPr>
        <p:spPr>
          <a:xfrm>
            <a:off x="380904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Oval 562"/>
          <p:cNvSpPr/>
          <p:nvPr userDrawn="1"/>
        </p:nvSpPr>
        <p:spPr>
          <a:xfrm>
            <a:off x="44928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Moon 563"/>
          <p:cNvSpPr/>
          <p:nvPr userDrawn="1"/>
        </p:nvSpPr>
        <p:spPr>
          <a:xfrm>
            <a:off x="44928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Rectangle 564"/>
          <p:cNvSpPr/>
          <p:nvPr userDrawn="1"/>
        </p:nvSpPr>
        <p:spPr>
          <a:xfrm>
            <a:off x="8379877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6" name="Oval 565"/>
          <p:cNvSpPr/>
          <p:nvPr userDrawn="1"/>
        </p:nvSpPr>
        <p:spPr>
          <a:xfrm>
            <a:off x="844825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Moon 566"/>
          <p:cNvSpPr/>
          <p:nvPr userDrawn="1"/>
        </p:nvSpPr>
        <p:spPr>
          <a:xfrm>
            <a:off x="844825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8" name="Rectangle 567"/>
          <p:cNvSpPr/>
          <p:nvPr userDrawn="1"/>
        </p:nvSpPr>
        <p:spPr>
          <a:xfrm>
            <a:off x="8760781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Oval 568"/>
          <p:cNvSpPr/>
          <p:nvPr userDrawn="1"/>
        </p:nvSpPr>
        <p:spPr>
          <a:xfrm>
            <a:off x="882915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0" name="Moon 569"/>
          <p:cNvSpPr/>
          <p:nvPr userDrawn="1"/>
        </p:nvSpPr>
        <p:spPr>
          <a:xfrm>
            <a:off x="882915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Rectangle 570"/>
          <p:cNvSpPr/>
          <p:nvPr userDrawn="1"/>
        </p:nvSpPr>
        <p:spPr>
          <a:xfrm>
            <a:off x="0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Oval 571"/>
          <p:cNvSpPr/>
          <p:nvPr userDrawn="1"/>
        </p:nvSpPr>
        <p:spPr>
          <a:xfrm>
            <a:off x="6837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Moon 572"/>
          <p:cNvSpPr/>
          <p:nvPr userDrawn="1"/>
        </p:nvSpPr>
        <p:spPr>
          <a:xfrm>
            <a:off x="6837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Rectangle 573"/>
          <p:cNvSpPr/>
          <p:nvPr userDrawn="1"/>
        </p:nvSpPr>
        <p:spPr>
          <a:xfrm>
            <a:off x="380904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Oval 574"/>
          <p:cNvSpPr/>
          <p:nvPr userDrawn="1"/>
        </p:nvSpPr>
        <p:spPr>
          <a:xfrm>
            <a:off x="44928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Moon 575"/>
          <p:cNvSpPr/>
          <p:nvPr userDrawn="1"/>
        </p:nvSpPr>
        <p:spPr>
          <a:xfrm>
            <a:off x="44928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7" name="Rectangle 576"/>
          <p:cNvSpPr/>
          <p:nvPr userDrawn="1"/>
        </p:nvSpPr>
        <p:spPr>
          <a:xfrm>
            <a:off x="8379877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8" name="Oval 577"/>
          <p:cNvSpPr/>
          <p:nvPr userDrawn="1"/>
        </p:nvSpPr>
        <p:spPr>
          <a:xfrm>
            <a:off x="844825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9" name="Moon 578"/>
          <p:cNvSpPr/>
          <p:nvPr userDrawn="1"/>
        </p:nvSpPr>
        <p:spPr>
          <a:xfrm>
            <a:off x="844825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0" name="Rectangle 579"/>
          <p:cNvSpPr/>
          <p:nvPr userDrawn="1"/>
        </p:nvSpPr>
        <p:spPr>
          <a:xfrm>
            <a:off x="876078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1" name="Oval 580"/>
          <p:cNvSpPr/>
          <p:nvPr userDrawn="1"/>
        </p:nvSpPr>
        <p:spPr>
          <a:xfrm>
            <a:off x="882915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2" name="Moon 581"/>
          <p:cNvSpPr/>
          <p:nvPr userDrawn="1"/>
        </p:nvSpPr>
        <p:spPr>
          <a:xfrm>
            <a:off x="882915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Rectangle 582"/>
          <p:cNvSpPr/>
          <p:nvPr userDrawn="1"/>
        </p:nvSpPr>
        <p:spPr>
          <a:xfrm>
            <a:off x="0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4" name="Oval 583"/>
          <p:cNvSpPr/>
          <p:nvPr userDrawn="1"/>
        </p:nvSpPr>
        <p:spPr>
          <a:xfrm>
            <a:off x="6837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Moon 584"/>
          <p:cNvSpPr/>
          <p:nvPr userDrawn="1"/>
        </p:nvSpPr>
        <p:spPr>
          <a:xfrm>
            <a:off x="6837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Rectangle 585"/>
          <p:cNvSpPr/>
          <p:nvPr userDrawn="1"/>
        </p:nvSpPr>
        <p:spPr>
          <a:xfrm>
            <a:off x="380904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Oval 586"/>
          <p:cNvSpPr/>
          <p:nvPr userDrawn="1"/>
        </p:nvSpPr>
        <p:spPr>
          <a:xfrm>
            <a:off x="44928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Moon 587"/>
          <p:cNvSpPr/>
          <p:nvPr userDrawn="1"/>
        </p:nvSpPr>
        <p:spPr>
          <a:xfrm>
            <a:off x="44928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Rectangle 588"/>
          <p:cNvSpPr/>
          <p:nvPr userDrawn="1"/>
        </p:nvSpPr>
        <p:spPr>
          <a:xfrm>
            <a:off x="837987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" name="Oval 589"/>
          <p:cNvSpPr/>
          <p:nvPr userDrawn="1"/>
        </p:nvSpPr>
        <p:spPr>
          <a:xfrm>
            <a:off x="844825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1" name="Moon 590"/>
          <p:cNvSpPr/>
          <p:nvPr userDrawn="1"/>
        </p:nvSpPr>
        <p:spPr>
          <a:xfrm>
            <a:off x="844825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Rectangle 591"/>
          <p:cNvSpPr/>
          <p:nvPr userDrawn="1"/>
        </p:nvSpPr>
        <p:spPr>
          <a:xfrm>
            <a:off x="8760781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Oval 592"/>
          <p:cNvSpPr/>
          <p:nvPr userDrawn="1"/>
        </p:nvSpPr>
        <p:spPr>
          <a:xfrm>
            <a:off x="882915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Moon 593"/>
          <p:cNvSpPr/>
          <p:nvPr userDrawn="1"/>
        </p:nvSpPr>
        <p:spPr>
          <a:xfrm>
            <a:off x="882915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Rectangle 594"/>
          <p:cNvSpPr/>
          <p:nvPr userDrawn="1"/>
        </p:nvSpPr>
        <p:spPr>
          <a:xfrm>
            <a:off x="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Oval 595"/>
          <p:cNvSpPr/>
          <p:nvPr userDrawn="1"/>
        </p:nvSpPr>
        <p:spPr>
          <a:xfrm>
            <a:off x="6837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Moon 596"/>
          <p:cNvSpPr/>
          <p:nvPr userDrawn="1"/>
        </p:nvSpPr>
        <p:spPr>
          <a:xfrm>
            <a:off x="6837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Rectangle 597"/>
          <p:cNvSpPr/>
          <p:nvPr userDrawn="1"/>
        </p:nvSpPr>
        <p:spPr>
          <a:xfrm>
            <a:off x="38090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Oval 598"/>
          <p:cNvSpPr/>
          <p:nvPr userDrawn="1"/>
        </p:nvSpPr>
        <p:spPr>
          <a:xfrm>
            <a:off x="44928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Moon 599"/>
          <p:cNvSpPr/>
          <p:nvPr userDrawn="1"/>
        </p:nvSpPr>
        <p:spPr>
          <a:xfrm>
            <a:off x="44928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1" name="Rectangle 600"/>
          <p:cNvSpPr/>
          <p:nvPr userDrawn="1"/>
        </p:nvSpPr>
        <p:spPr>
          <a:xfrm>
            <a:off x="837987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Oval 601"/>
          <p:cNvSpPr/>
          <p:nvPr userDrawn="1"/>
        </p:nvSpPr>
        <p:spPr>
          <a:xfrm>
            <a:off x="844825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Moon 602"/>
          <p:cNvSpPr/>
          <p:nvPr userDrawn="1"/>
        </p:nvSpPr>
        <p:spPr>
          <a:xfrm>
            <a:off x="844825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Rectangle 603"/>
          <p:cNvSpPr/>
          <p:nvPr userDrawn="1"/>
        </p:nvSpPr>
        <p:spPr>
          <a:xfrm>
            <a:off x="8760781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Oval 604"/>
          <p:cNvSpPr/>
          <p:nvPr userDrawn="1"/>
        </p:nvSpPr>
        <p:spPr>
          <a:xfrm>
            <a:off x="882915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6" name="Moon 605"/>
          <p:cNvSpPr/>
          <p:nvPr userDrawn="1"/>
        </p:nvSpPr>
        <p:spPr>
          <a:xfrm>
            <a:off x="882915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Rectangle 606"/>
          <p:cNvSpPr/>
          <p:nvPr userDrawn="1"/>
        </p:nvSpPr>
        <p:spPr>
          <a:xfrm>
            <a:off x="0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Oval 607"/>
          <p:cNvSpPr/>
          <p:nvPr userDrawn="1"/>
        </p:nvSpPr>
        <p:spPr>
          <a:xfrm>
            <a:off x="6837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Moon 608"/>
          <p:cNvSpPr/>
          <p:nvPr userDrawn="1"/>
        </p:nvSpPr>
        <p:spPr>
          <a:xfrm>
            <a:off x="6837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Rectangle 609"/>
          <p:cNvSpPr/>
          <p:nvPr userDrawn="1"/>
        </p:nvSpPr>
        <p:spPr>
          <a:xfrm>
            <a:off x="380904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Oval 610"/>
          <p:cNvSpPr/>
          <p:nvPr userDrawn="1"/>
        </p:nvSpPr>
        <p:spPr>
          <a:xfrm>
            <a:off x="449280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Moon 611"/>
          <p:cNvSpPr/>
          <p:nvPr userDrawn="1"/>
        </p:nvSpPr>
        <p:spPr>
          <a:xfrm>
            <a:off x="449280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Rectangle 612"/>
          <p:cNvSpPr/>
          <p:nvPr userDrawn="1"/>
        </p:nvSpPr>
        <p:spPr>
          <a:xfrm>
            <a:off x="8379877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" name="Oval 613"/>
          <p:cNvSpPr/>
          <p:nvPr userDrawn="1"/>
        </p:nvSpPr>
        <p:spPr>
          <a:xfrm>
            <a:off x="8448253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" name="Moon 614"/>
          <p:cNvSpPr/>
          <p:nvPr userDrawn="1"/>
        </p:nvSpPr>
        <p:spPr>
          <a:xfrm>
            <a:off x="8448253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" name="Rectangle 615"/>
          <p:cNvSpPr/>
          <p:nvPr userDrawn="1"/>
        </p:nvSpPr>
        <p:spPr>
          <a:xfrm>
            <a:off x="8760781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" name="Oval 616"/>
          <p:cNvSpPr/>
          <p:nvPr userDrawn="1"/>
        </p:nvSpPr>
        <p:spPr>
          <a:xfrm>
            <a:off x="8829157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" name="Moon 617"/>
          <p:cNvSpPr/>
          <p:nvPr userDrawn="1"/>
        </p:nvSpPr>
        <p:spPr>
          <a:xfrm>
            <a:off x="8829157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Rectangle 618"/>
          <p:cNvSpPr/>
          <p:nvPr userDrawn="1"/>
        </p:nvSpPr>
        <p:spPr>
          <a:xfrm>
            <a:off x="0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Oval 619"/>
          <p:cNvSpPr/>
          <p:nvPr userDrawn="1"/>
        </p:nvSpPr>
        <p:spPr>
          <a:xfrm>
            <a:off x="6837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Moon 620"/>
          <p:cNvSpPr/>
          <p:nvPr userDrawn="1"/>
        </p:nvSpPr>
        <p:spPr>
          <a:xfrm>
            <a:off x="6837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2" name="Rectangle 621"/>
          <p:cNvSpPr/>
          <p:nvPr userDrawn="1"/>
        </p:nvSpPr>
        <p:spPr>
          <a:xfrm>
            <a:off x="380904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3" name="Oval 622"/>
          <p:cNvSpPr/>
          <p:nvPr userDrawn="1"/>
        </p:nvSpPr>
        <p:spPr>
          <a:xfrm>
            <a:off x="449280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Moon 623"/>
          <p:cNvSpPr/>
          <p:nvPr userDrawn="1"/>
        </p:nvSpPr>
        <p:spPr>
          <a:xfrm>
            <a:off x="449280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" name="Rectangle 624"/>
          <p:cNvSpPr/>
          <p:nvPr userDrawn="1"/>
        </p:nvSpPr>
        <p:spPr>
          <a:xfrm>
            <a:off x="8379877" y="457037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6" name="Oval 625"/>
          <p:cNvSpPr/>
          <p:nvPr userDrawn="1"/>
        </p:nvSpPr>
        <p:spPr>
          <a:xfrm>
            <a:off x="8448253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" name="Moon 626"/>
          <p:cNvSpPr/>
          <p:nvPr userDrawn="1"/>
        </p:nvSpPr>
        <p:spPr>
          <a:xfrm>
            <a:off x="8448253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" name="Rectangle 627"/>
          <p:cNvSpPr/>
          <p:nvPr userDrawn="1"/>
        </p:nvSpPr>
        <p:spPr>
          <a:xfrm>
            <a:off x="8760781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9" name="Oval 628"/>
          <p:cNvSpPr/>
          <p:nvPr userDrawn="1"/>
        </p:nvSpPr>
        <p:spPr>
          <a:xfrm>
            <a:off x="8829157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" name="Moon 629"/>
          <p:cNvSpPr/>
          <p:nvPr userDrawn="1"/>
        </p:nvSpPr>
        <p:spPr>
          <a:xfrm>
            <a:off x="8829157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" name="Rectangle 630"/>
          <p:cNvSpPr/>
          <p:nvPr userDrawn="1"/>
        </p:nvSpPr>
        <p:spPr>
          <a:xfrm>
            <a:off x="0" y="418951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2" name="Oval 631"/>
          <p:cNvSpPr/>
          <p:nvPr userDrawn="1"/>
        </p:nvSpPr>
        <p:spPr>
          <a:xfrm>
            <a:off x="6837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Moon 632"/>
          <p:cNvSpPr/>
          <p:nvPr userDrawn="1"/>
        </p:nvSpPr>
        <p:spPr>
          <a:xfrm>
            <a:off x="6837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" name="Rectangle 633"/>
          <p:cNvSpPr/>
          <p:nvPr userDrawn="1"/>
        </p:nvSpPr>
        <p:spPr>
          <a:xfrm>
            <a:off x="380904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" name="Oval 634"/>
          <p:cNvSpPr/>
          <p:nvPr userDrawn="1"/>
        </p:nvSpPr>
        <p:spPr>
          <a:xfrm>
            <a:off x="449280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6" name="Moon 635"/>
          <p:cNvSpPr/>
          <p:nvPr userDrawn="1"/>
        </p:nvSpPr>
        <p:spPr>
          <a:xfrm>
            <a:off x="449280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7" name="Rectangle 636"/>
          <p:cNvSpPr/>
          <p:nvPr userDrawn="1"/>
        </p:nvSpPr>
        <p:spPr>
          <a:xfrm>
            <a:off x="8379877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8" name="Oval 637"/>
          <p:cNvSpPr/>
          <p:nvPr userDrawn="1"/>
        </p:nvSpPr>
        <p:spPr>
          <a:xfrm>
            <a:off x="8448253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9" name="Moon 638"/>
          <p:cNvSpPr/>
          <p:nvPr userDrawn="1"/>
        </p:nvSpPr>
        <p:spPr>
          <a:xfrm>
            <a:off x="8448253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0" name="Rectangle 639"/>
          <p:cNvSpPr/>
          <p:nvPr userDrawn="1"/>
        </p:nvSpPr>
        <p:spPr>
          <a:xfrm>
            <a:off x="8760781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1" name="Oval 640"/>
          <p:cNvSpPr/>
          <p:nvPr userDrawn="1"/>
        </p:nvSpPr>
        <p:spPr>
          <a:xfrm>
            <a:off x="8829157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2" name="Moon 641"/>
          <p:cNvSpPr/>
          <p:nvPr userDrawn="1"/>
        </p:nvSpPr>
        <p:spPr>
          <a:xfrm>
            <a:off x="8829157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3" name="Rectangle 642"/>
          <p:cNvSpPr/>
          <p:nvPr userDrawn="1"/>
        </p:nvSpPr>
        <p:spPr>
          <a:xfrm>
            <a:off x="0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4" name="Oval 643"/>
          <p:cNvSpPr/>
          <p:nvPr userDrawn="1"/>
        </p:nvSpPr>
        <p:spPr>
          <a:xfrm>
            <a:off x="68376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Moon 644"/>
          <p:cNvSpPr/>
          <p:nvPr userDrawn="1"/>
        </p:nvSpPr>
        <p:spPr>
          <a:xfrm>
            <a:off x="68376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6" name="Rectangle 645"/>
          <p:cNvSpPr/>
          <p:nvPr userDrawn="1"/>
        </p:nvSpPr>
        <p:spPr>
          <a:xfrm>
            <a:off x="380904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7" name="Oval 646"/>
          <p:cNvSpPr/>
          <p:nvPr userDrawn="1"/>
        </p:nvSpPr>
        <p:spPr>
          <a:xfrm>
            <a:off x="449280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" name="Moon 647"/>
          <p:cNvSpPr/>
          <p:nvPr userDrawn="1"/>
        </p:nvSpPr>
        <p:spPr>
          <a:xfrm>
            <a:off x="449280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9" name="Rectangle 648"/>
          <p:cNvSpPr/>
          <p:nvPr userDrawn="1"/>
        </p:nvSpPr>
        <p:spPr>
          <a:xfrm>
            <a:off x="8379877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0" name="Oval 649"/>
          <p:cNvSpPr/>
          <p:nvPr userDrawn="1"/>
        </p:nvSpPr>
        <p:spPr>
          <a:xfrm>
            <a:off x="8448253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1" name="Moon 650"/>
          <p:cNvSpPr/>
          <p:nvPr userDrawn="1"/>
        </p:nvSpPr>
        <p:spPr>
          <a:xfrm>
            <a:off x="8448253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2" name="Rectangle 651"/>
          <p:cNvSpPr/>
          <p:nvPr userDrawn="1"/>
        </p:nvSpPr>
        <p:spPr>
          <a:xfrm>
            <a:off x="8760781" y="380864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3" name="Oval 652"/>
          <p:cNvSpPr/>
          <p:nvPr userDrawn="1"/>
        </p:nvSpPr>
        <p:spPr>
          <a:xfrm>
            <a:off x="8829157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4" name="Moon 653"/>
          <p:cNvSpPr/>
          <p:nvPr userDrawn="1"/>
        </p:nvSpPr>
        <p:spPr>
          <a:xfrm>
            <a:off x="8829157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" name="Rectangle 654"/>
          <p:cNvSpPr/>
          <p:nvPr userDrawn="1"/>
        </p:nvSpPr>
        <p:spPr>
          <a:xfrm>
            <a:off x="0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6" name="Oval 655"/>
          <p:cNvSpPr/>
          <p:nvPr userDrawn="1"/>
        </p:nvSpPr>
        <p:spPr>
          <a:xfrm>
            <a:off x="68376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7" name="Moon 656"/>
          <p:cNvSpPr/>
          <p:nvPr userDrawn="1"/>
        </p:nvSpPr>
        <p:spPr>
          <a:xfrm>
            <a:off x="68376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8" name="Rectangle 657"/>
          <p:cNvSpPr/>
          <p:nvPr userDrawn="1"/>
        </p:nvSpPr>
        <p:spPr>
          <a:xfrm>
            <a:off x="380904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9" name="Oval 658"/>
          <p:cNvSpPr/>
          <p:nvPr userDrawn="1"/>
        </p:nvSpPr>
        <p:spPr>
          <a:xfrm>
            <a:off x="449280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0" name="Moon 659"/>
          <p:cNvSpPr/>
          <p:nvPr userDrawn="1"/>
        </p:nvSpPr>
        <p:spPr>
          <a:xfrm>
            <a:off x="449280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1" name="Rectangle 660"/>
          <p:cNvSpPr/>
          <p:nvPr userDrawn="1"/>
        </p:nvSpPr>
        <p:spPr>
          <a:xfrm>
            <a:off x="8379877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2" name="Oval 661"/>
          <p:cNvSpPr/>
          <p:nvPr userDrawn="1"/>
        </p:nvSpPr>
        <p:spPr>
          <a:xfrm>
            <a:off x="8448253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3" name="Moon 662"/>
          <p:cNvSpPr/>
          <p:nvPr userDrawn="1"/>
        </p:nvSpPr>
        <p:spPr>
          <a:xfrm>
            <a:off x="8448253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4" name="Rectangle 663"/>
          <p:cNvSpPr/>
          <p:nvPr userDrawn="1"/>
        </p:nvSpPr>
        <p:spPr>
          <a:xfrm>
            <a:off x="8760781" y="342778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" name="Oval 664"/>
          <p:cNvSpPr/>
          <p:nvPr userDrawn="1"/>
        </p:nvSpPr>
        <p:spPr>
          <a:xfrm>
            <a:off x="8829157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6" name="Moon 665"/>
          <p:cNvSpPr/>
          <p:nvPr userDrawn="1"/>
        </p:nvSpPr>
        <p:spPr>
          <a:xfrm>
            <a:off x="8829157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Rectangle 666"/>
          <p:cNvSpPr/>
          <p:nvPr userDrawn="1"/>
        </p:nvSpPr>
        <p:spPr>
          <a:xfrm>
            <a:off x="0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8" name="Oval 667"/>
          <p:cNvSpPr/>
          <p:nvPr userDrawn="1"/>
        </p:nvSpPr>
        <p:spPr>
          <a:xfrm>
            <a:off x="68376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9" name="Moon 668"/>
          <p:cNvSpPr/>
          <p:nvPr userDrawn="1"/>
        </p:nvSpPr>
        <p:spPr>
          <a:xfrm>
            <a:off x="68376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0" name="Rectangle 669"/>
          <p:cNvSpPr/>
          <p:nvPr userDrawn="1"/>
        </p:nvSpPr>
        <p:spPr>
          <a:xfrm>
            <a:off x="380904" y="304691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1" name="Oval 670"/>
          <p:cNvSpPr/>
          <p:nvPr userDrawn="1"/>
        </p:nvSpPr>
        <p:spPr>
          <a:xfrm>
            <a:off x="449280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2" name="Moon 671"/>
          <p:cNvSpPr/>
          <p:nvPr userDrawn="1"/>
        </p:nvSpPr>
        <p:spPr>
          <a:xfrm>
            <a:off x="449280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3" name="Rectangle 672"/>
          <p:cNvSpPr/>
          <p:nvPr userDrawn="1"/>
        </p:nvSpPr>
        <p:spPr>
          <a:xfrm>
            <a:off x="8379877" y="304691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4" name="Oval 673"/>
          <p:cNvSpPr/>
          <p:nvPr userDrawn="1"/>
        </p:nvSpPr>
        <p:spPr>
          <a:xfrm>
            <a:off x="8448253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" name="Moon 674"/>
          <p:cNvSpPr/>
          <p:nvPr userDrawn="1"/>
        </p:nvSpPr>
        <p:spPr>
          <a:xfrm>
            <a:off x="8448253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Rectangle 675"/>
          <p:cNvSpPr/>
          <p:nvPr userDrawn="1"/>
        </p:nvSpPr>
        <p:spPr>
          <a:xfrm>
            <a:off x="8760781" y="304691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7" name="Oval 676"/>
          <p:cNvSpPr/>
          <p:nvPr userDrawn="1"/>
        </p:nvSpPr>
        <p:spPr>
          <a:xfrm>
            <a:off x="8829157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8" name="Moon 677"/>
          <p:cNvSpPr/>
          <p:nvPr userDrawn="1"/>
        </p:nvSpPr>
        <p:spPr>
          <a:xfrm>
            <a:off x="8829157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9" name="Rectangle 678"/>
          <p:cNvSpPr/>
          <p:nvPr userDrawn="1"/>
        </p:nvSpPr>
        <p:spPr>
          <a:xfrm>
            <a:off x="0" y="266605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0" name="Oval 679"/>
          <p:cNvSpPr/>
          <p:nvPr userDrawn="1"/>
        </p:nvSpPr>
        <p:spPr>
          <a:xfrm>
            <a:off x="68376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1" name="Moon 680"/>
          <p:cNvSpPr/>
          <p:nvPr userDrawn="1"/>
        </p:nvSpPr>
        <p:spPr>
          <a:xfrm>
            <a:off x="68376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2" name="Rectangle 681"/>
          <p:cNvSpPr/>
          <p:nvPr userDrawn="1"/>
        </p:nvSpPr>
        <p:spPr>
          <a:xfrm>
            <a:off x="380904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3" name="Oval 682"/>
          <p:cNvSpPr/>
          <p:nvPr userDrawn="1"/>
        </p:nvSpPr>
        <p:spPr>
          <a:xfrm>
            <a:off x="449280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4" name="Moon 683"/>
          <p:cNvSpPr/>
          <p:nvPr userDrawn="1"/>
        </p:nvSpPr>
        <p:spPr>
          <a:xfrm>
            <a:off x="449280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Rectangle 684"/>
          <p:cNvSpPr/>
          <p:nvPr userDrawn="1"/>
        </p:nvSpPr>
        <p:spPr>
          <a:xfrm>
            <a:off x="8379877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6" name="Oval 685"/>
          <p:cNvSpPr/>
          <p:nvPr userDrawn="1"/>
        </p:nvSpPr>
        <p:spPr>
          <a:xfrm>
            <a:off x="8448253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7" name="Moon 686"/>
          <p:cNvSpPr/>
          <p:nvPr userDrawn="1"/>
        </p:nvSpPr>
        <p:spPr>
          <a:xfrm>
            <a:off x="8448253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8" name="Rectangle 687"/>
          <p:cNvSpPr/>
          <p:nvPr userDrawn="1"/>
        </p:nvSpPr>
        <p:spPr>
          <a:xfrm>
            <a:off x="8760781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9" name="Oval 688"/>
          <p:cNvSpPr/>
          <p:nvPr userDrawn="1"/>
        </p:nvSpPr>
        <p:spPr>
          <a:xfrm>
            <a:off x="8829157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0" name="Moon 689"/>
          <p:cNvSpPr/>
          <p:nvPr userDrawn="1"/>
        </p:nvSpPr>
        <p:spPr>
          <a:xfrm>
            <a:off x="8829157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1" name="Rectangle 690"/>
          <p:cNvSpPr/>
          <p:nvPr userDrawn="1"/>
        </p:nvSpPr>
        <p:spPr>
          <a:xfrm>
            <a:off x="0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2" name="Oval 691"/>
          <p:cNvSpPr/>
          <p:nvPr userDrawn="1"/>
        </p:nvSpPr>
        <p:spPr>
          <a:xfrm>
            <a:off x="68376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3" name="Moon 692"/>
          <p:cNvSpPr/>
          <p:nvPr userDrawn="1"/>
        </p:nvSpPr>
        <p:spPr>
          <a:xfrm>
            <a:off x="68376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4" name="Rectangle 693"/>
          <p:cNvSpPr/>
          <p:nvPr userDrawn="1"/>
        </p:nvSpPr>
        <p:spPr>
          <a:xfrm>
            <a:off x="380904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5" name="Oval 694"/>
          <p:cNvSpPr/>
          <p:nvPr userDrawn="1"/>
        </p:nvSpPr>
        <p:spPr>
          <a:xfrm>
            <a:off x="449280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" name="Moon 695"/>
          <p:cNvSpPr/>
          <p:nvPr userDrawn="1"/>
        </p:nvSpPr>
        <p:spPr>
          <a:xfrm>
            <a:off x="449280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7" name="Rectangle 696"/>
          <p:cNvSpPr/>
          <p:nvPr userDrawn="1"/>
        </p:nvSpPr>
        <p:spPr>
          <a:xfrm>
            <a:off x="8379877" y="228518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8" name="Oval 697"/>
          <p:cNvSpPr/>
          <p:nvPr userDrawn="1"/>
        </p:nvSpPr>
        <p:spPr>
          <a:xfrm>
            <a:off x="8448253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9" name="Moon 698"/>
          <p:cNvSpPr/>
          <p:nvPr userDrawn="1"/>
        </p:nvSpPr>
        <p:spPr>
          <a:xfrm>
            <a:off x="8448253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0" name="Rectangle 699"/>
          <p:cNvSpPr/>
          <p:nvPr userDrawn="1"/>
        </p:nvSpPr>
        <p:spPr>
          <a:xfrm>
            <a:off x="8760781" y="228518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1" name="Oval 700"/>
          <p:cNvSpPr/>
          <p:nvPr userDrawn="1"/>
        </p:nvSpPr>
        <p:spPr>
          <a:xfrm>
            <a:off x="8829157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2" name="Moon 701"/>
          <p:cNvSpPr/>
          <p:nvPr userDrawn="1"/>
        </p:nvSpPr>
        <p:spPr>
          <a:xfrm>
            <a:off x="8829157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3" name="Rectangle 702"/>
          <p:cNvSpPr/>
          <p:nvPr userDrawn="1"/>
        </p:nvSpPr>
        <p:spPr>
          <a:xfrm>
            <a:off x="0" y="190432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4" name="Oval 703"/>
          <p:cNvSpPr/>
          <p:nvPr userDrawn="1"/>
        </p:nvSpPr>
        <p:spPr>
          <a:xfrm>
            <a:off x="68376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5" name="Moon 704"/>
          <p:cNvSpPr/>
          <p:nvPr userDrawn="1"/>
        </p:nvSpPr>
        <p:spPr>
          <a:xfrm>
            <a:off x="68376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" name="Rectangle 705"/>
          <p:cNvSpPr/>
          <p:nvPr userDrawn="1"/>
        </p:nvSpPr>
        <p:spPr>
          <a:xfrm>
            <a:off x="380904" y="190432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7" name="Oval 706"/>
          <p:cNvSpPr/>
          <p:nvPr userDrawn="1"/>
        </p:nvSpPr>
        <p:spPr>
          <a:xfrm>
            <a:off x="449280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Moon 707"/>
          <p:cNvSpPr/>
          <p:nvPr userDrawn="1"/>
        </p:nvSpPr>
        <p:spPr>
          <a:xfrm>
            <a:off x="449280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9" name="Rectangle 708"/>
          <p:cNvSpPr/>
          <p:nvPr userDrawn="1"/>
        </p:nvSpPr>
        <p:spPr>
          <a:xfrm>
            <a:off x="8379877" y="190432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0" name="Oval 709"/>
          <p:cNvSpPr/>
          <p:nvPr userDrawn="1"/>
        </p:nvSpPr>
        <p:spPr>
          <a:xfrm>
            <a:off x="8448253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1" name="Moon 710"/>
          <p:cNvSpPr/>
          <p:nvPr userDrawn="1"/>
        </p:nvSpPr>
        <p:spPr>
          <a:xfrm>
            <a:off x="8448253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2" name="Rectangle 711"/>
          <p:cNvSpPr/>
          <p:nvPr userDrawn="1"/>
        </p:nvSpPr>
        <p:spPr>
          <a:xfrm>
            <a:off x="8760781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3" name="Oval 712"/>
          <p:cNvSpPr/>
          <p:nvPr userDrawn="1"/>
        </p:nvSpPr>
        <p:spPr>
          <a:xfrm>
            <a:off x="8829157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4" name="Moon 713"/>
          <p:cNvSpPr/>
          <p:nvPr userDrawn="1"/>
        </p:nvSpPr>
        <p:spPr>
          <a:xfrm>
            <a:off x="8829157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Rectangle 714"/>
          <p:cNvSpPr/>
          <p:nvPr userDrawn="1"/>
        </p:nvSpPr>
        <p:spPr>
          <a:xfrm>
            <a:off x="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6" name="Oval 715"/>
          <p:cNvSpPr/>
          <p:nvPr userDrawn="1"/>
        </p:nvSpPr>
        <p:spPr>
          <a:xfrm>
            <a:off x="6837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" name="Moon 716"/>
          <p:cNvSpPr/>
          <p:nvPr userDrawn="1"/>
        </p:nvSpPr>
        <p:spPr>
          <a:xfrm>
            <a:off x="6837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" name="Rectangle 717"/>
          <p:cNvSpPr/>
          <p:nvPr userDrawn="1"/>
        </p:nvSpPr>
        <p:spPr>
          <a:xfrm>
            <a:off x="380904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9" name="Oval 718"/>
          <p:cNvSpPr/>
          <p:nvPr userDrawn="1"/>
        </p:nvSpPr>
        <p:spPr>
          <a:xfrm>
            <a:off x="44928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" name="Moon 719"/>
          <p:cNvSpPr/>
          <p:nvPr userDrawn="1"/>
        </p:nvSpPr>
        <p:spPr>
          <a:xfrm>
            <a:off x="44928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" name="Rectangle 720"/>
          <p:cNvSpPr/>
          <p:nvPr userDrawn="1"/>
        </p:nvSpPr>
        <p:spPr>
          <a:xfrm>
            <a:off x="8379877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" name="Oval 721"/>
          <p:cNvSpPr/>
          <p:nvPr userDrawn="1"/>
        </p:nvSpPr>
        <p:spPr>
          <a:xfrm>
            <a:off x="844825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" name="Moon 722"/>
          <p:cNvSpPr/>
          <p:nvPr userDrawn="1"/>
        </p:nvSpPr>
        <p:spPr>
          <a:xfrm>
            <a:off x="844825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" name="Rectangle 723"/>
          <p:cNvSpPr/>
          <p:nvPr userDrawn="1"/>
        </p:nvSpPr>
        <p:spPr>
          <a:xfrm>
            <a:off x="8760781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" name="Oval 724"/>
          <p:cNvSpPr/>
          <p:nvPr userDrawn="1"/>
        </p:nvSpPr>
        <p:spPr>
          <a:xfrm>
            <a:off x="8829157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" name="Moon 725"/>
          <p:cNvSpPr/>
          <p:nvPr userDrawn="1"/>
        </p:nvSpPr>
        <p:spPr>
          <a:xfrm>
            <a:off x="8829157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" name="Rectangle 726"/>
          <p:cNvSpPr/>
          <p:nvPr userDrawn="1"/>
        </p:nvSpPr>
        <p:spPr>
          <a:xfrm>
            <a:off x="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8" name="Oval 727"/>
          <p:cNvSpPr/>
          <p:nvPr userDrawn="1"/>
        </p:nvSpPr>
        <p:spPr>
          <a:xfrm>
            <a:off x="6837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9" name="Moon 728"/>
          <p:cNvSpPr/>
          <p:nvPr userDrawn="1"/>
        </p:nvSpPr>
        <p:spPr>
          <a:xfrm>
            <a:off x="6837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0" name="Rectangle 729"/>
          <p:cNvSpPr/>
          <p:nvPr userDrawn="1"/>
        </p:nvSpPr>
        <p:spPr>
          <a:xfrm>
            <a:off x="380904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1" name="Oval 730"/>
          <p:cNvSpPr/>
          <p:nvPr userDrawn="1"/>
        </p:nvSpPr>
        <p:spPr>
          <a:xfrm>
            <a:off x="44928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2" name="Moon 731"/>
          <p:cNvSpPr/>
          <p:nvPr userDrawn="1"/>
        </p:nvSpPr>
        <p:spPr>
          <a:xfrm>
            <a:off x="44928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3" name="Rectangle 732"/>
          <p:cNvSpPr/>
          <p:nvPr userDrawn="1"/>
        </p:nvSpPr>
        <p:spPr>
          <a:xfrm>
            <a:off x="8379877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4" name="Oval 733"/>
          <p:cNvSpPr/>
          <p:nvPr userDrawn="1"/>
        </p:nvSpPr>
        <p:spPr>
          <a:xfrm>
            <a:off x="844825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5" name="Moon 734"/>
          <p:cNvSpPr/>
          <p:nvPr userDrawn="1"/>
        </p:nvSpPr>
        <p:spPr>
          <a:xfrm>
            <a:off x="844825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6" name="Rectangle 735"/>
          <p:cNvSpPr/>
          <p:nvPr userDrawn="1"/>
        </p:nvSpPr>
        <p:spPr>
          <a:xfrm>
            <a:off x="8760781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" name="Oval 736"/>
          <p:cNvSpPr/>
          <p:nvPr userDrawn="1"/>
        </p:nvSpPr>
        <p:spPr>
          <a:xfrm>
            <a:off x="882915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8" name="Moon 737"/>
          <p:cNvSpPr/>
          <p:nvPr userDrawn="1"/>
        </p:nvSpPr>
        <p:spPr>
          <a:xfrm>
            <a:off x="882915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9" name="Rectangle 738"/>
          <p:cNvSpPr/>
          <p:nvPr userDrawn="1"/>
        </p:nvSpPr>
        <p:spPr>
          <a:xfrm>
            <a:off x="0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0" name="Oval 739"/>
          <p:cNvSpPr/>
          <p:nvPr userDrawn="1"/>
        </p:nvSpPr>
        <p:spPr>
          <a:xfrm>
            <a:off x="6837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1" name="Moon 740"/>
          <p:cNvSpPr/>
          <p:nvPr userDrawn="1"/>
        </p:nvSpPr>
        <p:spPr>
          <a:xfrm>
            <a:off x="6837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2" name="Rectangle 741"/>
          <p:cNvSpPr/>
          <p:nvPr userDrawn="1"/>
        </p:nvSpPr>
        <p:spPr>
          <a:xfrm>
            <a:off x="380904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3" name="Oval 742"/>
          <p:cNvSpPr/>
          <p:nvPr userDrawn="1"/>
        </p:nvSpPr>
        <p:spPr>
          <a:xfrm>
            <a:off x="44928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4" name="Moon 743"/>
          <p:cNvSpPr/>
          <p:nvPr userDrawn="1"/>
        </p:nvSpPr>
        <p:spPr>
          <a:xfrm>
            <a:off x="44928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5" name="Rectangle 744"/>
          <p:cNvSpPr/>
          <p:nvPr userDrawn="1"/>
        </p:nvSpPr>
        <p:spPr>
          <a:xfrm>
            <a:off x="8379877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6" name="Oval 745"/>
          <p:cNvSpPr/>
          <p:nvPr userDrawn="1"/>
        </p:nvSpPr>
        <p:spPr>
          <a:xfrm>
            <a:off x="844825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" name="Moon 746"/>
          <p:cNvSpPr/>
          <p:nvPr userDrawn="1"/>
        </p:nvSpPr>
        <p:spPr>
          <a:xfrm>
            <a:off x="844825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8" name="Rectangle 747"/>
          <p:cNvSpPr/>
          <p:nvPr userDrawn="1"/>
        </p:nvSpPr>
        <p:spPr>
          <a:xfrm>
            <a:off x="8760781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9" name="Oval 748"/>
          <p:cNvSpPr/>
          <p:nvPr userDrawn="1"/>
        </p:nvSpPr>
        <p:spPr>
          <a:xfrm>
            <a:off x="882915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0" name="Moon 749"/>
          <p:cNvSpPr/>
          <p:nvPr userDrawn="1"/>
        </p:nvSpPr>
        <p:spPr>
          <a:xfrm>
            <a:off x="882915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1" name="Rectangle 750"/>
          <p:cNvSpPr/>
          <p:nvPr userDrawn="1"/>
        </p:nvSpPr>
        <p:spPr>
          <a:xfrm>
            <a:off x="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2" name="Oval 751"/>
          <p:cNvSpPr/>
          <p:nvPr userDrawn="1"/>
        </p:nvSpPr>
        <p:spPr>
          <a:xfrm>
            <a:off x="6837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3" name="Moon 752"/>
          <p:cNvSpPr/>
          <p:nvPr userDrawn="1"/>
        </p:nvSpPr>
        <p:spPr>
          <a:xfrm>
            <a:off x="6837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4" name="Rectangle 753"/>
          <p:cNvSpPr/>
          <p:nvPr userDrawn="1"/>
        </p:nvSpPr>
        <p:spPr>
          <a:xfrm>
            <a:off x="380904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5" name="Oval 754"/>
          <p:cNvSpPr/>
          <p:nvPr userDrawn="1"/>
        </p:nvSpPr>
        <p:spPr>
          <a:xfrm>
            <a:off x="44928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6" name="Moon 755"/>
          <p:cNvSpPr/>
          <p:nvPr userDrawn="1"/>
        </p:nvSpPr>
        <p:spPr>
          <a:xfrm>
            <a:off x="44928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" name="Rectangle 756"/>
          <p:cNvSpPr/>
          <p:nvPr userDrawn="1"/>
        </p:nvSpPr>
        <p:spPr>
          <a:xfrm>
            <a:off x="8379877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8" name="Oval 757"/>
          <p:cNvSpPr/>
          <p:nvPr userDrawn="1"/>
        </p:nvSpPr>
        <p:spPr>
          <a:xfrm>
            <a:off x="844825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9" name="Moon 758"/>
          <p:cNvSpPr/>
          <p:nvPr userDrawn="1"/>
        </p:nvSpPr>
        <p:spPr>
          <a:xfrm>
            <a:off x="844825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0" name="Rectangle 759"/>
          <p:cNvSpPr/>
          <p:nvPr userDrawn="1"/>
        </p:nvSpPr>
        <p:spPr>
          <a:xfrm>
            <a:off x="8760781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1" name="Oval 760"/>
          <p:cNvSpPr/>
          <p:nvPr userDrawn="1"/>
        </p:nvSpPr>
        <p:spPr>
          <a:xfrm>
            <a:off x="882915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2" name="Moon 761"/>
          <p:cNvSpPr/>
          <p:nvPr userDrawn="1"/>
        </p:nvSpPr>
        <p:spPr>
          <a:xfrm>
            <a:off x="882915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3" name="Rectangle 762"/>
          <p:cNvSpPr/>
          <p:nvPr userDrawn="1"/>
        </p:nvSpPr>
        <p:spPr>
          <a:xfrm>
            <a:off x="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4" name="Oval 763"/>
          <p:cNvSpPr/>
          <p:nvPr userDrawn="1"/>
        </p:nvSpPr>
        <p:spPr>
          <a:xfrm>
            <a:off x="6837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5" name="Moon 764"/>
          <p:cNvSpPr/>
          <p:nvPr userDrawn="1"/>
        </p:nvSpPr>
        <p:spPr>
          <a:xfrm>
            <a:off x="6837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6" name="Rectangle 765"/>
          <p:cNvSpPr/>
          <p:nvPr userDrawn="1"/>
        </p:nvSpPr>
        <p:spPr>
          <a:xfrm>
            <a:off x="380904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7" name="Oval 766"/>
          <p:cNvSpPr/>
          <p:nvPr userDrawn="1"/>
        </p:nvSpPr>
        <p:spPr>
          <a:xfrm>
            <a:off x="44928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" name="Moon 767"/>
          <p:cNvSpPr/>
          <p:nvPr userDrawn="1"/>
        </p:nvSpPr>
        <p:spPr>
          <a:xfrm>
            <a:off x="44928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9" name="Rectangle 768"/>
          <p:cNvSpPr/>
          <p:nvPr userDrawn="1"/>
        </p:nvSpPr>
        <p:spPr>
          <a:xfrm>
            <a:off x="8379877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0" name="Oval 769"/>
          <p:cNvSpPr/>
          <p:nvPr userDrawn="1"/>
        </p:nvSpPr>
        <p:spPr>
          <a:xfrm>
            <a:off x="844825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1" name="Moon 770"/>
          <p:cNvSpPr/>
          <p:nvPr userDrawn="1"/>
        </p:nvSpPr>
        <p:spPr>
          <a:xfrm>
            <a:off x="844825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2" name="Rectangle 771"/>
          <p:cNvSpPr/>
          <p:nvPr userDrawn="1"/>
        </p:nvSpPr>
        <p:spPr>
          <a:xfrm>
            <a:off x="8760781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3" name="Oval 772"/>
          <p:cNvSpPr/>
          <p:nvPr userDrawn="1"/>
        </p:nvSpPr>
        <p:spPr>
          <a:xfrm>
            <a:off x="882915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4" name="Moon 773"/>
          <p:cNvSpPr/>
          <p:nvPr userDrawn="1"/>
        </p:nvSpPr>
        <p:spPr>
          <a:xfrm>
            <a:off x="882915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5" name="Rectangle 774"/>
          <p:cNvSpPr/>
          <p:nvPr userDrawn="1"/>
        </p:nvSpPr>
        <p:spPr>
          <a:xfrm>
            <a:off x="76180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6" name="Oval 775"/>
          <p:cNvSpPr/>
          <p:nvPr userDrawn="1"/>
        </p:nvSpPr>
        <p:spPr>
          <a:xfrm>
            <a:off x="83018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7" name="Moon 776"/>
          <p:cNvSpPr/>
          <p:nvPr userDrawn="1"/>
        </p:nvSpPr>
        <p:spPr>
          <a:xfrm>
            <a:off x="83018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" name="Rectangle 777"/>
          <p:cNvSpPr/>
          <p:nvPr userDrawn="1"/>
        </p:nvSpPr>
        <p:spPr>
          <a:xfrm>
            <a:off x="114271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9" name="Oval 778"/>
          <p:cNvSpPr/>
          <p:nvPr userDrawn="1"/>
        </p:nvSpPr>
        <p:spPr>
          <a:xfrm>
            <a:off x="121108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0" name="Moon 779"/>
          <p:cNvSpPr/>
          <p:nvPr userDrawn="1"/>
        </p:nvSpPr>
        <p:spPr>
          <a:xfrm>
            <a:off x="121108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1" name="Rectangle 780"/>
          <p:cNvSpPr/>
          <p:nvPr userDrawn="1"/>
        </p:nvSpPr>
        <p:spPr>
          <a:xfrm>
            <a:off x="1523614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2" name="Oval 781"/>
          <p:cNvSpPr/>
          <p:nvPr userDrawn="1"/>
        </p:nvSpPr>
        <p:spPr>
          <a:xfrm>
            <a:off x="159199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3" name="Moon 782"/>
          <p:cNvSpPr/>
          <p:nvPr userDrawn="1"/>
        </p:nvSpPr>
        <p:spPr>
          <a:xfrm>
            <a:off x="159199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4" name="Rectangle 783"/>
          <p:cNvSpPr/>
          <p:nvPr userDrawn="1"/>
        </p:nvSpPr>
        <p:spPr>
          <a:xfrm>
            <a:off x="1904518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5" name="Oval 784"/>
          <p:cNvSpPr/>
          <p:nvPr userDrawn="1"/>
        </p:nvSpPr>
        <p:spPr>
          <a:xfrm>
            <a:off x="197289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6" name="Moon 785"/>
          <p:cNvSpPr/>
          <p:nvPr userDrawn="1"/>
        </p:nvSpPr>
        <p:spPr>
          <a:xfrm>
            <a:off x="197289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7" name="Rectangle 786"/>
          <p:cNvSpPr/>
          <p:nvPr userDrawn="1"/>
        </p:nvSpPr>
        <p:spPr>
          <a:xfrm>
            <a:off x="228542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" name="Oval 787"/>
          <p:cNvSpPr/>
          <p:nvPr userDrawn="1"/>
        </p:nvSpPr>
        <p:spPr>
          <a:xfrm>
            <a:off x="235379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9" name="Moon 788"/>
          <p:cNvSpPr/>
          <p:nvPr userDrawn="1"/>
        </p:nvSpPr>
        <p:spPr>
          <a:xfrm>
            <a:off x="235379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0" name="Rectangle 789"/>
          <p:cNvSpPr/>
          <p:nvPr userDrawn="1"/>
        </p:nvSpPr>
        <p:spPr>
          <a:xfrm>
            <a:off x="266632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1" name="Oval 790"/>
          <p:cNvSpPr/>
          <p:nvPr userDrawn="1"/>
        </p:nvSpPr>
        <p:spPr>
          <a:xfrm>
            <a:off x="273470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2" name="Moon 791"/>
          <p:cNvSpPr/>
          <p:nvPr userDrawn="1"/>
        </p:nvSpPr>
        <p:spPr>
          <a:xfrm>
            <a:off x="273470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3" name="Rectangle 792"/>
          <p:cNvSpPr/>
          <p:nvPr userDrawn="1"/>
        </p:nvSpPr>
        <p:spPr>
          <a:xfrm>
            <a:off x="304722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4" name="Oval 793"/>
          <p:cNvSpPr/>
          <p:nvPr userDrawn="1"/>
        </p:nvSpPr>
        <p:spPr>
          <a:xfrm>
            <a:off x="311560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5" name="Moon 794"/>
          <p:cNvSpPr/>
          <p:nvPr userDrawn="1"/>
        </p:nvSpPr>
        <p:spPr>
          <a:xfrm>
            <a:off x="311560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6" name="Rectangle 795"/>
          <p:cNvSpPr/>
          <p:nvPr userDrawn="1"/>
        </p:nvSpPr>
        <p:spPr>
          <a:xfrm>
            <a:off x="3428132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7" name="Oval 796"/>
          <p:cNvSpPr/>
          <p:nvPr userDrawn="1"/>
        </p:nvSpPr>
        <p:spPr>
          <a:xfrm>
            <a:off x="349650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" name="Moon 797"/>
          <p:cNvSpPr/>
          <p:nvPr userDrawn="1"/>
        </p:nvSpPr>
        <p:spPr>
          <a:xfrm>
            <a:off x="349650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9" name="Rectangle 798"/>
          <p:cNvSpPr/>
          <p:nvPr userDrawn="1"/>
        </p:nvSpPr>
        <p:spPr>
          <a:xfrm>
            <a:off x="3809035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0" name="Oval 799"/>
          <p:cNvSpPr/>
          <p:nvPr userDrawn="1"/>
        </p:nvSpPr>
        <p:spPr>
          <a:xfrm>
            <a:off x="387741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1" name="Moon 800"/>
          <p:cNvSpPr/>
          <p:nvPr userDrawn="1"/>
        </p:nvSpPr>
        <p:spPr>
          <a:xfrm>
            <a:off x="387741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2" name="Rectangle 801"/>
          <p:cNvSpPr/>
          <p:nvPr userDrawn="1"/>
        </p:nvSpPr>
        <p:spPr>
          <a:xfrm>
            <a:off x="4189939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" name="Oval 802"/>
          <p:cNvSpPr/>
          <p:nvPr userDrawn="1"/>
        </p:nvSpPr>
        <p:spPr>
          <a:xfrm>
            <a:off x="425831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4" name="Moon 803"/>
          <p:cNvSpPr/>
          <p:nvPr userDrawn="1"/>
        </p:nvSpPr>
        <p:spPr>
          <a:xfrm>
            <a:off x="425831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5" name="Rectangle 804"/>
          <p:cNvSpPr/>
          <p:nvPr userDrawn="1"/>
        </p:nvSpPr>
        <p:spPr>
          <a:xfrm>
            <a:off x="4570842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6" name="Oval 805"/>
          <p:cNvSpPr/>
          <p:nvPr userDrawn="1"/>
        </p:nvSpPr>
        <p:spPr>
          <a:xfrm>
            <a:off x="463921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7" name="Moon 806"/>
          <p:cNvSpPr/>
          <p:nvPr userDrawn="1"/>
        </p:nvSpPr>
        <p:spPr>
          <a:xfrm>
            <a:off x="463921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8" name="Rectangle 807"/>
          <p:cNvSpPr/>
          <p:nvPr userDrawn="1"/>
        </p:nvSpPr>
        <p:spPr>
          <a:xfrm>
            <a:off x="4951746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9" name="Oval 808"/>
          <p:cNvSpPr/>
          <p:nvPr userDrawn="1"/>
        </p:nvSpPr>
        <p:spPr>
          <a:xfrm>
            <a:off x="502012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0" name="Moon 809"/>
          <p:cNvSpPr/>
          <p:nvPr userDrawn="1"/>
        </p:nvSpPr>
        <p:spPr>
          <a:xfrm>
            <a:off x="502012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1" name="Rectangle 810"/>
          <p:cNvSpPr/>
          <p:nvPr userDrawn="1"/>
        </p:nvSpPr>
        <p:spPr>
          <a:xfrm>
            <a:off x="5332649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2" name="Oval 811"/>
          <p:cNvSpPr/>
          <p:nvPr userDrawn="1"/>
        </p:nvSpPr>
        <p:spPr>
          <a:xfrm>
            <a:off x="540102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3" name="Moon 812"/>
          <p:cNvSpPr/>
          <p:nvPr userDrawn="1"/>
        </p:nvSpPr>
        <p:spPr>
          <a:xfrm>
            <a:off x="540102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4" name="Rectangle 813"/>
          <p:cNvSpPr/>
          <p:nvPr userDrawn="1"/>
        </p:nvSpPr>
        <p:spPr>
          <a:xfrm>
            <a:off x="571355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5" name="Oval 814"/>
          <p:cNvSpPr/>
          <p:nvPr userDrawn="1"/>
        </p:nvSpPr>
        <p:spPr>
          <a:xfrm>
            <a:off x="578192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6" name="Moon 815"/>
          <p:cNvSpPr/>
          <p:nvPr userDrawn="1"/>
        </p:nvSpPr>
        <p:spPr>
          <a:xfrm>
            <a:off x="578192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7" name="Rectangle 816"/>
          <p:cNvSpPr/>
          <p:nvPr userDrawn="1"/>
        </p:nvSpPr>
        <p:spPr>
          <a:xfrm>
            <a:off x="6094456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8" name="Oval 817"/>
          <p:cNvSpPr/>
          <p:nvPr userDrawn="1"/>
        </p:nvSpPr>
        <p:spPr>
          <a:xfrm>
            <a:off x="616283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" name="Moon 818"/>
          <p:cNvSpPr/>
          <p:nvPr userDrawn="1"/>
        </p:nvSpPr>
        <p:spPr>
          <a:xfrm>
            <a:off x="616283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" name="Rectangle 819"/>
          <p:cNvSpPr/>
          <p:nvPr userDrawn="1"/>
        </p:nvSpPr>
        <p:spPr>
          <a:xfrm>
            <a:off x="647536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" name="Oval 820"/>
          <p:cNvSpPr/>
          <p:nvPr userDrawn="1"/>
        </p:nvSpPr>
        <p:spPr>
          <a:xfrm>
            <a:off x="654373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" name="Moon 821"/>
          <p:cNvSpPr/>
          <p:nvPr userDrawn="1"/>
        </p:nvSpPr>
        <p:spPr>
          <a:xfrm>
            <a:off x="654373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" name="Rectangle 822"/>
          <p:cNvSpPr/>
          <p:nvPr userDrawn="1"/>
        </p:nvSpPr>
        <p:spPr>
          <a:xfrm>
            <a:off x="685626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4" name="Oval 823"/>
          <p:cNvSpPr/>
          <p:nvPr userDrawn="1"/>
        </p:nvSpPr>
        <p:spPr>
          <a:xfrm>
            <a:off x="692463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5" name="Moon 824"/>
          <p:cNvSpPr/>
          <p:nvPr userDrawn="1"/>
        </p:nvSpPr>
        <p:spPr>
          <a:xfrm>
            <a:off x="692463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6" name="Rectangle 825"/>
          <p:cNvSpPr/>
          <p:nvPr userDrawn="1"/>
        </p:nvSpPr>
        <p:spPr>
          <a:xfrm>
            <a:off x="723716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7" name="Oval 826"/>
          <p:cNvSpPr/>
          <p:nvPr userDrawn="1"/>
        </p:nvSpPr>
        <p:spPr>
          <a:xfrm>
            <a:off x="730554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8" name="Moon 827"/>
          <p:cNvSpPr/>
          <p:nvPr userDrawn="1"/>
        </p:nvSpPr>
        <p:spPr>
          <a:xfrm>
            <a:off x="730554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" name="Rectangle 828"/>
          <p:cNvSpPr/>
          <p:nvPr userDrawn="1"/>
        </p:nvSpPr>
        <p:spPr>
          <a:xfrm>
            <a:off x="7618070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0" name="Oval 829"/>
          <p:cNvSpPr/>
          <p:nvPr userDrawn="1"/>
        </p:nvSpPr>
        <p:spPr>
          <a:xfrm>
            <a:off x="768644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1" name="Moon 830"/>
          <p:cNvSpPr/>
          <p:nvPr userDrawn="1"/>
        </p:nvSpPr>
        <p:spPr>
          <a:xfrm>
            <a:off x="768644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2" name="Rectangle 831"/>
          <p:cNvSpPr/>
          <p:nvPr userDrawn="1"/>
        </p:nvSpPr>
        <p:spPr>
          <a:xfrm>
            <a:off x="7998974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3" name="Oval 832"/>
          <p:cNvSpPr/>
          <p:nvPr userDrawn="1"/>
        </p:nvSpPr>
        <p:spPr>
          <a:xfrm>
            <a:off x="806735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4" name="Moon 833"/>
          <p:cNvSpPr/>
          <p:nvPr userDrawn="1"/>
        </p:nvSpPr>
        <p:spPr>
          <a:xfrm>
            <a:off x="806735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5" name="Rectangle 834"/>
          <p:cNvSpPr/>
          <p:nvPr userDrawn="1"/>
        </p:nvSpPr>
        <p:spPr>
          <a:xfrm>
            <a:off x="761807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6" name="Oval 835"/>
          <p:cNvSpPr/>
          <p:nvPr userDrawn="1"/>
        </p:nvSpPr>
        <p:spPr>
          <a:xfrm>
            <a:off x="83018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7" name="Moon 836"/>
          <p:cNvSpPr/>
          <p:nvPr userDrawn="1"/>
        </p:nvSpPr>
        <p:spPr>
          <a:xfrm>
            <a:off x="83018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8" name="Rectangle 837"/>
          <p:cNvSpPr/>
          <p:nvPr userDrawn="1"/>
        </p:nvSpPr>
        <p:spPr>
          <a:xfrm>
            <a:off x="1142711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" name="Oval 838"/>
          <p:cNvSpPr/>
          <p:nvPr userDrawn="1"/>
        </p:nvSpPr>
        <p:spPr>
          <a:xfrm>
            <a:off x="121108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0" name="Moon 839"/>
          <p:cNvSpPr/>
          <p:nvPr userDrawn="1"/>
        </p:nvSpPr>
        <p:spPr>
          <a:xfrm>
            <a:off x="121108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1" name="Rectangle 840"/>
          <p:cNvSpPr/>
          <p:nvPr userDrawn="1"/>
        </p:nvSpPr>
        <p:spPr>
          <a:xfrm>
            <a:off x="152361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2" name="Oval 841"/>
          <p:cNvSpPr/>
          <p:nvPr userDrawn="1"/>
        </p:nvSpPr>
        <p:spPr>
          <a:xfrm>
            <a:off x="159199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3" name="Moon 842"/>
          <p:cNvSpPr/>
          <p:nvPr userDrawn="1"/>
        </p:nvSpPr>
        <p:spPr>
          <a:xfrm>
            <a:off x="159199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4" name="Rectangle 843"/>
          <p:cNvSpPr/>
          <p:nvPr userDrawn="1"/>
        </p:nvSpPr>
        <p:spPr>
          <a:xfrm>
            <a:off x="1904518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5" name="Oval 844"/>
          <p:cNvSpPr/>
          <p:nvPr userDrawn="1"/>
        </p:nvSpPr>
        <p:spPr>
          <a:xfrm>
            <a:off x="197289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6" name="Moon 845"/>
          <p:cNvSpPr/>
          <p:nvPr userDrawn="1"/>
        </p:nvSpPr>
        <p:spPr>
          <a:xfrm>
            <a:off x="197289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7" name="Rectangle 846"/>
          <p:cNvSpPr/>
          <p:nvPr userDrawn="1"/>
        </p:nvSpPr>
        <p:spPr>
          <a:xfrm>
            <a:off x="228542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8" name="Oval 847"/>
          <p:cNvSpPr/>
          <p:nvPr userDrawn="1"/>
        </p:nvSpPr>
        <p:spPr>
          <a:xfrm>
            <a:off x="235379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9" name="Moon 848"/>
          <p:cNvSpPr/>
          <p:nvPr userDrawn="1"/>
        </p:nvSpPr>
        <p:spPr>
          <a:xfrm>
            <a:off x="235379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0" name="Rectangle 849"/>
          <p:cNvSpPr/>
          <p:nvPr userDrawn="1"/>
        </p:nvSpPr>
        <p:spPr>
          <a:xfrm>
            <a:off x="2666325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51" name="Oval 850"/>
          <p:cNvSpPr/>
          <p:nvPr userDrawn="1"/>
        </p:nvSpPr>
        <p:spPr>
          <a:xfrm>
            <a:off x="273470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2" name="Moon 851"/>
          <p:cNvSpPr/>
          <p:nvPr userDrawn="1"/>
        </p:nvSpPr>
        <p:spPr>
          <a:xfrm>
            <a:off x="273470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3" name="Rectangle 852"/>
          <p:cNvSpPr/>
          <p:nvPr userDrawn="1"/>
        </p:nvSpPr>
        <p:spPr>
          <a:xfrm>
            <a:off x="3047228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4" name="Oval 853"/>
          <p:cNvSpPr/>
          <p:nvPr userDrawn="1"/>
        </p:nvSpPr>
        <p:spPr>
          <a:xfrm>
            <a:off x="311560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5" name="Moon 854"/>
          <p:cNvSpPr/>
          <p:nvPr userDrawn="1"/>
        </p:nvSpPr>
        <p:spPr>
          <a:xfrm>
            <a:off x="311560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6" name="Rectangle 855"/>
          <p:cNvSpPr/>
          <p:nvPr userDrawn="1"/>
        </p:nvSpPr>
        <p:spPr>
          <a:xfrm>
            <a:off x="3428132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7" name="Oval 856"/>
          <p:cNvSpPr/>
          <p:nvPr userDrawn="1"/>
        </p:nvSpPr>
        <p:spPr>
          <a:xfrm>
            <a:off x="349650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8" name="Moon 857"/>
          <p:cNvSpPr/>
          <p:nvPr userDrawn="1"/>
        </p:nvSpPr>
        <p:spPr>
          <a:xfrm>
            <a:off x="349650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9" name="Rectangle 858"/>
          <p:cNvSpPr/>
          <p:nvPr userDrawn="1"/>
        </p:nvSpPr>
        <p:spPr>
          <a:xfrm>
            <a:off x="3809035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" name="Oval 859"/>
          <p:cNvSpPr/>
          <p:nvPr userDrawn="1"/>
        </p:nvSpPr>
        <p:spPr>
          <a:xfrm>
            <a:off x="387741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1" name="Moon 860"/>
          <p:cNvSpPr/>
          <p:nvPr userDrawn="1"/>
        </p:nvSpPr>
        <p:spPr>
          <a:xfrm>
            <a:off x="387741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2" name="Rectangle 861"/>
          <p:cNvSpPr/>
          <p:nvPr userDrawn="1"/>
        </p:nvSpPr>
        <p:spPr>
          <a:xfrm>
            <a:off x="4189939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3" name="Oval 862"/>
          <p:cNvSpPr/>
          <p:nvPr userDrawn="1"/>
        </p:nvSpPr>
        <p:spPr>
          <a:xfrm>
            <a:off x="425831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4" name="Moon 863"/>
          <p:cNvSpPr/>
          <p:nvPr userDrawn="1"/>
        </p:nvSpPr>
        <p:spPr>
          <a:xfrm>
            <a:off x="425831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5" name="Rectangle 864"/>
          <p:cNvSpPr/>
          <p:nvPr userDrawn="1"/>
        </p:nvSpPr>
        <p:spPr>
          <a:xfrm>
            <a:off x="4570842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6" name="Oval 865"/>
          <p:cNvSpPr/>
          <p:nvPr userDrawn="1"/>
        </p:nvSpPr>
        <p:spPr>
          <a:xfrm>
            <a:off x="463921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7" name="Moon 866"/>
          <p:cNvSpPr/>
          <p:nvPr userDrawn="1"/>
        </p:nvSpPr>
        <p:spPr>
          <a:xfrm>
            <a:off x="463921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8" name="Rectangle 867"/>
          <p:cNvSpPr/>
          <p:nvPr userDrawn="1"/>
        </p:nvSpPr>
        <p:spPr>
          <a:xfrm>
            <a:off x="4951746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9" name="Oval 868"/>
          <p:cNvSpPr/>
          <p:nvPr userDrawn="1"/>
        </p:nvSpPr>
        <p:spPr>
          <a:xfrm>
            <a:off x="502012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" name="Moon 869"/>
          <p:cNvSpPr/>
          <p:nvPr userDrawn="1"/>
        </p:nvSpPr>
        <p:spPr>
          <a:xfrm>
            <a:off x="502012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1" name="Rectangle 870"/>
          <p:cNvSpPr/>
          <p:nvPr userDrawn="1"/>
        </p:nvSpPr>
        <p:spPr>
          <a:xfrm>
            <a:off x="5332649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2" name="Oval 871"/>
          <p:cNvSpPr/>
          <p:nvPr userDrawn="1"/>
        </p:nvSpPr>
        <p:spPr>
          <a:xfrm>
            <a:off x="540102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3" name="Moon 872"/>
          <p:cNvSpPr/>
          <p:nvPr userDrawn="1"/>
        </p:nvSpPr>
        <p:spPr>
          <a:xfrm>
            <a:off x="540102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4" name="Rectangle 873"/>
          <p:cNvSpPr/>
          <p:nvPr userDrawn="1"/>
        </p:nvSpPr>
        <p:spPr>
          <a:xfrm>
            <a:off x="5713553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5" name="Oval 874"/>
          <p:cNvSpPr/>
          <p:nvPr userDrawn="1"/>
        </p:nvSpPr>
        <p:spPr>
          <a:xfrm>
            <a:off x="578192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6" name="Moon 875"/>
          <p:cNvSpPr/>
          <p:nvPr userDrawn="1"/>
        </p:nvSpPr>
        <p:spPr>
          <a:xfrm>
            <a:off x="578192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7" name="Rectangle 876"/>
          <p:cNvSpPr/>
          <p:nvPr userDrawn="1"/>
        </p:nvSpPr>
        <p:spPr>
          <a:xfrm>
            <a:off x="6094456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8" name="Oval 877"/>
          <p:cNvSpPr/>
          <p:nvPr userDrawn="1"/>
        </p:nvSpPr>
        <p:spPr>
          <a:xfrm>
            <a:off x="616283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9" name="Moon 878"/>
          <p:cNvSpPr/>
          <p:nvPr userDrawn="1"/>
        </p:nvSpPr>
        <p:spPr>
          <a:xfrm>
            <a:off x="616283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" name="Rectangle 879"/>
          <p:cNvSpPr/>
          <p:nvPr userDrawn="1"/>
        </p:nvSpPr>
        <p:spPr>
          <a:xfrm>
            <a:off x="6475360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1" name="Oval 880"/>
          <p:cNvSpPr/>
          <p:nvPr userDrawn="1"/>
        </p:nvSpPr>
        <p:spPr>
          <a:xfrm>
            <a:off x="654373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2" name="Moon 881"/>
          <p:cNvSpPr/>
          <p:nvPr userDrawn="1"/>
        </p:nvSpPr>
        <p:spPr>
          <a:xfrm>
            <a:off x="654373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3" name="Rectangle 882"/>
          <p:cNvSpPr/>
          <p:nvPr userDrawn="1"/>
        </p:nvSpPr>
        <p:spPr>
          <a:xfrm>
            <a:off x="6856263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4" name="Oval 883"/>
          <p:cNvSpPr/>
          <p:nvPr userDrawn="1"/>
        </p:nvSpPr>
        <p:spPr>
          <a:xfrm>
            <a:off x="692463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5" name="Moon 884"/>
          <p:cNvSpPr/>
          <p:nvPr userDrawn="1"/>
        </p:nvSpPr>
        <p:spPr>
          <a:xfrm>
            <a:off x="692463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6" name="Rectangle 885"/>
          <p:cNvSpPr/>
          <p:nvPr userDrawn="1"/>
        </p:nvSpPr>
        <p:spPr>
          <a:xfrm>
            <a:off x="7237167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7" name="Oval 886"/>
          <p:cNvSpPr/>
          <p:nvPr userDrawn="1"/>
        </p:nvSpPr>
        <p:spPr>
          <a:xfrm>
            <a:off x="730554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8" name="Moon 887"/>
          <p:cNvSpPr/>
          <p:nvPr userDrawn="1"/>
        </p:nvSpPr>
        <p:spPr>
          <a:xfrm>
            <a:off x="730554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9" name="Rectangle 888"/>
          <p:cNvSpPr/>
          <p:nvPr userDrawn="1"/>
        </p:nvSpPr>
        <p:spPr>
          <a:xfrm>
            <a:off x="7618070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" name="Oval 889"/>
          <p:cNvSpPr/>
          <p:nvPr userDrawn="1"/>
        </p:nvSpPr>
        <p:spPr>
          <a:xfrm>
            <a:off x="768644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1" name="Moon 890"/>
          <p:cNvSpPr/>
          <p:nvPr userDrawn="1"/>
        </p:nvSpPr>
        <p:spPr>
          <a:xfrm>
            <a:off x="768644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2" name="Rectangle 891"/>
          <p:cNvSpPr/>
          <p:nvPr userDrawn="1"/>
        </p:nvSpPr>
        <p:spPr>
          <a:xfrm>
            <a:off x="799897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3" name="Oval 892"/>
          <p:cNvSpPr/>
          <p:nvPr userDrawn="1"/>
        </p:nvSpPr>
        <p:spPr>
          <a:xfrm>
            <a:off x="806735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4" name="Moon 893"/>
          <p:cNvSpPr/>
          <p:nvPr userDrawn="1"/>
        </p:nvSpPr>
        <p:spPr>
          <a:xfrm>
            <a:off x="806735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5" name="Rectangle 894"/>
          <p:cNvSpPr/>
          <p:nvPr userDrawn="1"/>
        </p:nvSpPr>
        <p:spPr>
          <a:xfrm>
            <a:off x="761807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6" name="Oval 895"/>
          <p:cNvSpPr/>
          <p:nvPr userDrawn="1"/>
        </p:nvSpPr>
        <p:spPr>
          <a:xfrm>
            <a:off x="83018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7" name="Moon 896"/>
          <p:cNvSpPr/>
          <p:nvPr userDrawn="1"/>
        </p:nvSpPr>
        <p:spPr>
          <a:xfrm>
            <a:off x="83018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8" name="Rectangle 897"/>
          <p:cNvSpPr/>
          <p:nvPr userDrawn="1"/>
        </p:nvSpPr>
        <p:spPr>
          <a:xfrm>
            <a:off x="1142711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9" name="Oval 898"/>
          <p:cNvSpPr/>
          <p:nvPr userDrawn="1"/>
        </p:nvSpPr>
        <p:spPr>
          <a:xfrm>
            <a:off x="121108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0" name="Moon 899"/>
          <p:cNvSpPr/>
          <p:nvPr userDrawn="1"/>
        </p:nvSpPr>
        <p:spPr>
          <a:xfrm>
            <a:off x="121108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" name="Rectangle 900"/>
          <p:cNvSpPr/>
          <p:nvPr userDrawn="1"/>
        </p:nvSpPr>
        <p:spPr>
          <a:xfrm>
            <a:off x="1523614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02" name="Oval 901"/>
          <p:cNvSpPr/>
          <p:nvPr userDrawn="1"/>
        </p:nvSpPr>
        <p:spPr>
          <a:xfrm>
            <a:off x="159199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3" name="Moon 902"/>
          <p:cNvSpPr/>
          <p:nvPr userDrawn="1"/>
        </p:nvSpPr>
        <p:spPr>
          <a:xfrm>
            <a:off x="159199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4" name="Rectangle 903"/>
          <p:cNvSpPr/>
          <p:nvPr userDrawn="1"/>
        </p:nvSpPr>
        <p:spPr>
          <a:xfrm>
            <a:off x="1904518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05" name="Oval 904"/>
          <p:cNvSpPr/>
          <p:nvPr userDrawn="1"/>
        </p:nvSpPr>
        <p:spPr>
          <a:xfrm>
            <a:off x="1972894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6" name="Moon 905"/>
          <p:cNvSpPr/>
          <p:nvPr userDrawn="1"/>
        </p:nvSpPr>
        <p:spPr>
          <a:xfrm>
            <a:off x="1972894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7" name="Rectangle 906"/>
          <p:cNvSpPr/>
          <p:nvPr userDrawn="1"/>
        </p:nvSpPr>
        <p:spPr>
          <a:xfrm>
            <a:off x="2285421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8" name="Oval 907"/>
          <p:cNvSpPr/>
          <p:nvPr userDrawn="1"/>
        </p:nvSpPr>
        <p:spPr>
          <a:xfrm>
            <a:off x="235379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9" name="Moon 908"/>
          <p:cNvSpPr/>
          <p:nvPr userDrawn="1"/>
        </p:nvSpPr>
        <p:spPr>
          <a:xfrm>
            <a:off x="235379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0" name="Rectangle 909"/>
          <p:cNvSpPr/>
          <p:nvPr userDrawn="1"/>
        </p:nvSpPr>
        <p:spPr>
          <a:xfrm>
            <a:off x="2666325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" name="Oval 910"/>
          <p:cNvSpPr/>
          <p:nvPr userDrawn="1"/>
        </p:nvSpPr>
        <p:spPr>
          <a:xfrm>
            <a:off x="2734701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2" name="Moon 911"/>
          <p:cNvSpPr/>
          <p:nvPr userDrawn="1"/>
        </p:nvSpPr>
        <p:spPr>
          <a:xfrm>
            <a:off x="2734701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3" name="Rectangle 912"/>
          <p:cNvSpPr/>
          <p:nvPr userDrawn="1"/>
        </p:nvSpPr>
        <p:spPr>
          <a:xfrm>
            <a:off x="3047228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4" name="Oval 913"/>
          <p:cNvSpPr/>
          <p:nvPr userDrawn="1"/>
        </p:nvSpPr>
        <p:spPr>
          <a:xfrm>
            <a:off x="3115604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5" name="Moon 914"/>
          <p:cNvSpPr/>
          <p:nvPr userDrawn="1"/>
        </p:nvSpPr>
        <p:spPr>
          <a:xfrm>
            <a:off x="3115604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6" name="Rectangle 915"/>
          <p:cNvSpPr/>
          <p:nvPr userDrawn="1"/>
        </p:nvSpPr>
        <p:spPr>
          <a:xfrm>
            <a:off x="3428132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7" name="Oval 916"/>
          <p:cNvSpPr/>
          <p:nvPr userDrawn="1"/>
        </p:nvSpPr>
        <p:spPr>
          <a:xfrm>
            <a:off x="3496508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8" name="Moon 917"/>
          <p:cNvSpPr/>
          <p:nvPr userDrawn="1"/>
        </p:nvSpPr>
        <p:spPr>
          <a:xfrm>
            <a:off x="3496508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9" name="Rectangle 918"/>
          <p:cNvSpPr/>
          <p:nvPr userDrawn="1"/>
        </p:nvSpPr>
        <p:spPr>
          <a:xfrm>
            <a:off x="3809035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0" name="Oval 919"/>
          <p:cNvSpPr/>
          <p:nvPr userDrawn="1"/>
        </p:nvSpPr>
        <p:spPr>
          <a:xfrm>
            <a:off x="3877411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" name="Moon 920"/>
          <p:cNvSpPr/>
          <p:nvPr userDrawn="1"/>
        </p:nvSpPr>
        <p:spPr>
          <a:xfrm>
            <a:off x="3877411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" name="Rectangle 921"/>
          <p:cNvSpPr/>
          <p:nvPr userDrawn="1"/>
        </p:nvSpPr>
        <p:spPr>
          <a:xfrm>
            <a:off x="4189939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Oval 922"/>
          <p:cNvSpPr/>
          <p:nvPr userDrawn="1"/>
        </p:nvSpPr>
        <p:spPr>
          <a:xfrm>
            <a:off x="4258315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Moon 923"/>
          <p:cNvSpPr/>
          <p:nvPr userDrawn="1"/>
        </p:nvSpPr>
        <p:spPr>
          <a:xfrm>
            <a:off x="4258315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Rectangle 924"/>
          <p:cNvSpPr/>
          <p:nvPr userDrawn="1"/>
        </p:nvSpPr>
        <p:spPr>
          <a:xfrm>
            <a:off x="4570842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" name="Oval 925"/>
          <p:cNvSpPr/>
          <p:nvPr userDrawn="1"/>
        </p:nvSpPr>
        <p:spPr>
          <a:xfrm>
            <a:off x="4639218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" name="Moon 926"/>
          <p:cNvSpPr/>
          <p:nvPr userDrawn="1"/>
        </p:nvSpPr>
        <p:spPr>
          <a:xfrm>
            <a:off x="4639218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Rectangle 927"/>
          <p:cNvSpPr/>
          <p:nvPr userDrawn="1"/>
        </p:nvSpPr>
        <p:spPr>
          <a:xfrm>
            <a:off x="4951746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9" name="Oval 928"/>
          <p:cNvSpPr/>
          <p:nvPr userDrawn="1"/>
        </p:nvSpPr>
        <p:spPr>
          <a:xfrm>
            <a:off x="5020122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" name="Moon 929"/>
          <p:cNvSpPr/>
          <p:nvPr userDrawn="1"/>
        </p:nvSpPr>
        <p:spPr>
          <a:xfrm>
            <a:off x="5020122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" name="Rectangle 930"/>
          <p:cNvSpPr/>
          <p:nvPr userDrawn="1"/>
        </p:nvSpPr>
        <p:spPr>
          <a:xfrm>
            <a:off x="5332649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2" name="Oval 931"/>
          <p:cNvSpPr/>
          <p:nvPr userDrawn="1"/>
        </p:nvSpPr>
        <p:spPr>
          <a:xfrm>
            <a:off x="5401025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3" name="Moon 932"/>
          <p:cNvSpPr/>
          <p:nvPr userDrawn="1"/>
        </p:nvSpPr>
        <p:spPr>
          <a:xfrm>
            <a:off x="5401025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4" name="Rectangle 933"/>
          <p:cNvSpPr/>
          <p:nvPr userDrawn="1"/>
        </p:nvSpPr>
        <p:spPr>
          <a:xfrm>
            <a:off x="5713553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5" name="Oval 934"/>
          <p:cNvSpPr/>
          <p:nvPr userDrawn="1"/>
        </p:nvSpPr>
        <p:spPr>
          <a:xfrm>
            <a:off x="5781929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6" name="Moon 935"/>
          <p:cNvSpPr/>
          <p:nvPr userDrawn="1"/>
        </p:nvSpPr>
        <p:spPr>
          <a:xfrm>
            <a:off x="5781929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7" name="Rectangle 936"/>
          <p:cNvSpPr/>
          <p:nvPr userDrawn="1"/>
        </p:nvSpPr>
        <p:spPr>
          <a:xfrm>
            <a:off x="6094456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8" name="Oval 937"/>
          <p:cNvSpPr/>
          <p:nvPr userDrawn="1"/>
        </p:nvSpPr>
        <p:spPr>
          <a:xfrm>
            <a:off x="6162832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9" name="Moon 938"/>
          <p:cNvSpPr/>
          <p:nvPr userDrawn="1"/>
        </p:nvSpPr>
        <p:spPr>
          <a:xfrm>
            <a:off x="6162832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0" name="Rectangle 939"/>
          <p:cNvSpPr/>
          <p:nvPr userDrawn="1"/>
        </p:nvSpPr>
        <p:spPr>
          <a:xfrm>
            <a:off x="647536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1" name="Oval 940"/>
          <p:cNvSpPr/>
          <p:nvPr userDrawn="1"/>
        </p:nvSpPr>
        <p:spPr>
          <a:xfrm>
            <a:off x="654373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" name="Moon 941"/>
          <p:cNvSpPr/>
          <p:nvPr userDrawn="1"/>
        </p:nvSpPr>
        <p:spPr>
          <a:xfrm>
            <a:off x="654373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3" name="Rectangle 942"/>
          <p:cNvSpPr/>
          <p:nvPr userDrawn="1"/>
        </p:nvSpPr>
        <p:spPr>
          <a:xfrm>
            <a:off x="6856263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4" name="Oval 943"/>
          <p:cNvSpPr/>
          <p:nvPr userDrawn="1"/>
        </p:nvSpPr>
        <p:spPr>
          <a:xfrm>
            <a:off x="6924639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5" name="Moon 944"/>
          <p:cNvSpPr/>
          <p:nvPr userDrawn="1"/>
        </p:nvSpPr>
        <p:spPr>
          <a:xfrm>
            <a:off x="6924639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6" name="Rectangle 945"/>
          <p:cNvSpPr/>
          <p:nvPr userDrawn="1"/>
        </p:nvSpPr>
        <p:spPr>
          <a:xfrm>
            <a:off x="7237167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7" name="Oval 946"/>
          <p:cNvSpPr/>
          <p:nvPr userDrawn="1"/>
        </p:nvSpPr>
        <p:spPr>
          <a:xfrm>
            <a:off x="730554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8" name="Moon 947"/>
          <p:cNvSpPr/>
          <p:nvPr userDrawn="1"/>
        </p:nvSpPr>
        <p:spPr>
          <a:xfrm>
            <a:off x="730554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9" name="Rectangle 948"/>
          <p:cNvSpPr/>
          <p:nvPr userDrawn="1"/>
        </p:nvSpPr>
        <p:spPr>
          <a:xfrm>
            <a:off x="7618070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0" name="Oval 949"/>
          <p:cNvSpPr/>
          <p:nvPr userDrawn="1"/>
        </p:nvSpPr>
        <p:spPr>
          <a:xfrm>
            <a:off x="768644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1" name="Moon 950"/>
          <p:cNvSpPr/>
          <p:nvPr userDrawn="1"/>
        </p:nvSpPr>
        <p:spPr>
          <a:xfrm>
            <a:off x="768644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" name="Rectangle 951"/>
          <p:cNvSpPr/>
          <p:nvPr userDrawn="1"/>
        </p:nvSpPr>
        <p:spPr>
          <a:xfrm>
            <a:off x="7998974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53" name="Oval 952"/>
          <p:cNvSpPr/>
          <p:nvPr userDrawn="1"/>
        </p:nvSpPr>
        <p:spPr>
          <a:xfrm>
            <a:off x="806735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4" name="Moon 953"/>
          <p:cNvSpPr/>
          <p:nvPr userDrawn="1"/>
        </p:nvSpPr>
        <p:spPr>
          <a:xfrm>
            <a:off x="806735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5" name="Rectangle 954"/>
          <p:cNvSpPr/>
          <p:nvPr userDrawn="1"/>
        </p:nvSpPr>
        <p:spPr>
          <a:xfrm>
            <a:off x="761807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6" name="Oval 955"/>
          <p:cNvSpPr/>
          <p:nvPr userDrawn="1"/>
        </p:nvSpPr>
        <p:spPr>
          <a:xfrm>
            <a:off x="83018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7" name="Moon 956"/>
          <p:cNvSpPr/>
          <p:nvPr userDrawn="1"/>
        </p:nvSpPr>
        <p:spPr>
          <a:xfrm>
            <a:off x="83018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8" name="Rectangle 957"/>
          <p:cNvSpPr/>
          <p:nvPr userDrawn="1"/>
        </p:nvSpPr>
        <p:spPr>
          <a:xfrm>
            <a:off x="114271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9" name="Oval 958"/>
          <p:cNvSpPr/>
          <p:nvPr userDrawn="1"/>
        </p:nvSpPr>
        <p:spPr>
          <a:xfrm>
            <a:off x="121108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0" name="Moon 959"/>
          <p:cNvSpPr/>
          <p:nvPr userDrawn="1"/>
        </p:nvSpPr>
        <p:spPr>
          <a:xfrm>
            <a:off x="121108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1" name="Rectangle 960"/>
          <p:cNvSpPr/>
          <p:nvPr userDrawn="1"/>
        </p:nvSpPr>
        <p:spPr>
          <a:xfrm>
            <a:off x="152361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2" name="Oval 961"/>
          <p:cNvSpPr/>
          <p:nvPr userDrawn="1"/>
        </p:nvSpPr>
        <p:spPr>
          <a:xfrm>
            <a:off x="159199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3" name="Moon 962"/>
          <p:cNvSpPr/>
          <p:nvPr userDrawn="1"/>
        </p:nvSpPr>
        <p:spPr>
          <a:xfrm>
            <a:off x="159199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4" name="Rectangle 963"/>
          <p:cNvSpPr/>
          <p:nvPr userDrawn="1"/>
        </p:nvSpPr>
        <p:spPr>
          <a:xfrm>
            <a:off x="190451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5" name="Oval 964"/>
          <p:cNvSpPr/>
          <p:nvPr userDrawn="1"/>
        </p:nvSpPr>
        <p:spPr>
          <a:xfrm>
            <a:off x="197289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6" name="Moon 965"/>
          <p:cNvSpPr/>
          <p:nvPr userDrawn="1"/>
        </p:nvSpPr>
        <p:spPr>
          <a:xfrm>
            <a:off x="197289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7" name="Rectangle 966"/>
          <p:cNvSpPr/>
          <p:nvPr userDrawn="1"/>
        </p:nvSpPr>
        <p:spPr>
          <a:xfrm>
            <a:off x="228542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8" name="Oval 967"/>
          <p:cNvSpPr/>
          <p:nvPr userDrawn="1"/>
        </p:nvSpPr>
        <p:spPr>
          <a:xfrm>
            <a:off x="235379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9" name="Moon 968"/>
          <p:cNvSpPr/>
          <p:nvPr userDrawn="1"/>
        </p:nvSpPr>
        <p:spPr>
          <a:xfrm>
            <a:off x="235379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0" name="Rectangle 969"/>
          <p:cNvSpPr/>
          <p:nvPr userDrawn="1"/>
        </p:nvSpPr>
        <p:spPr>
          <a:xfrm>
            <a:off x="2666325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1" name="Oval 970"/>
          <p:cNvSpPr/>
          <p:nvPr userDrawn="1"/>
        </p:nvSpPr>
        <p:spPr>
          <a:xfrm>
            <a:off x="273470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" name="Moon 971"/>
          <p:cNvSpPr/>
          <p:nvPr userDrawn="1"/>
        </p:nvSpPr>
        <p:spPr>
          <a:xfrm>
            <a:off x="273470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3" name="Rectangle 972"/>
          <p:cNvSpPr/>
          <p:nvPr userDrawn="1"/>
        </p:nvSpPr>
        <p:spPr>
          <a:xfrm>
            <a:off x="304722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4" name="Oval 973"/>
          <p:cNvSpPr/>
          <p:nvPr userDrawn="1"/>
        </p:nvSpPr>
        <p:spPr>
          <a:xfrm>
            <a:off x="311560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5" name="Moon 974"/>
          <p:cNvSpPr/>
          <p:nvPr userDrawn="1"/>
        </p:nvSpPr>
        <p:spPr>
          <a:xfrm>
            <a:off x="311560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6" name="Rectangle 975"/>
          <p:cNvSpPr/>
          <p:nvPr userDrawn="1"/>
        </p:nvSpPr>
        <p:spPr>
          <a:xfrm>
            <a:off x="3428132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7" name="Oval 976"/>
          <p:cNvSpPr/>
          <p:nvPr userDrawn="1"/>
        </p:nvSpPr>
        <p:spPr>
          <a:xfrm>
            <a:off x="349650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Moon 977"/>
          <p:cNvSpPr/>
          <p:nvPr userDrawn="1"/>
        </p:nvSpPr>
        <p:spPr>
          <a:xfrm>
            <a:off x="349650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9" name="Rectangle 978"/>
          <p:cNvSpPr/>
          <p:nvPr userDrawn="1"/>
        </p:nvSpPr>
        <p:spPr>
          <a:xfrm>
            <a:off x="3809035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0" name="Oval 979"/>
          <p:cNvSpPr/>
          <p:nvPr userDrawn="1"/>
        </p:nvSpPr>
        <p:spPr>
          <a:xfrm>
            <a:off x="387741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1" name="Moon 980"/>
          <p:cNvSpPr/>
          <p:nvPr userDrawn="1"/>
        </p:nvSpPr>
        <p:spPr>
          <a:xfrm>
            <a:off x="387741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2" name="Rectangle 981"/>
          <p:cNvSpPr/>
          <p:nvPr userDrawn="1"/>
        </p:nvSpPr>
        <p:spPr>
          <a:xfrm>
            <a:off x="4189939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" name="Oval 982"/>
          <p:cNvSpPr/>
          <p:nvPr userDrawn="1"/>
        </p:nvSpPr>
        <p:spPr>
          <a:xfrm>
            <a:off x="425831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4" name="Moon 983"/>
          <p:cNvSpPr/>
          <p:nvPr userDrawn="1"/>
        </p:nvSpPr>
        <p:spPr>
          <a:xfrm>
            <a:off x="425831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5" name="Rectangle 984"/>
          <p:cNvSpPr/>
          <p:nvPr userDrawn="1"/>
        </p:nvSpPr>
        <p:spPr>
          <a:xfrm>
            <a:off x="4570842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86" name="Oval 985"/>
          <p:cNvSpPr/>
          <p:nvPr userDrawn="1"/>
        </p:nvSpPr>
        <p:spPr>
          <a:xfrm>
            <a:off x="463921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7" name="Moon 986"/>
          <p:cNvSpPr/>
          <p:nvPr userDrawn="1"/>
        </p:nvSpPr>
        <p:spPr>
          <a:xfrm>
            <a:off x="463921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8" name="Rectangle 987"/>
          <p:cNvSpPr/>
          <p:nvPr userDrawn="1"/>
        </p:nvSpPr>
        <p:spPr>
          <a:xfrm>
            <a:off x="4951746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9" name="Oval 988"/>
          <p:cNvSpPr/>
          <p:nvPr userDrawn="1"/>
        </p:nvSpPr>
        <p:spPr>
          <a:xfrm>
            <a:off x="502012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0" name="Moon 989"/>
          <p:cNvSpPr/>
          <p:nvPr userDrawn="1"/>
        </p:nvSpPr>
        <p:spPr>
          <a:xfrm>
            <a:off x="502012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1" name="Rectangle 990"/>
          <p:cNvSpPr/>
          <p:nvPr userDrawn="1"/>
        </p:nvSpPr>
        <p:spPr>
          <a:xfrm>
            <a:off x="5332649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2" name="Oval 991"/>
          <p:cNvSpPr/>
          <p:nvPr userDrawn="1"/>
        </p:nvSpPr>
        <p:spPr>
          <a:xfrm>
            <a:off x="540102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" name="Moon 992"/>
          <p:cNvSpPr/>
          <p:nvPr userDrawn="1"/>
        </p:nvSpPr>
        <p:spPr>
          <a:xfrm>
            <a:off x="540102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4" name="Rectangle 993"/>
          <p:cNvSpPr/>
          <p:nvPr userDrawn="1"/>
        </p:nvSpPr>
        <p:spPr>
          <a:xfrm>
            <a:off x="5713553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5" name="Oval 994"/>
          <p:cNvSpPr/>
          <p:nvPr userDrawn="1"/>
        </p:nvSpPr>
        <p:spPr>
          <a:xfrm>
            <a:off x="578192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6" name="Moon 995"/>
          <p:cNvSpPr/>
          <p:nvPr userDrawn="1"/>
        </p:nvSpPr>
        <p:spPr>
          <a:xfrm>
            <a:off x="578192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7" name="Rectangle 996"/>
          <p:cNvSpPr/>
          <p:nvPr userDrawn="1"/>
        </p:nvSpPr>
        <p:spPr>
          <a:xfrm>
            <a:off x="6094456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8" name="Oval 997"/>
          <p:cNvSpPr/>
          <p:nvPr userDrawn="1"/>
        </p:nvSpPr>
        <p:spPr>
          <a:xfrm>
            <a:off x="616283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9" name="Moon 998"/>
          <p:cNvSpPr/>
          <p:nvPr userDrawn="1"/>
        </p:nvSpPr>
        <p:spPr>
          <a:xfrm>
            <a:off x="616283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0" name="Rectangle 999"/>
          <p:cNvSpPr/>
          <p:nvPr userDrawn="1"/>
        </p:nvSpPr>
        <p:spPr>
          <a:xfrm>
            <a:off x="6475360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1" name="Oval 1000"/>
          <p:cNvSpPr/>
          <p:nvPr userDrawn="1"/>
        </p:nvSpPr>
        <p:spPr>
          <a:xfrm>
            <a:off x="654373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2" name="Moon 1001"/>
          <p:cNvSpPr/>
          <p:nvPr userDrawn="1"/>
        </p:nvSpPr>
        <p:spPr>
          <a:xfrm>
            <a:off x="654373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3" name="Rectangle 1002"/>
          <p:cNvSpPr/>
          <p:nvPr userDrawn="1"/>
        </p:nvSpPr>
        <p:spPr>
          <a:xfrm>
            <a:off x="6856263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4" name="Oval 1003"/>
          <p:cNvSpPr/>
          <p:nvPr userDrawn="1"/>
        </p:nvSpPr>
        <p:spPr>
          <a:xfrm>
            <a:off x="692463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5" name="Moon 1004"/>
          <p:cNvSpPr/>
          <p:nvPr userDrawn="1"/>
        </p:nvSpPr>
        <p:spPr>
          <a:xfrm>
            <a:off x="692463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6" name="Rectangle 1005"/>
          <p:cNvSpPr/>
          <p:nvPr userDrawn="1"/>
        </p:nvSpPr>
        <p:spPr>
          <a:xfrm>
            <a:off x="7237167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7" name="Oval 1006"/>
          <p:cNvSpPr/>
          <p:nvPr userDrawn="1"/>
        </p:nvSpPr>
        <p:spPr>
          <a:xfrm>
            <a:off x="730554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8" name="Moon 1007"/>
          <p:cNvSpPr/>
          <p:nvPr userDrawn="1"/>
        </p:nvSpPr>
        <p:spPr>
          <a:xfrm>
            <a:off x="730554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9" name="Rectangle 1008"/>
          <p:cNvSpPr/>
          <p:nvPr userDrawn="1"/>
        </p:nvSpPr>
        <p:spPr>
          <a:xfrm>
            <a:off x="761807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0" name="Oval 1009"/>
          <p:cNvSpPr/>
          <p:nvPr userDrawn="1"/>
        </p:nvSpPr>
        <p:spPr>
          <a:xfrm>
            <a:off x="768644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1" name="Moon 1010"/>
          <p:cNvSpPr/>
          <p:nvPr userDrawn="1"/>
        </p:nvSpPr>
        <p:spPr>
          <a:xfrm>
            <a:off x="768644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2" name="Rectangle 1011"/>
          <p:cNvSpPr/>
          <p:nvPr userDrawn="1"/>
        </p:nvSpPr>
        <p:spPr>
          <a:xfrm>
            <a:off x="799897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13" name="Oval 1012"/>
          <p:cNvSpPr/>
          <p:nvPr userDrawn="1"/>
        </p:nvSpPr>
        <p:spPr>
          <a:xfrm>
            <a:off x="806735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4" name="Moon 1013"/>
          <p:cNvSpPr/>
          <p:nvPr userDrawn="1"/>
        </p:nvSpPr>
        <p:spPr>
          <a:xfrm>
            <a:off x="806735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4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GO - Title and Content 5">
    <p:bg>
      <p:bgPr>
        <a:gradFill>
          <a:gsLst>
            <a:gs pos="47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567" y="365126"/>
            <a:ext cx="7229783" cy="1325563"/>
          </a:xfr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315" y="2069117"/>
            <a:ext cx="7607035" cy="4107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8315" y="6356351"/>
            <a:ext cx="2057400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  <p:sp>
        <p:nvSpPr>
          <p:cNvPr id="260" name="Rectangle 259"/>
          <p:cNvSpPr/>
          <p:nvPr userDrawn="1"/>
        </p:nvSpPr>
        <p:spPr>
          <a:xfrm>
            <a:off x="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 userDrawn="1"/>
        </p:nvSpPr>
        <p:spPr>
          <a:xfrm>
            <a:off x="6837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Moon 261"/>
          <p:cNvSpPr/>
          <p:nvPr userDrawn="1"/>
        </p:nvSpPr>
        <p:spPr>
          <a:xfrm>
            <a:off x="6837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 userDrawn="1"/>
        </p:nvSpPr>
        <p:spPr>
          <a:xfrm>
            <a:off x="380904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 userDrawn="1"/>
        </p:nvSpPr>
        <p:spPr>
          <a:xfrm>
            <a:off x="44928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Moon 264"/>
          <p:cNvSpPr/>
          <p:nvPr userDrawn="1"/>
        </p:nvSpPr>
        <p:spPr>
          <a:xfrm>
            <a:off x="44928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 userDrawn="1"/>
        </p:nvSpPr>
        <p:spPr>
          <a:xfrm>
            <a:off x="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 userDrawn="1"/>
        </p:nvSpPr>
        <p:spPr>
          <a:xfrm>
            <a:off x="6837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Moon 267"/>
          <p:cNvSpPr/>
          <p:nvPr userDrawn="1"/>
        </p:nvSpPr>
        <p:spPr>
          <a:xfrm>
            <a:off x="6837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 userDrawn="1"/>
        </p:nvSpPr>
        <p:spPr>
          <a:xfrm>
            <a:off x="380904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 userDrawn="1"/>
        </p:nvSpPr>
        <p:spPr>
          <a:xfrm>
            <a:off x="44928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Moon 270"/>
          <p:cNvSpPr/>
          <p:nvPr userDrawn="1"/>
        </p:nvSpPr>
        <p:spPr>
          <a:xfrm>
            <a:off x="44928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 userDrawn="1"/>
        </p:nvSpPr>
        <p:spPr>
          <a:xfrm>
            <a:off x="761807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 userDrawn="1"/>
        </p:nvSpPr>
        <p:spPr>
          <a:xfrm>
            <a:off x="83018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Moon 273"/>
          <p:cNvSpPr/>
          <p:nvPr userDrawn="1"/>
        </p:nvSpPr>
        <p:spPr>
          <a:xfrm>
            <a:off x="83018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 userDrawn="1"/>
        </p:nvSpPr>
        <p:spPr>
          <a:xfrm>
            <a:off x="0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 userDrawn="1"/>
        </p:nvSpPr>
        <p:spPr>
          <a:xfrm>
            <a:off x="6837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Moon 276"/>
          <p:cNvSpPr/>
          <p:nvPr userDrawn="1"/>
        </p:nvSpPr>
        <p:spPr>
          <a:xfrm>
            <a:off x="6837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 userDrawn="1"/>
        </p:nvSpPr>
        <p:spPr>
          <a:xfrm>
            <a:off x="380904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 userDrawn="1"/>
        </p:nvSpPr>
        <p:spPr>
          <a:xfrm>
            <a:off x="44928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Moon 279"/>
          <p:cNvSpPr/>
          <p:nvPr userDrawn="1"/>
        </p:nvSpPr>
        <p:spPr>
          <a:xfrm>
            <a:off x="44928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 userDrawn="1"/>
        </p:nvSpPr>
        <p:spPr>
          <a:xfrm>
            <a:off x="761807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 userDrawn="1"/>
        </p:nvSpPr>
        <p:spPr>
          <a:xfrm>
            <a:off x="83018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Moon 282"/>
          <p:cNvSpPr/>
          <p:nvPr userDrawn="1"/>
        </p:nvSpPr>
        <p:spPr>
          <a:xfrm>
            <a:off x="83018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 userDrawn="1"/>
        </p:nvSpPr>
        <p:spPr>
          <a:xfrm>
            <a:off x="0" y="380865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5" name="Oval 284"/>
          <p:cNvSpPr/>
          <p:nvPr userDrawn="1"/>
        </p:nvSpPr>
        <p:spPr>
          <a:xfrm>
            <a:off x="6837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6" name="Moon 285"/>
          <p:cNvSpPr/>
          <p:nvPr userDrawn="1"/>
        </p:nvSpPr>
        <p:spPr>
          <a:xfrm>
            <a:off x="6837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 userDrawn="1"/>
        </p:nvSpPr>
        <p:spPr>
          <a:xfrm>
            <a:off x="380904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 userDrawn="1"/>
        </p:nvSpPr>
        <p:spPr>
          <a:xfrm>
            <a:off x="44928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Moon 288"/>
          <p:cNvSpPr/>
          <p:nvPr userDrawn="1"/>
        </p:nvSpPr>
        <p:spPr>
          <a:xfrm>
            <a:off x="44928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 userDrawn="1"/>
        </p:nvSpPr>
        <p:spPr>
          <a:xfrm>
            <a:off x="761807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 userDrawn="1"/>
        </p:nvSpPr>
        <p:spPr>
          <a:xfrm>
            <a:off x="83018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Moon 291"/>
          <p:cNvSpPr/>
          <p:nvPr userDrawn="1"/>
        </p:nvSpPr>
        <p:spPr>
          <a:xfrm>
            <a:off x="83018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 userDrawn="1"/>
        </p:nvSpPr>
        <p:spPr>
          <a:xfrm>
            <a:off x="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 userDrawn="1"/>
        </p:nvSpPr>
        <p:spPr>
          <a:xfrm>
            <a:off x="6837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Moon 294"/>
          <p:cNvSpPr/>
          <p:nvPr userDrawn="1"/>
        </p:nvSpPr>
        <p:spPr>
          <a:xfrm>
            <a:off x="6837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 userDrawn="1"/>
        </p:nvSpPr>
        <p:spPr>
          <a:xfrm>
            <a:off x="380904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 userDrawn="1"/>
        </p:nvSpPr>
        <p:spPr>
          <a:xfrm>
            <a:off x="44928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Moon 297"/>
          <p:cNvSpPr/>
          <p:nvPr userDrawn="1"/>
        </p:nvSpPr>
        <p:spPr>
          <a:xfrm>
            <a:off x="44928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 userDrawn="1"/>
        </p:nvSpPr>
        <p:spPr>
          <a:xfrm>
            <a:off x="761807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 userDrawn="1"/>
        </p:nvSpPr>
        <p:spPr>
          <a:xfrm>
            <a:off x="83018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Moon 300"/>
          <p:cNvSpPr/>
          <p:nvPr userDrawn="1"/>
        </p:nvSpPr>
        <p:spPr>
          <a:xfrm>
            <a:off x="83018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5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://linhpham.me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feeds.feedburner.com/showeet" TargetMode="External"/><Relationship Id="rId12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11" Type="http://schemas.openxmlformats.org/officeDocument/2006/relationships/hyperlink" Target="https://twitter.com/showeet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hyperlink" Target="https://www.facebook.com/pages/Neetwork/240707325947259" TargetMode="External"/><Relationship Id="rId9" Type="http://schemas.openxmlformats.org/officeDocument/2006/relationships/hyperlink" Target="http://pinterest.com/showeet" TargetMode="Externa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7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473620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80661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761" r:id="rId2"/>
    <p:sldLayoutId id="2147483765" r:id="rId3"/>
    <p:sldLayoutId id="2147483864" r:id="rId4"/>
    <p:sldLayoutId id="2147483751" r:id="rId5"/>
    <p:sldLayoutId id="2147483766" r:id="rId6"/>
    <p:sldLayoutId id="2147483768" r:id="rId7"/>
    <p:sldLayoutId id="2147483769" r:id="rId8"/>
    <p:sldLayoutId id="2147483763" r:id="rId9"/>
    <p:sldLayoutId id="2147483772" r:id="rId10"/>
    <p:sldLayoutId id="2147483773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327C5-B821-4FE9-A59A-A60D9EB59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9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3851920" cy="6858000"/>
          </a:xfrm>
          <a:prstGeom prst="rect">
            <a:avLst/>
          </a:prstGeom>
          <a:solidFill>
            <a:srgbClr val="1E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401108" y="821049"/>
            <a:ext cx="432935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909DB3"/>
                </a:solidFill>
                <a:latin typeface="Calibri Light" panose="020F0302020204030204" pitchFamily="34" charset="0"/>
              </a:rPr>
              <a:t>Free creative PowerPoint and Impress templates, charts, diagrams and maps for your outstanding presentations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84" y="102904"/>
            <a:ext cx="2185416" cy="603504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326747" y="2952726"/>
            <a:ext cx="475488" cy="3067687"/>
            <a:chOff x="4820005" y="2954735"/>
            <a:chExt cx="475488" cy="3067687"/>
          </a:xfrm>
        </p:grpSpPr>
        <p:pic>
          <p:nvPicPr>
            <p:cNvPr id="18" name="Picture 17">
              <a:hlinkClick r:id="rId4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20005" y="3602785"/>
              <a:ext cx="470610" cy="47061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20005" y="2954735"/>
              <a:ext cx="470610" cy="470610"/>
            </a:xfrm>
            <a:prstGeom prst="rect">
              <a:avLst/>
            </a:prstGeom>
          </p:spPr>
        </p:pic>
        <p:pic>
          <p:nvPicPr>
            <p:cNvPr id="20" name="Picture 19">
              <a:hlinkClick r:id="rId7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20005" y="5551812"/>
              <a:ext cx="470610" cy="470610"/>
            </a:xfrm>
            <a:prstGeom prst="rect">
              <a:avLst/>
            </a:prstGeom>
          </p:spPr>
        </p:pic>
        <p:pic>
          <p:nvPicPr>
            <p:cNvPr id="21" name="Picture 20">
              <a:hlinkClick r:id="rId9"/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20005" y="4903763"/>
              <a:ext cx="470610" cy="470610"/>
            </a:xfrm>
            <a:prstGeom prst="rect">
              <a:avLst/>
            </a:prstGeom>
          </p:spPr>
        </p:pic>
        <p:pic>
          <p:nvPicPr>
            <p:cNvPr id="22" name="Picture 21">
              <a:hlinkClick r:id="rId11"/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20005" y="4250835"/>
              <a:ext cx="475488" cy="475488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 userDrawn="1"/>
        </p:nvSpPr>
        <p:spPr>
          <a:xfrm>
            <a:off x="907580" y="3057225"/>
            <a:ext cx="139012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</a:rPr>
              <a:t>showeet@ymail.com</a:t>
            </a:r>
          </a:p>
        </p:txBody>
      </p:sp>
      <p:pic>
        <p:nvPicPr>
          <p:cNvPr id="24" name="Picture 23">
            <a:hlinkClick r:id="rId13"/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98038"/>
            <a:ext cx="2493480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7902" y="2780928"/>
            <a:ext cx="5332648" cy="1978560"/>
          </a:xfrm>
        </p:spPr>
        <p:txBody>
          <a:bodyPr>
            <a:noAutofit/>
          </a:bodyPr>
          <a:lstStyle/>
          <a:p>
            <a:r>
              <a:rPr lang="en-US" sz="6000" dirty="0"/>
              <a:t>Building Beauty with Broken Bricks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738" y="5445224"/>
            <a:ext cx="8784976" cy="1246495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txBody>
          <a:bodyPr wrap="square" anchor="b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>
                <a:latin typeface="+mj-lt"/>
              </a:rPr>
              <a:t>“To the weak I became weak, to win the weak. </a:t>
            </a:r>
          </a:p>
          <a:p>
            <a:pPr algn="ctr">
              <a:lnSpc>
                <a:spcPts val="3000"/>
              </a:lnSpc>
            </a:pPr>
            <a:r>
              <a:rPr lang="en-US" sz="2800" b="1" dirty="0">
                <a:latin typeface="+mj-lt"/>
              </a:rPr>
              <a:t>I have become all things to all people so that by all possible means I might save some.” 	~1 Corinthians 9:22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88640"/>
            <a:ext cx="2087429" cy="110169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66941" y="385546"/>
            <a:ext cx="66897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Building a Unique Life with God</a:t>
            </a:r>
            <a:endParaRPr lang="en-US" sz="4200" b="1" spc="-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117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1196752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56A8"/>
                </a:solidFill>
                <a:ea typeface="Times New Roman" panose="02020603050405020304" pitchFamily="18" charset="0"/>
              </a:rPr>
              <a:t>Share with a neighbor:</a:t>
            </a:r>
          </a:p>
          <a:p>
            <a:r>
              <a:rPr lang="en-US" sz="4800" b="1" dirty="0">
                <a:solidFill>
                  <a:srgbClr val="0056A8"/>
                </a:solidFill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rgbClr val="0056A8"/>
                </a:solidFill>
                <a:ea typeface="Times New Roman" panose="02020603050405020304" pitchFamily="18" charset="0"/>
              </a:rPr>
              <a:t>Something you own that has no </a:t>
            </a:r>
            <a:r>
              <a:rPr lang="en-US" sz="4800" b="1" dirty="0">
                <a:solidFill>
                  <a:srgbClr val="129240"/>
                </a:solidFill>
                <a:ea typeface="Times New Roman" panose="02020603050405020304" pitchFamily="18" charset="0"/>
              </a:rPr>
              <a:t>monetary</a:t>
            </a:r>
            <a:r>
              <a:rPr lang="en-US" sz="4800" b="1" dirty="0">
                <a:solidFill>
                  <a:srgbClr val="0056A8"/>
                </a:solidFill>
                <a:ea typeface="Times New Roman" panose="02020603050405020304" pitchFamily="18" charset="0"/>
              </a:rPr>
              <a:t> value but is </a:t>
            </a:r>
            <a:r>
              <a:rPr lang="en-US" sz="4800" b="1" dirty="0">
                <a:solidFill>
                  <a:srgbClr val="ED331A"/>
                </a:solidFill>
                <a:ea typeface="Times New Roman" panose="02020603050405020304" pitchFamily="18" charset="0"/>
              </a:rPr>
              <a:t>priceless</a:t>
            </a:r>
            <a:r>
              <a:rPr lang="en-US" sz="4800" b="1" dirty="0">
                <a:solidFill>
                  <a:srgbClr val="0056A8"/>
                </a:solidFill>
                <a:ea typeface="Times New Roman" panose="02020603050405020304" pitchFamily="18" charset="0"/>
              </a:rPr>
              <a:t> to you.</a:t>
            </a:r>
          </a:p>
        </p:txBody>
      </p:sp>
    </p:spTree>
    <p:extLst>
      <p:ext uri="{BB962C8B-B14F-4D97-AF65-F5344CB8AC3E}">
        <p14:creationId xmlns:p14="http://schemas.microsoft.com/office/powerpoint/2010/main" val="102478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52492"/>
          </a:xfrm>
        </p:spPr>
        <p:txBody>
          <a:bodyPr>
            <a:noAutofit/>
          </a:bodyPr>
          <a:lstStyle/>
          <a:p>
            <a:pPr algn="ctr">
              <a:lnSpc>
                <a:spcPts val="4800"/>
              </a:lnSpc>
            </a:pPr>
            <a:r>
              <a:rPr lang="en-US" sz="4400" b="1" dirty="0"/>
              <a:t>Building Beauty with Broken Bricks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9632" y="2221044"/>
            <a:ext cx="604867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dirty="0">
                <a:ea typeface="Times New Roman" panose="02020603050405020304" pitchFamily="18" charset="0"/>
              </a:rPr>
              <a:t>You are broken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9552" y="2153392"/>
            <a:ext cx="720080" cy="720081"/>
            <a:chOff x="917689" y="2587109"/>
            <a:chExt cx="713232" cy="713232"/>
          </a:xfrm>
        </p:grpSpPr>
        <p:sp>
          <p:nvSpPr>
            <p:cNvPr id="5" name="Rectangle 4"/>
            <p:cNvSpPr/>
            <p:nvPr/>
          </p:nvSpPr>
          <p:spPr>
            <a:xfrm>
              <a:off x="917689" y="2587109"/>
              <a:ext cx="713232" cy="713232"/>
            </a:xfrm>
            <a:prstGeom prst="rect">
              <a:avLst/>
            </a:prstGeom>
            <a:solidFill>
              <a:srgbClr val="005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045705" y="271512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0056A8"/>
                </a:gs>
                <a:gs pos="44000">
                  <a:srgbClr val="0056A8"/>
                </a:gs>
                <a:gs pos="92000">
                  <a:srgbClr val="0D8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oon 7"/>
            <p:cNvSpPr/>
            <p:nvPr/>
          </p:nvSpPr>
          <p:spPr>
            <a:xfrm>
              <a:off x="1045705" y="2715125"/>
              <a:ext cx="228600" cy="457200"/>
            </a:xfrm>
            <a:prstGeom prst="moon">
              <a:avLst>
                <a:gd name="adj" fmla="val 9266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9552" y="3462003"/>
            <a:ext cx="720080" cy="720081"/>
            <a:chOff x="885048" y="842136"/>
            <a:chExt cx="713232" cy="713232"/>
          </a:xfrm>
        </p:grpSpPr>
        <p:sp>
          <p:nvSpPr>
            <p:cNvPr id="10" name="Rectangle 9"/>
            <p:cNvSpPr/>
            <p:nvPr/>
          </p:nvSpPr>
          <p:spPr>
            <a:xfrm>
              <a:off x="885048" y="842136"/>
              <a:ext cx="713232" cy="713232"/>
            </a:xfrm>
            <a:prstGeom prst="rect">
              <a:avLst/>
            </a:prstGeom>
            <a:solidFill>
              <a:srgbClr val="129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013064" y="970152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129240"/>
                </a:gs>
                <a:gs pos="44000">
                  <a:srgbClr val="129240"/>
                </a:gs>
                <a:gs pos="92000">
                  <a:srgbClr val="18C255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Moon 11"/>
            <p:cNvSpPr/>
            <p:nvPr/>
          </p:nvSpPr>
          <p:spPr>
            <a:xfrm>
              <a:off x="1013064" y="970152"/>
              <a:ext cx="228600" cy="457200"/>
            </a:xfrm>
            <a:prstGeom prst="moon">
              <a:avLst>
                <a:gd name="adj" fmla="val 9266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253002" y="3529655"/>
            <a:ext cx="7495461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dirty="0">
                <a:ea typeface="Times New Roman" panose="02020603050405020304" pitchFamily="18" charset="0"/>
              </a:rPr>
              <a:t>God loves and chooses broken people</a:t>
            </a:r>
          </a:p>
        </p:txBody>
      </p:sp>
      <p:sp>
        <p:nvSpPr>
          <p:cNvPr id="3" name="Rectangle 2"/>
          <p:cNvSpPr/>
          <p:nvPr/>
        </p:nvSpPr>
        <p:spPr>
          <a:xfrm>
            <a:off x="456133" y="4934302"/>
            <a:ext cx="83197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0056A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“But God demonstrates His own love for us in this: While we were still sinners, Christ died for us.”</a:t>
            </a:r>
          </a:p>
          <a:p>
            <a:pPr marR="0" algn="r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0056A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~ Romans 5:8</a:t>
            </a:r>
            <a:endParaRPr lang="en-US" sz="2800" b="1" i="1" dirty="0">
              <a:solidFill>
                <a:srgbClr val="0056A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21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52492"/>
          </a:xfrm>
        </p:spPr>
        <p:txBody>
          <a:bodyPr>
            <a:noAutofit/>
          </a:bodyPr>
          <a:lstStyle/>
          <a:p>
            <a:pPr algn="ctr">
              <a:lnSpc>
                <a:spcPts val="4800"/>
              </a:lnSpc>
            </a:pPr>
            <a:r>
              <a:rPr lang="en-US" sz="4400" b="1" dirty="0"/>
              <a:t>Building Beauty with Broken Bricks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9632" y="2221044"/>
            <a:ext cx="604867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dirty="0">
                <a:ea typeface="Times New Roman" panose="02020603050405020304" pitchFamily="18" charset="0"/>
              </a:rPr>
              <a:t>You are broken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9552" y="2153392"/>
            <a:ext cx="720080" cy="720081"/>
            <a:chOff x="917689" y="2587109"/>
            <a:chExt cx="713232" cy="713232"/>
          </a:xfrm>
        </p:grpSpPr>
        <p:sp>
          <p:nvSpPr>
            <p:cNvPr id="5" name="Rectangle 4"/>
            <p:cNvSpPr/>
            <p:nvPr/>
          </p:nvSpPr>
          <p:spPr>
            <a:xfrm>
              <a:off x="917689" y="2587109"/>
              <a:ext cx="713232" cy="713232"/>
            </a:xfrm>
            <a:prstGeom prst="rect">
              <a:avLst/>
            </a:prstGeom>
            <a:solidFill>
              <a:srgbClr val="005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045705" y="271512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0056A8"/>
                </a:gs>
                <a:gs pos="44000">
                  <a:srgbClr val="0056A8"/>
                </a:gs>
                <a:gs pos="92000">
                  <a:srgbClr val="0D8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oon 7"/>
            <p:cNvSpPr/>
            <p:nvPr/>
          </p:nvSpPr>
          <p:spPr>
            <a:xfrm>
              <a:off x="1045705" y="2715125"/>
              <a:ext cx="228600" cy="457200"/>
            </a:xfrm>
            <a:prstGeom prst="moon">
              <a:avLst>
                <a:gd name="adj" fmla="val 9266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9552" y="3462003"/>
            <a:ext cx="720080" cy="720081"/>
            <a:chOff x="885048" y="842136"/>
            <a:chExt cx="713232" cy="713232"/>
          </a:xfrm>
        </p:grpSpPr>
        <p:sp>
          <p:nvSpPr>
            <p:cNvPr id="10" name="Rectangle 9"/>
            <p:cNvSpPr/>
            <p:nvPr/>
          </p:nvSpPr>
          <p:spPr>
            <a:xfrm>
              <a:off x="885048" y="842136"/>
              <a:ext cx="713232" cy="713232"/>
            </a:xfrm>
            <a:prstGeom prst="rect">
              <a:avLst/>
            </a:prstGeom>
            <a:solidFill>
              <a:srgbClr val="129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013064" y="970152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129240"/>
                </a:gs>
                <a:gs pos="44000">
                  <a:srgbClr val="129240"/>
                </a:gs>
                <a:gs pos="92000">
                  <a:srgbClr val="18C255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Moon 11"/>
            <p:cNvSpPr/>
            <p:nvPr/>
          </p:nvSpPr>
          <p:spPr>
            <a:xfrm>
              <a:off x="1013064" y="970152"/>
              <a:ext cx="228600" cy="457200"/>
            </a:xfrm>
            <a:prstGeom prst="moon">
              <a:avLst>
                <a:gd name="adj" fmla="val 9266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9552" y="4770614"/>
            <a:ext cx="720080" cy="720080"/>
            <a:chOff x="885048" y="842136"/>
            <a:chExt cx="713232" cy="713232"/>
          </a:xfrm>
        </p:grpSpPr>
        <p:sp>
          <p:nvSpPr>
            <p:cNvPr id="14" name="Rectangle 13"/>
            <p:cNvSpPr/>
            <p:nvPr/>
          </p:nvSpPr>
          <p:spPr>
            <a:xfrm>
              <a:off x="885048" y="842136"/>
              <a:ext cx="713232" cy="713232"/>
            </a:xfrm>
            <a:prstGeom prst="rect">
              <a:avLst/>
            </a:prstGeom>
            <a:solidFill>
              <a:srgbClr val="ED33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13064" y="970152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ED331A"/>
                </a:gs>
                <a:gs pos="44000">
                  <a:srgbClr val="ED331A"/>
                </a:gs>
                <a:gs pos="92000">
                  <a:srgbClr val="F4807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oon 15"/>
            <p:cNvSpPr/>
            <p:nvPr/>
          </p:nvSpPr>
          <p:spPr>
            <a:xfrm>
              <a:off x="1013064" y="970152"/>
              <a:ext cx="228600" cy="457200"/>
            </a:xfrm>
            <a:prstGeom prst="moon">
              <a:avLst>
                <a:gd name="adj" fmla="val 9266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259632" y="4838266"/>
            <a:ext cx="604867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dirty="0">
                <a:ea typeface="Times New Roman" panose="02020603050405020304" pitchFamily="18" charset="0"/>
              </a:rPr>
              <a:t>God builds with broken people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53002" y="3529655"/>
            <a:ext cx="7495461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dirty="0">
                <a:ea typeface="Times New Roman" panose="02020603050405020304" pitchFamily="18" charset="0"/>
              </a:rPr>
              <a:t>God loves and chooses broken people</a:t>
            </a:r>
          </a:p>
        </p:txBody>
      </p:sp>
      <p:sp>
        <p:nvSpPr>
          <p:cNvPr id="3" name="Rectangle 2"/>
          <p:cNvSpPr/>
          <p:nvPr/>
        </p:nvSpPr>
        <p:spPr>
          <a:xfrm>
            <a:off x="428732" y="5552286"/>
            <a:ext cx="83197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0056A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“My grace is sufficient for you, for My power is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0056A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made perfect in weakness.” ~ 2 Corinthians 12:9</a:t>
            </a:r>
            <a:endParaRPr lang="en-US" sz="2800" b="1" i="1" dirty="0">
              <a:solidFill>
                <a:srgbClr val="0056A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006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 Corinthians 1:27 29 (CEB)</a:t>
            </a:r>
          </a:p>
        </p:txBody>
      </p:sp>
      <p:sp>
        <p:nvSpPr>
          <p:cNvPr id="7" name="Rectangle 6"/>
          <p:cNvSpPr/>
          <p:nvPr/>
        </p:nvSpPr>
        <p:spPr>
          <a:xfrm>
            <a:off x="503548" y="2133431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	</a:t>
            </a:r>
            <a:r>
              <a:rPr lang="en-US" sz="3200" b="1" baseline="30000" dirty="0"/>
              <a:t>27 </a:t>
            </a:r>
            <a:r>
              <a:rPr lang="en-US" sz="3200" b="1" dirty="0"/>
              <a:t>But God chose what the world considers foolish to shame the wise. God chose what the world considers weak to shame the strong. </a:t>
            </a:r>
            <a:r>
              <a:rPr lang="en-US" sz="3200" b="1" baseline="30000" dirty="0"/>
              <a:t>28 </a:t>
            </a:r>
            <a:r>
              <a:rPr lang="en-US" sz="3200" b="1" dirty="0"/>
              <a:t>And God chose what the world considers low class and low life—what is considered to be nothing—to reduce what is considered to be something to nothing. </a:t>
            </a:r>
            <a:r>
              <a:rPr lang="en-US" sz="3200" b="1" baseline="30000" dirty="0"/>
              <a:t>29 </a:t>
            </a:r>
            <a:r>
              <a:rPr lang="en-US" sz="3200" b="1" dirty="0"/>
              <a:t>So no human being can brag in God’s presence.</a:t>
            </a:r>
          </a:p>
        </p:txBody>
      </p:sp>
    </p:spTree>
    <p:extLst>
      <p:ext uri="{BB962C8B-B14F-4D97-AF65-F5344CB8AC3E}">
        <p14:creationId xmlns:p14="http://schemas.microsoft.com/office/powerpoint/2010/main" val="4126275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52492"/>
          </a:xfrm>
        </p:spPr>
        <p:txBody>
          <a:bodyPr>
            <a:noAutofit/>
          </a:bodyPr>
          <a:lstStyle/>
          <a:p>
            <a:pPr algn="ctr">
              <a:lnSpc>
                <a:spcPts val="4800"/>
              </a:lnSpc>
            </a:pPr>
            <a:r>
              <a:rPr lang="en-US" sz="4400" b="1" dirty="0"/>
              <a:t>Building Beauty with Broken Bricks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9632" y="2128500"/>
            <a:ext cx="604867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dirty="0">
                <a:ea typeface="Times New Roman" panose="02020603050405020304" pitchFamily="18" charset="0"/>
              </a:rPr>
              <a:t>You are broken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9552" y="2060848"/>
            <a:ext cx="720080" cy="720081"/>
            <a:chOff x="917689" y="2587109"/>
            <a:chExt cx="713232" cy="713232"/>
          </a:xfrm>
        </p:grpSpPr>
        <p:sp>
          <p:nvSpPr>
            <p:cNvPr id="5" name="Rectangle 4"/>
            <p:cNvSpPr/>
            <p:nvPr/>
          </p:nvSpPr>
          <p:spPr>
            <a:xfrm>
              <a:off x="917689" y="2587109"/>
              <a:ext cx="713232" cy="713232"/>
            </a:xfrm>
            <a:prstGeom prst="rect">
              <a:avLst/>
            </a:prstGeom>
            <a:solidFill>
              <a:srgbClr val="005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045705" y="271512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0056A8"/>
                </a:gs>
                <a:gs pos="44000">
                  <a:srgbClr val="0056A8"/>
                </a:gs>
                <a:gs pos="92000">
                  <a:srgbClr val="0D8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oon 7"/>
            <p:cNvSpPr/>
            <p:nvPr/>
          </p:nvSpPr>
          <p:spPr>
            <a:xfrm>
              <a:off x="1045705" y="2715125"/>
              <a:ext cx="228600" cy="457200"/>
            </a:xfrm>
            <a:prstGeom prst="moon">
              <a:avLst>
                <a:gd name="adj" fmla="val 9266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9552" y="2924944"/>
            <a:ext cx="720080" cy="720081"/>
            <a:chOff x="885048" y="842136"/>
            <a:chExt cx="713232" cy="713232"/>
          </a:xfrm>
        </p:grpSpPr>
        <p:sp>
          <p:nvSpPr>
            <p:cNvPr id="10" name="Rectangle 9"/>
            <p:cNvSpPr/>
            <p:nvPr/>
          </p:nvSpPr>
          <p:spPr>
            <a:xfrm>
              <a:off x="885048" y="842136"/>
              <a:ext cx="713232" cy="713232"/>
            </a:xfrm>
            <a:prstGeom prst="rect">
              <a:avLst/>
            </a:prstGeom>
            <a:solidFill>
              <a:srgbClr val="129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013064" y="970152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129240"/>
                </a:gs>
                <a:gs pos="44000">
                  <a:srgbClr val="129240"/>
                </a:gs>
                <a:gs pos="92000">
                  <a:srgbClr val="18C255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Moon 11"/>
            <p:cNvSpPr/>
            <p:nvPr/>
          </p:nvSpPr>
          <p:spPr>
            <a:xfrm>
              <a:off x="1013064" y="970152"/>
              <a:ext cx="228600" cy="457200"/>
            </a:xfrm>
            <a:prstGeom prst="moon">
              <a:avLst>
                <a:gd name="adj" fmla="val 9266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9552" y="3789040"/>
            <a:ext cx="720080" cy="720080"/>
            <a:chOff x="885048" y="842136"/>
            <a:chExt cx="713232" cy="713232"/>
          </a:xfrm>
        </p:grpSpPr>
        <p:sp>
          <p:nvSpPr>
            <p:cNvPr id="14" name="Rectangle 13"/>
            <p:cNvSpPr/>
            <p:nvPr/>
          </p:nvSpPr>
          <p:spPr>
            <a:xfrm>
              <a:off x="885048" y="842136"/>
              <a:ext cx="713232" cy="713232"/>
            </a:xfrm>
            <a:prstGeom prst="rect">
              <a:avLst/>
            </a:prstGeom>
            <a:solidFill>
              <a:srgbClr val="ED33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13064" y="970152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ED331A"/>
                </a:gs>
                <a:gs pos="44000">
                  <a:srgbClr val="ED331A"/>
                </a:gs>
                <a:gs pos="92000">
                  <a:srgbClr val="F4807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oon 15"/>
            <p:cNvSpPr/>
            <p:nvPr/>
          </p:nvSpPr>
          <p:spPr>
            <a:xfrm>
              <a:off x="1013064" y="970152"/>
              <a:ext cx="228600" cy="457200"/>
            </a:xfrm>
            <a:prstGeom prst="moon">
              <a:avLst>
                <a:gd name="adj" fmla="val 9266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259632" y="3856692"/>
            <a:ext cx="604867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dirty="0">
                <a:ea typeface="Times New Roman" panose="02020603050405020304" pitchFamily="18" charset="0"/>
              </a:rPr>
              <a:t>God builds with broken people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53002" y="2992596"/>
            <a:ext cx="7495461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dirty="0">
                <a:ea typeface="Times New Roman" panose="02020603050405020304" pitchFamily="18" charset="0"/>
              </a:rPr>
              <a:t>God loves and chooses broken people</a:t>
            </a:r>
          </a:p>
        </p:txBody>
      </p:sp>
      <p:sp>
        <p:nvSpPr>
          <p:cNvPr id="3" name="Rectangle 2"/>
          <p:cNvSpPr/>
          <p:nvPr/>
        </p:nvSpPr>
        <p:spPr>
          <a:xfrm>
            <a:off x="428731" y="5373216"/>
            <a:ext cx="83197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0056A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“To the weak I became weak, to win the weak. I have </a:t>
            </a:r>
          </a:p>
          <a:p>
            <a:pPr marR="0" algn="ctr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0056A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become all things to all people so that by all </a:t>
            </a:r>
          </a:p>
          <a:p>
            <a:pPr marR="0" algn="ctr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0056A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possible means I might save some.” ~ 1 Cor. 9:22</a:t>
            </a:r>
            <a:endParaRPr lang="en-US" sz="2800" b="1" i="1" dirty="0">
              <a:solidFill>
                <a:srgbClr val="0056A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39552" y="4653136"/>
            <a:ext cx="729041" cy="720080"/>
            <a:chOff x="885048" y="842136"/>
            <a:chExt cx="713232" cy="713232"/>
          </a:xfrm>
        </p:grpSpPr>
        <p:sp>
          <p:nvSpPr>
            <p:cNvPr id="20" name="Rectangle 19"/>
            <p:cNvSpPr/>
            <p:nvPr/>
          </p:nvSpPr>
          <p:spPr>
            <a:xfrm>
              <a:off x="885048" y="842136"/>
              <a:ext cx="713232" cy="713232"/>
            </a:xfrm>
            <a:prstGeom prst="rect">
              <a:avLst/>
            </a:prstGeom>
            <a:solidFill>
              <a:srgbClr val="FF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013064" y="970152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FFD500"/>
                </a:gs>
                <a:gs pos="44000">
                  <a:srgbClr val="FFD500"/>
                </a:gs>
                <a:gs pos="92000">
                  <a:srgbClr val="FFEC8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Moon 21"/>
            <p:cNvSpPr/>
            <p:nvPr/>
          </p:nvSpPr>
          <p:spPr>
            <a:xfrm>
              <a:off x="1013064" y="970152"/>
              <a:ext cx="228600" cy="457200"/>
            </a:xfrm>
            <a:prstGeom prst="moon">
              <a:avLst>
                <a:gd name="adj" fmla="val 9266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1253001" y="4720787"/>
            <a:ext cx="7495461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>
                <a:ea typeface="Times New Roman" panose="02020603050405020304" pitchFamily="18" charset="0"/>
              </a:rPr>
              <a:t>We are called to build with broken people</a:t>
            </a:r>
            <a:endParaRPr lang="en-US" sz="3200" b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446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ego base plate backgroun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4" descr="Related image"/>
          <p:cNvSpPr>
            <a:spLocks noChangeAspect="1" noChangeArrowheads="1"/>
          </p:cNvSpPr>
          <p:nvPr/>
        </p:nvSpPr>
        <p:spPr bwMode="auto">
          <a:xfrm>
            <a:off x="155575" y="-1790700"/>
            <a:ext cx="7134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https://upload.wikimedia.org/wikipedia/commons/thumb/0/0f/2_duplo_lego_bricks.jpg/800px-2_duplo_lego_brick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4160" y="332656"/>
            <a:ext cx="6102176" cy="6102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104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52492"/>
          </a:xfrm>
        </p:spPr>
        <p:txBody>
          <a:bodyPr>
            <a:noAutofit/>
          </a:bodyPr>
          <a:lstStyle/>
          <a:p>
            <a:pPr algn="ctr">
              <a:lnSpc>
                <a:spcPts val="4800"/>
              </a:lnSpc>
            </a:pPr>
            <a:r>
              <a:rPr lang="en-US" sz="4400" b="1" dirty="0"/>
              <a:t>Building Beauty with Broken Bricks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9632" y="2128500"/>
            <a:ext cx="604867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dirty="0">
                <a:ea typeface="Times New Roman" panose="02020603050405020304" pitchFamily="18" charset="0"/>
              </a:rPr>
              <a:t>You are broken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9552" y="2060848"/>
            <a:ext cx="720080" cy="720081"/>
            <a:chOff x="917689" y="2587109"/>
            <a:chExt cx="713232" cy="713232"/>
          </a:xfrm>
        </p:grpSpPr>
        <p:sp>
          <p:nvSpPr>
            <p:cNvPr id="5" name="Rectangle 4"/>
            <p:cNvSpPr/>
            <p:nvPr/>
          </p:nvSpPr>
          <p:spPr>
            <a:xfrm>
              <a:off x="917689" y="2587109"/>
              <a:ext cx="713232" cy="713232"/>
            </a:xfrm>
            <a:prstGeom prst="rect">
              <a:avLst/>
            </a:prstGeom>
            <a:solidFill>
              <a:srgbClr val="005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045705" y="271512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0056A8"/>
                </a:gs>
                <a:gs pos="44000">
                  <a:srgbClr val="0056A8"/>
                </a:gs>
                <a:gs pos="92000">
                  <a:srgbClr val="0D8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oon 7"/>
            <p:cNvSpPr/>
            <p:nvPr/>
          </p:nvSpPr>
          <p:spPr>
            <a:xfrm>
              <a:off x="1045705" y="2715125"/>
              <a:ext cx="228600" cy="457200"/>
            </a:xfrm>
            <a:prstGeom prst="moon">
              <a:avLst>
                <a:gd name="adj" fmla="val 9266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9552" y="3068960"/>
            <a:ext cx="720080" cy="720081"/>
            <a:chOff x="885048" y="842136"/>
            <a:chExt cx="713232" cy="713232"/>
          </a:xfrm>
        </p:grpSpPr>
        <p:sp>
          <p:nvSpPr>
            <p:cNvPr id="10" name="Rectangle 9"/>
            <p:cNvSpPr/>
            <p:nvPr/>
          </p:nvSpPr>
          <p:spPr>
            <a:xfrm>
              <a:off x="885048" y="842136"/>
              <a:ext cx="713232" cy="713232"/>
            </a:xfrm>
            <a:prstGeom prst="rect">
              <a:avLst/>
            </a:prstGeom>
            <a:solidFill>
              <a:srgbClr val="129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013064" y="970152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129240"/>
                </a:gs>
                <a:gs pos="44000">
                  <a:srgbClr val="129240"/>
                </a:gs>
                <a:gs pos="92000">
                  <a:srgbClr val="18C255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Moon 11"/>
            <p:cNvSpPr/>
            <p:nvPr/>
          </p:nvSpPr>
          <p:spPr>
            <a:xfrm>
              <a:off x="1013064" y="970152"/>
              <a:ext cx="228600" cy="457200"/>
            </a:xfrm>
            <a:prstGeom prst="moon">
              <a:avLst>
                <a:gd name="adj" fmla="val 9266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9552" y="4077072"/>
            <a:ext cx="720080" cy="720080"/>
            <a:chOff x="885048" y="842136"/>
            <a:chExt cx="713232" cy="713232"/>
          </a:xfrm>
        </p:grpSpPr>
        <p:sp>
          <p:nvSpPr>
            <p:cNvPr id="14" name="Rectangle 13"/>
            <p:cNvSpPr/>
            <p:nvPr/>
          </p:nvSpPr>
          <p:spPr>
            <a:xfrm>
              <a:off x="885048" y="842136"/>
              <a:ext cx="713232" cy="713232"/>
            </a:xfrm>
            <a:prstGeom prst="rect">
              <a:avLst/>
            </a:prstGeom>
            <a:solidFill>
              <a:srgbClr val="ED33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13064" y="970152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ED331A"/>
                </a:gs>
                <a:gs pos="44000">
                  <a:srgbClr val="ED331A"/>
                </a:gs>
                <a:gs pos="92000">
                  <a:srgbClr val="F4807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oon 15"/>
            <p:cNvSpPr/>
            <p:nvPr/>
          </p:nvSpPr>
          <p:spPr>
            <a:xfrm>
              <a:off x="1013064" y="970152"/>
              <a:ext cx="228600" cy="457200"/>
            </a:xfrm>
            <a:prstGeom prst="moon">
              <a:avLst>
                <a:gd name="adj" fmla="val 9266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259632" y="4144724"/>
            <a:ext cx="604867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dirty="0">
                <a:ea typeface="Times New Roman" panose="02020603050405020304" pitchFamily="18" charset="0"/>
              </a:rPr>
              <a:t>God builds with broken people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53002" y="3136612"/>
            <a:ext cx="7495461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dirty="0">
                <a:ea typeface="Times New Roman" panose="02020603050405020304" pitchFamily="18" charset="0"/>
              </a:rPr>
              <a:t>God loves and chooses broken people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39552" y="5085184"/>
            <a:ext cx="729041" cy="720080"/>
            <a:chOff x="885048" y="842136"/>
            <a:chExt cx="713232" cy="713232"/>
          </a:xfrm>
        </p:grpSpPr>
        <p:sp>
          <p:nvSpPr>
            <p:cNvPr id="20" name="Rectangle 19"/>
            <p:cNvSpPr/>
            <p:nvPr/>
          </p:nvSpPr>
          <p:spPr>
            <a:xfrm>
              <a:off x="885048" y="842136"/>
              <a:ext cx="713232" cy="713232"/>
            </a:xfrm>
            <a:prstGeom prst="rect">
              <a:avLst/>
            </a:prstGeom>
            <a:solidFill>
              <a:srgbClr val="FF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013064" y="970152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FFD500"/>
                </a:gs>
                <a:gs pos="44000">
                  <a:srgbClr val="FFD500"/>
                </a:gs>
                <a:gs pos="92000">
                  <a:srgbClr val="FFEC8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Moon 21"/>
            <p:cNvSpPr/>
            <p:nvPr/>
          </p:nvSpPr>
          <p:spPr>
            <a:xfrm>
              <a:off x="1013064" y="970152"/>
              <a:ext cx="228600" cy="457200"/>
            </a:xfrm>
            <a:prstGeom prst="moon">
              <a:avLst>
                <a:gd name="adj" fmla="val 9266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1253001" y="5152835"/>
            <a:ext cx="7495461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>
                <a:ea typeface="Times New Roman" panose="02020603050405020304" pitchFamily="18" charset="0"/>
              </a:rPr>
              <a:t>We are called to build with broken people</a:t>
            </a:r>
            <a:endParaRPr lang="en-US" sz="3200" b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8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ego base plate backgroun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4" descr="Related image"/>
          <p:cNvSpPr>
            <a:spLocks noChangeAspect="1" noChangeArrowheads="1"/>
          </p:cNvSpPr>
          <p:nvPr/>
        </p:nvSpPr>
        <p:spPr bwMode="auto">
          <a:xfrm>
            <a:off x="155575" y="-1790700"/>
            <a:ext cx="7134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Image result for fresh never frozen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690" y="414649"/>
            <a:ext cx="3960440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04205" y="5266607"/>
            <a:ext cx="3065163" cy="7836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Image result for only the best ingredients, papa john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8480" y="3852382"/>
            <a:ext cx="3616614" cy="222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ecause so much is riding on your tires sloga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1151" y="245967"/>
            <a:ext cx="3403943" cy="226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lated image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575" y="4637835"/>
            <a:ext cx="4647375" cy="1604277"/>
          </a:xfrm>
          <a:prstGeom prst="snip2DiagRect">
            <a:avLst>
              <a:gd name="adj1" fmla="val 0"/>
              <a:gd name="adj2" fmla="val 3364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premium quality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349" y="2015748"/>
            <a:ext cx="2878358" cy="287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81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ego base plate backgroun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4" descr="Related image"/>
          <p:cNvSpPr>
            <a:spLocks noChangeAspect="1" noChangeArrowheads="1"/>
          </p:cNvSpPr>
          <p:nvPr/>
        </p:nvSpPr>
        <p:spPr bwMode="auto">
          <a:xfrm>
            <a:off x="155575" y="-1790700"/>
            <a:ext cx="7134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Image result for Lego's Only the best is good enough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4021" y="2132856"/>
            <a:ext cx="4535958" cy="453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Lego's Only the best is good enoug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80962"/>
            <a:ext cx="67722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23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52492"/>
          </a:xfrm>
        </p:spPr>
        <p:txBody>
          <a:bodyPr>
            <a:noAutofit/>
          </a:bodyPr>
          <a:lstStyle/>
          <a:p>
            <a:pPr algn="ctr">
              <a:lnSpc>
                <a:spcPts val="4800"/>
              </a:lnSpc>
            </a:pPr>
            <a:r>
              <a:rPr lang="en-US" sz="4400" b="1" dirty="0"/>
              <a:t>Building Beauty with Broken Bricks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560" y="2125008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ea typeface="Times New Roman" panose="02020603050405020304" pitchFamily="18" charset="0"/>
              </a:rPr>
              <a:t>Jesus’ motto: </a:t>
            </a:r>
          </a:p>
          <a:p>
            <a:pPr lvl="1"/>
            <a:r>
              <a:rPr lang="en-US" sz="5400" b="1" dirty="0">
                <a:ea typeface="Times New Roman" panose="02020603050405020304" pitchFamily="18" charset="0"/>
              </a:rPr>
              <a:t>“Less-than-the-best is </a:t>
            </a:r>
            <a:endParaRPr lang="en-US" sz="5400" b="1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2601" y="3879334"/>
            <a:ext cx="4190806" cy="18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16216" y="4377878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1F1F1"/>
                </a:solidFill>
              </a:rPr>
              <a:t>“</a:t>
            </a:r>
            <a:r>
              <a:rPr lang="en-US" sz="5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9805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52492"/>
          </a:xfrm>
        </p:spPr>
        <p:txBody>
          <a:bodyPr>
            <a:noAutofit/>
          </a:bodyPr>
          <a:lstStyle/>
          <a:p>
            <a:pPr algn="ctr">
              <a:lnSpc>
                <a:spcPts val="4800"/>
              </a:lnSpc>
            </a:pPr>
            <a:r>
              <a:rPr lang="en-US" sz="4400" b="1" dirty="0"/>
              <a:t>Building Beauty with Broken Bricks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568" y="1916832"/>
            <a:ext cx="79928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56A8"/>
                </a:solidFill>
                <a:ea typeface="Times New Roman" panose="02020603050405020304" pitchFamily="18" charset="0"/>
              </a:rPr>
              <a:t>Jesus’ motto: </a:t>
            </a:r>
          </a:p>
          <a:p>
            <a:pPr lvl="1"/>
            <a:r>
              <a:rPr lang="en-US" sz="3200" b="1" dirty="0">
                <a:solidFill>
                  <a:srgbClr val="0056A8"/>
                </a:solidFill>
                <a:ea typeface="Times New Roman" panose="02020603050405020304" pitchFamily="18" charset="0"/>
              </a:rPr>
              <a:t>“Less-than-the-best is good enough!”</a:t>
            </a:r>
          </a:p>
          <a:p>
            <a:pPr lvl="1"/>
            <a:endParaRPr lang="en-US" sz="3200" b="1" dirty="0">
              <a:solidFill>
                <a:srgbClr val="0056A8"/>
              </a:solidFill>
              <a:ea typeface="Times New Roman" panose="02020603050405020304" pitchFamily="18" charset="0"/>
            </a:endParaRPr>
          </a:p>
          <a:p>
            <a:r>
              <a:rPr lang="en-US" sz="3200" b="1" dirty="0"/>
              <a:t>1. I’m not all that good. I can be pretty rotten!</a:t>
            </a:r>
          </a:p>
          <a:p>
            <a:r>
              <a:rPr lang="en-US" sz="3200" b="1" dirty="0"/>
              <a:t>2. God is perfect in every way, and making all 	things perfect.</a:t>
            </a:r>
          </a:p>
          <a:p>
            <a:r>
              <a:rPr lang="en-US" sz="3200" b="1" dirty="0"/>
              <a:t>3. God chooses to work with broken people.</a:t>
            </a:r>
          </a:p>
          <a:p>
            <a:pPr lvl="1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3644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980728"/>
            <a:ext cx="73448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ea typeface="Times New Roman" panose="02020603050405020304" pitchFamily="18" charset="0"/>
              </a:rPr>
              <a:t>   “You also, like living stones, are being built into a spiritual house to be a holy priesthood, offering spiritual sacrifices acceptable to God through Jesus Christ.” </a:t>
            </a:r>
          </a:p>
          <a:p>
            <a:pPr algn="r"/>
            <a:r>
              <a:rPr lang="en-US" sz="4400" b="1" dirty="0">
                <a:ea typeface="Times New Roman" panose="02020603050405020304" pitchFamily="18" charset="0"/>
              </a:rPr>
              <a:t>~ 1 Peter 2:5 </a:t>
            </a:r>
          </a:p>
        </p:txBody>
      </p:sp>
    </p:spTree>
    <p:extLst>
      <p:ext uri="{BB962C8B-B14F-4D97-AF65-F5344CB8AC3E}">
        <p14:creationId xmlns:p14="http://schemas.microsoft.com/office/powerpoint/2010/main" val="1295674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52492"/>
          </a:xfrm>
        </p:spPr>
        <p:txBody>
          <a:bodyPr>
            <a:noAutofit/>
          </a:bodyPr>
          <a:lstStyle/>
          <a:p>
            <a:pPr algn="ctr">
              <a:lnSpc>
                <a:spcPts val="4800"/>
              </a:lnSpc>
            </a:pPr>
            <a:r>
              <a:rPr lang="en-US" sz="4400" b="1" dirty="0"/>
              <a:t>Building Beauty with Broken Bricks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9632" y="2221044"/>
            <a:ext cx="604867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dirty="0">
                <a:ea typeface="Times New Roman" panose="02020603050405020304" pitchFamily="18" charset="0"/>
              </a:rPr>
              <a:t>You are broken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9552" y="2153392"/>
            <a:ext cx="720080" cy="720081"/>
            <a:chOff x="917689" y="2587109"/>
            <a:chExt cx="713232" cy="713232"/>
          </a:xfrm>
        </p:grpSpPr>
        <p:sp>
          <p:nvSpPr>
            <p:cNvPr id="5" name="Rectangle 4"/>
            <p:cNvSpPr/>
            <p:nvPr/>
          </p:nvSpPr>
          <p:spPr>
            <a:xfrm>
              <a:off x="917689" y="2587109"/>
              <a:ext cx="713232" cy="713232"/>
            </a:xfrm>
            <a:prstGeom prst="rect">
              <a:avLst/>
            </a:prstGeom>
            <a:solidFill>
              <a:srgbClr val="005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045705" y="271512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0056A8"/>
                </a:gs>
                <a:gs pos="44000">
                  <a:srgbClr val="0056A8"/>
                </a:gs>
                <a:gs pos="92000">
                  <a:srgbClr val="0D8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oon 7"/>
            <p:cNvSpPr/>
            <p:nvPr/>
          </p:nvSpPr>
          <p:spPr>
            <a:xfrm>
              <a:off x="1045705" y="2715125"/>
              <a:ext cx="228600" cy="457200"/>
            </a:xfrm>
            <a:prstGeom prst="moon">
              <a:avLst>
                <a:gd name="adj" fmla="val 9266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392588" y="4941168"/>
            <a:ext cx="83197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0056A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“All have sinned and fall short of the glory of God”</a:t>
            </a:r>
          </a:p>
          <a:p>
            <a:pPr marR="0" algn="r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0056A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~ Romans 3:23</a:t>
            </a:r>
            <a:endParaRPr lang="en-US" sz="2800" b="1" i="1" dirty="0">
              <a:solidFill>
                <a:srgbClr val="0056A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15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52492"/>
          </a:xfrm>
        </p:spPr>
        <p:txBody>
          <a:bodyPr>
            <a:noAutofit/>
          </a:bodyPr>
          <a:lstStyle/>
          <a:p>
            <a:pPr algn="ctr">
              <a:lnSpc>
                <a:spcPts val="4800"/>
              </a:lnSpc>
            </a:pPr>
            <a:r>
              <a:rPr lang="en-US" sz="4400" b="1" dirty="0"/>
              <a:t>Building Beauty with Broken Bricks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9632" y="2221044"/>
            <a:ext cx="604867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dirty="0">
                <a:ea typeface="Times New Roman" panose="02020603050405020304" pitchFamily="18" charset="0"/>
              </a:rPr>
              <a:t>You are broken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9552" y="2153392"/>
            <a:ext cx="720080" cy="720081"/>
            <a:chOff x="917689" y="2587109"/>
            <a:chExt cx="713232" cy="713232"/>
          </a:xfrm>
        </p:grpSpPr>
        <p:sp>
          <p:nvSpPr>
            <p:cNvPr id="5" name="Rectangle 4"/>
            <p:cNvSpPr/>
            <p:nvPr/>
          </p:nvSpPr>
          <p:spPr>
            <a:xfrm>
              <a:off x="917689" y="2587109"/>
              <a:ext cx="713232" cy="713232"/>
            </a:xfrm>
            <a:prstGeom prst="rect">
              <a:avLst/>
            </a:prstGeom>
            <a:solidFill>
              <a:srgbClr val="005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045705" y="271512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0056A8"/>
                </a:gs>
                <a:gs pos="44000">
                  <a:srgbClr val="0056A8"/>
                </a:gs>
                <a:gs pos="92000">
                  <a:srgbClr val="0D8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oon 7"/>
            <p:cNvSpPr/>
            <p:nvPr/>
          </p:nvSpPr>
          <p:spPr>
            <a:xfrm>
              <a:off x="1045705" y="2715125"/>
              <a:ext cx="228600" cy="457200"/>
            </a:xfrm>
            <a:prstGeom prst="moon">
              <a:avLst>
                <a:gd name="adj" fmla="val 9266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9552" y="3462003"/>
            <a:ext cx="720080" cy="720081"/>
            <a:chOff x="885048" y="842136"/>
            <a:chExt cx="713232" cy="713232"/>
          </a:xfrm>
        </p:grpSpPr>
        <p:sp>
          <p:nvSpPr>
            <p:cNvPr id="10" name="Rectangle 9"/>
            <p:cNvSpPr/>
            <p:nvPr/>
          </p:nvSpPr>
          <p:spPr>
            <a:xfrm>
              <a:off x="885048" y="842136"/>
              <a:ext cx="713232" cy="713232"/>
            </a:xfrm>
            <a:prstGeom prst="rect">
              <a:avLst/>
            </a:prstGeom>
            <a:solidFill>
              <a:srgbClr val="129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013064" y="970152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129240"/>
                </a:gs>
                <a:gs pos="44000">
                  <a:srgbClr val="129240"/>
                </a:gs>
                <a:gs pos="92000">
                  <a:srgbClr val="18C255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Moon 11"/>
            <p:cNvSpPr/>
            <p:nvPr/>
          </p:nvSpPr>
          <p:spPr>
            <a:xfrm>
              <a:off x="1013064" y="970152"/>
              <a:ext cx="228600" cy="457200"/>
            </a:xfrm>
            <a:prstGeom prst="moon">
              <a:avLst>
                <a:gd name="adj" fmla="val 9266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253002" y="3529655"/>
            <a:ext cx="7495461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dirty="0">
                <a:ea typeface="Times New Roman" panose="02020603050405020304" pitchFamily="18" charset="0"/>
              </a:rPr>
              <a:t>God loves and chooses broken people</a:t>
            </a:r>
          </a:p>
        </p:txBody>
      </p:sp>
    </p:spTree>
    <p:extLst>
      <p:ext uri="{BB962C8B-B14F-4D97-AF65-F5344CB8AC3E}">
        <p14:creationId xmlns:p14="http://schemas.microsoft.com/office/powerpoint/2010/main" val="3222344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ego base plate backgroun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4" descr="Related image"/>
          <p:cNvSpPr>
            <a:spLocks noChangeAspect="1" noChangeArrowheads="1"/>
          </p:cNvSpPr>
          <p:nvPr/>
        </p:nvSpPr>
        <p:spPr bwMode="auto">
          <a:xfrm>
            <a:off x="155575" y="-1790700"/>
            <a:ext cx="7134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Vintage HALLOWEEN Gurley CANDLE Jack O Lantern Pumpkin Scarecr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950" y="285749"/>
            <a:ext cx="5372100" cy="62865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095582"/>
      </p:ext>
    </p:extLst>
  </p:cSld>
  <p:clrMapOvr>
    <a:masterClrMapping/>
  </p:clrMapOvr>
</p:sld>
</file>

<file path=ppt/theme/theme1.xml><?xml version="1.0" encoding="utf-8"?>
<a:theme xmlns:a="http://schemas.openxmlformats.org/drawingml/2006/main" name="LEGO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lank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DB9C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53922</TotalTime>
  <Words>432</Words>
  <Application>Microsoft Office PowerPoint</Application>
  <PresentationFormat>On-screen Show (4:3)</PresentationFormat>
  <Paragraphs>74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LEGO TEMPLATE</vt:lpstr>
      <vt:lpstr>TITLES</vt:lpstr>
      <vt:lpstr>1_Blank</vt:lpstr>
      <vt:lpstr>Building Beauty with Broken Bricks</vt:lpstr>
      <vt:lpstr>PowerPoint Presentation</vt:lpstr>
      <vt:lpstr>PowerPoint Presentation</vt:lpstr>
      <vt:lpstr>Building Beauty with Broken Bricks</vt:lpstr>
      <vt:lpstr>Building Beauty with Broken Bricks</vt:lpstr>
      <vt:lpstr>PowerPoint Presentation</vt:lpstr>
      <vt:lpstr>Building Beauty with Broken Bricks</vt:lpstr>
      <vt:lpstr>Building Beauty with Broken Bricks</vt:lpstr>
      <vt:lpstr>PowerPoint Presentation</vt:lpstr>
      <vt:lpstr>PowerPoint Presentation</vt:lpstr>
      <vt:lpstr>Building Beauty with Broken Bricks</vt:lpstr>
      <vt:lpstr>Building Beauty with Broken Bricks</vt:lpstr>
      <vt:lpstr>1 Corinthians 1:27 29 (CEB)</vt:lpstr>
      <vt:lpstr>Building Beauty with Broken Bricks</vt:lpstr>
      <vt:lpstr>PowerPoint Presentation</vt:lpstr>
      <vt:lpstr>Building Beauty with Broken Bricks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LEGO - Template for PowerPoint</dc:title>
  <dc:creator>showeet.com</dc:creator>
  <dc:description>© Copyright Showeet.com</dc:description>
  <cp:lastModifiedBy>Rebecca Stenlund</cp:lastModifiedBy>
  <cp:revision>33</cp:revision>
  <dcterms:created xsi:type="dcterms:W3CDTF">2011-05-09T14:18:21Z</dcterms:created>
  <dcterms:modified xsi:type="dcterms:W3CDTF">2017-10-17T14:26:42Z</dcterms:modified>
  <cp:category>Templates</cp:category>
</cp:coreProperties>
</file>