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  <p:sldMasterId id="2147483865" r:id="rId2"/>
    <p:sldMasterId id="2147483868" r:id="rId3"/>
  </p:sldMasterIdLst>
  <p:notesMasterIdLst>
    <p:notesMasterId r:id="rId9"/>
  </p:notesMasterIdLst>
  <p:handoutMasterIdLst>
    <p:handoutMasterId r:id="rId10"/>
  </p:handoutMasterIdLst>
  <p:sldIdLst>
    <p:sldId id="736" r:id="rId4"/>
    <p:sldId id="753" r:id="rId5"/>
    <p:sldId id="754" r:id="rId6"/>
    <p:sldId id="735" r:id="rId7"/>
    <p:sldId id="758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GO - COVER SLIDES" id="{308C522E-EEC2-4546-8E7A-7D4C81DCAA09}">
          <p14:sldIdLst>
            <p14:sldId id="736"/>
            <p14:sldId id="753"/>
            <p14:sldId id="754"/>
            <p14:sldId id="735"/>
            <p14:sldId id="758"/>
          </p14:sldIdLst>
        </p14:section>
        <p14:section name="LEGO - TITLE + CONTENT SLIDES" id="{F9A93A72-45D2-4C63-A7DE-DF4531AB5E84}">
          <p14:sldIdLst/>
        </p14:section>
        <p14:section name="LEGO - PLAIN TEMPLATES" id="{901EA94C-EE9C-4167-89D4-74B8079567E8}">
          <p14:sldIdLst/>
        </p14:section>
        <p14:section name="EDITABLE LEGO PARTS" id="{CEBB4FBC-0E6D-4FAA-9DA6-3C8C6A595BF5}">
          <p14:sldIdLst/>
        </p14:section>
        <p14:section name="Thank You!" id="{1C379AA5-D9CD-4404-A184-85E66A549D5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pos="5329" userDrawn="1">
          <p15:clr>
            <a:srgbClr val="A4A3A4"/>
          </p15:clr>
        </p15:guide>
        <p15:guide id="9" pos="5556" userDrawn="1">
          <p15:clr>
            <a:srgbClr val="A4A3A4"/>
          </p15:clr>
        </p15:guide>
        <p15:guide id="10" pos="227" userDrawn="1">
          <p15:clr>
            <a:srgbClr val="A4A3A4"/>
          </p15:clr>
        </p15:guide>
        <p15:guide id="11" pos="1474" userDrawn="1">
          <p15:clr>
            <a:srgbClr val="A4A3A4"/>
          </p15:clr>
        </p15:guide>
        <p15:guide id="12" pos="4286" userDrawn="1">
          <p15:clr>
            <a:srgbClr val="A4A3A4"/>
          </p15:clr>
        </p15:guide>
        <p15:guide id="13" pos="3288" userDrawn="1">
          <p15:clr>
            <a:srgbClr val="A4A3A4"/>
          </p15:clr>
        </p15:guide>
        <p15:guide id="14" orient="horz" pos="3294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A8"/>
    <a:srgbClr val="129240"/>
    <a:srgbClr val="F27B00"/>
    <a:srgbClr val="FFD500"/>
    <a:srgbClr val="FFFF66"/>
    <a:srgbClr val="F37B00"/>
    <a:srgbClr val="ED331A"/>
    <a:srgbClr val="2F3A46"/>
    <a:srgbClr val="2F3947"/>
    <a:srgbClr val="1E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6" autoAdjust="0"/>
    <p:restoredTop sz="95501" autoAdjust="0"/>
  </p:normalViewPr>
  <p:slideViewPr>
    <p:cSldViewPr>
      <p:cViewPr varScale="1">
        <p:scale>
          <a:sx n="58" d="100"/>
          <a:sy n="58" d="100"/>
        </p:scale>
        <p:origin x="870" y="72"/>
      </p:cViewPr>
      <p:guideLst>
        <p:guide orient="horz" pos="2251"/>
        <p:guide orient="horz" pos="3158"/>
        <p:guide orient="horz" pos="981"/>
        <p:guide pos="2880"/>
        <p:guide pos="431"/>
        <p:guide pos="5329"/>
        <p:guide pos="5556"/>
        <p:guide pos="227"/>
        <p:guide pos="1474"/>
        <p:guide pos="4286"/>
        <p:guide pos="3288"/>
        <p:guide orient="horz" pos="3294"/>
        <p:guide orient="horz"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4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3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9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GO - Title Slide 1">
    <p:bg>
      <p:bgPr>
        <a:gradFill flip="none" rotWithShape="1">
          <a:gsLst>
            <a:gs pos="12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Rectangle 1264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6" name="Oval 1265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7" name="Moon 1266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8" name="Rectangle 1267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" name="Oval 1268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" name="Moon 1269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0" name="Rectangle 1339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1" name="Oval 1340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Moon 1341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3" name="Rectangle 1342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4" name="Oval 1343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5" name="Moon 1344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5" name="Rectangle 1504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6" name="Oval 1505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7" name="Moon 1506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8" name="Rectangle 1507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9" name="Oval 1508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0" name="Moon 1509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1" name="Rectangle 1510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2" name="Oval 1511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3" name="Moon 1512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4" name="Rectangle 1513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5" name="Oval 1514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6" name="Moon 1515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7" name="Rectangle 1516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18" name="Oval 1517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9" name="Moon 1518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0" name="Rectangle 1519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1" name="Oval 1520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2" name="Moon 1521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3" name="Rectangle 1522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4" name="Oval 1523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5" name="Moon 1524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6" name="Rectangle 1525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7" name="Oval 1526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8" name="Moon 1527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9" name="Rectangle 1528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0" name="Oval 1529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1" name="Moon 1530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2" name="Rectangle 1531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3" name="Oval 1532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4" name="Moon 1533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5" name="Rectangle 1534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6" name="Oval 1535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" name="Moon 1536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" name="Rectangle 1537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9" name="Oval 1538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Moon 1539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1" name="Rectangle 1540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2" name="Oval 1541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3" name="Moon 1542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4" name="Rectangle 1543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5" name="Oval 1544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" name="Moon 1545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6" name="Rectangle 1735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7" name="Oval 1736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8" name="Moon 1737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5" name="Rectangle 1894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6" name="Oval 1895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7" name="Moon 1896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8" name="Rectangle 1897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99" name="Oval 1898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0" name="Moon 1899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1" name="Rectangle 1900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02" name="Oval 1901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3" name="Moon 1902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4" name="Rectangle 1903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5" name="Oval 1904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6" name="Moon 1905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7" name="Rectangle 1906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8" name="Oval 1907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9" name="Moon 1908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0" name="Rectangle 1909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1" name="Oval 1910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2" name="Moon 1911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3" name="Rectangle 1912"/>
          <p:cNvSpPr/>
          <p:nvPr userDrawn="1"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4" name="Oval 1913"/>
          <p:cNvSpPr/>
          <p:nvPr userDrawn="1"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5" name="Moon 1914"/>
          <p:cNvSpPr/>
          <p:nvPr userDrawn="1"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6" name="Rectangle 1915"/>
          <p:cNvSpPr/>
          <p:nvPr userDrawn="1"/>
        </p:nvSpPr>
        <p:spPr>
          <a:xfrm>
            <a:off x="761807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7" name="Oval 1916"/>
          <p:cNvSpPr/>
          <p:nvPr userDrawn="1"/>
        </p:nvSpPr>
        <p:spPr>
          <a:xfrm>
            <a:off x="83018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8" name="Moon 1917"/>
          <p:cNvSpPr/>
          <p:nvPr userDrawn="1"/>
        </p:nvSpPr>
        <p:spPr>
          <a:xfrm>
            <a:off x="83018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9" name="Rectangle 1918"/>
          <p:cNvSpPr/>
          <p:nvPr userDrawn="1"/>
        </p:nvSpPr>
        <p:spPr>
          <a:xfrm>
            <a:off x="1142711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0" name="Oval 1919"/>
          <p:cNvSpPr/>
          <p:nvPr userDrawn="1"/>
        </p:nvSpPr>
        <p:spPr>
          <a:xfrm>
            <a:off x="121108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1" name="Moon 1920"/>
          <p:cNvSpPr/>
          <p:nvPr userDrawn="1"/>
        </p:nvSpPr>
        <p:spPr>
          <a:xfrm>
            <a:off x="121108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2" name="Rectangle 1921"/>
          <p:cNvSpPr/>
          <p:nvPr userDrawn="1"/>
        </p:nvSpPr>
        <p:spPr>
          <a:xfrm>
            <a:off x="152361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3" name="Oval 1922"/>
          <p:cNvSpPr/>
          <p:nvPr userDrawn="1"/>
        </p:nvSpPr>
        <p:spPr>
          <a:xfrm>
            <a:off x="159199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4" name="Moon 1923"/>
          <p:cNvSpPr/>
          <p:nvPr userDrawn="1"/>
        </p:nvSpPr>
        <p:spPr>
          <a:xfrm>
            <a:off x="159199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5" name="Rectangle 1924"/>
          <p:cNvSpPr/>
          <p:nvPr userDrawn="1"/>
        </p:nvSpPr>
        <p:spPr>
          <a:xfrm>
            <a:off x="1904518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6" name="Oval 1925"/>
          <p:cNvSpPr/>
          <p:nvPr userDrawn="1"/>
        </p:nvSpPr>
        <p:spPr>
          <a:xfrm>
            <a:off x="197289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7" name="Moon 1926"/>
          <p:cNvSpPr/>
          <p:nvPr userDrawn="1"/>
        </p:nvSpPr>
        <p:spPr>
          <a:xfrm>
            <a:off x="197289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8" name="Rectangle 1927"/>
          <p:cNvSpPr/>
          <p:nvPr userDrawn="1"/>
        </p:nvSpPr>
        <p:spPr>
          <a:xfrm>
            <a:off x="228542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29" name="Oval 1928"/>
          <p:cNvSpPr/>
          <p:nvPr userDrawn="1"/>
        </p:nvSpPr>
        <p:spPr>
          <a:xfrm>
            <a:off x="235379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0" name="Moon 1929"/>
          <p:cNvSpPr/>
          <p:nvPr userDrawn="1"/>
        </p:nvSpPr>
        <p:spPr>
          <a:xfrm>
            <a:off x="235379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1" name="Rectangle 1930"/>
          <p:cNvSpPr/>
          <p:nvPr userDrawn="1"/>
        </p:nvSpPr>
        <p:spPr>
          <a:xfrm>
            <a:off x="2666325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32" name="Oval 1931"/>
          <p:cNvSpPr/>
          <p:nvPr userDrawn="1"/>
        </p:nvSpPr>
        <p:spPr>
          <a:xfrm>
            <a:off x="273470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3" name="Moon 1932"/>
          <p:cNvSpPr/>
          <p:nvPr userDrawn="1"/>
        </p:nvSpPr>
        <p:spPr>
          <a:xfrm>
            <a:off x="273470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4" name="Rectangle 1933"/>
          <p:cNvSpPr/>
          <p:nvPr userDrawn="1"/>
        </p:nvSpPr>
        <p:spPr>
          <a:xfrm>
            <a:off x="304722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5" name="Oval 1934"/>
          <p:cNvSpPr/>
          <p:nvPr userDrawn="1"/>
        </p:nvSpPr>
        <p:spPr>
          <a:xfrm>
            <a:off x="311560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6" name="Moon 1935"/>
          <p:cNvSpPr/>
          <p:nvPr userDrawn="1"/>
        </p:nvSpPr>
        <p:spPr>
          <a:xfrm>
            <a:off x="311560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7" name="Rectangle 1936"/>
          <p:cNvSpPr/>
          <p:nvPr userDrawn="1"/>
        </p:nvSpPr>
        <p:spPr>
          <a:xfrm>
            <a:off x="3428132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8" name="Oval 1937"/>
          <p:cNvSpPr/>
          <p:nvPr userDrawn="1"/>
        </p:nvSpPr>
        <p:spPr>
          <a:xfrm>
            <a:off x="349650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9" name="Moon 1938"/>
          <p:cNvSpPr/>
          <p:nvPr userDrawn="1"/>
        </p:nvSpPr>
        <p:spPr>
          <a:xfrm>
            <a:off x="349650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0" name="Rectangle 1939"/>
          <p:cNvSpPr/>
          <p:nvPr userDrawn="1"/>
        </p:nvSpPr>
        <p:spPr>
          <a:xfrm>
            <a:off x="3809035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1" name="Oval 1940"/>
          <p:cNvSpPr/>
          <p:nvPr userDrawn="1"/>
        </p:nvSpPr>
        <p:spPr>
          <a:xfrm>
            <a:off x="387741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2" name="Moon 1941"/>
          <p:cNvSpPr/>
          <p:nvPr userDrawn="1"/>
        </p:nvSpPr>
        <p:spPr>
          <a:xfrm>
            <a:off x="387741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3" name="Rectangle 1942"/>
          <p:cNvSpPr/>
          <p:nvPr userDrawn="1"/>
        </p:nvSpPr>
        <p:spPr>
          <a:xfrm>
            <a:off x="4189939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4" name="Oval 1943"/>
          <p:cNvSpPr/>
          <p:nvPr userDrawn="1"/>
        </p:nvSpPr>
        <p:spPr>
          <a:xfrm>
            <a:off x="425831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" name="Moon 1944"/>
          <p:cNvSpPr/>
          <p:nvPr userDrawn="1"/>
        </p:nvSpPr>
        <p:spPr>
          <a:xfrm>
            <a:off x="425831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" name="Rectangle 1945"/>
          <p:cNvSpPr/>
          <p:nvPr userDrawn="1"/>
        </p:nvSpPr>
        <p:spPr>
          <a:xfrm>
            <a:off x="4570842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" name="Oval 1946"/>
          <p:cNvSpPr/>
          <p:nvPr userDrawn="1"/>
        </p:nvSpPr>
        <p:spPr>
          <a:xfrm>
            <a:off x="463921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8" name="Moon 1947"/>
          <p:cNvSpPr/>
          <p:nvPr userDrawn="1"/>
        </p:nvSpPr>
        <p:spPr>
          <a:xfrm>
            <a:off x="463921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9" name="Rectangle 1948"/>
          <p:cNvSpPr/>
          <p:nvPr userDrawn="1"/>
        </p:nvSpPr>
        <p:spPr>
          <a:xfrm>
            <a:off x="4951746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0" name="Oval 1949"/>
          <p:cNvSpPr/>
          <p:nvPr userDrawn="1"/>
        </p:nvSpPr>
        <p:spPr>
          <a:xfrm>
            <a:off x="502012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1" name="Moon 1950"/>
          <p:cNvSpPr/>
          <p:nvPr userDrawn="1"/>
        </p:nvSpPr>
        <p:spPr>
          <a:xfrm>
            <a:off x="502012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2" name="Rectangle 1951"/>
          <p:cNvSpPr/>
          <p:nvPr userDrawn="1"/>
        </p:nvSpPr>
        <p:spPr>
          <a:xfrm>
            <a:off x="5332649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3" name="Oval 1952"/>
          <p:cNvSpPr/>
          <p:nvPr userDrawn="1"/>
        </p:nvSpPr>
        <p:spPr>
          <a:xfrm>
            <a:off x="540102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4" name="Moon 1953"/>
          <p:cNvSpPr/>
          <p:nvPr userDrawn="1"/>
        </p:nvSpPr>
        <p:spPr>
          <a:xfrm>
            <a:off x="540102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5" name="Rectangle 1954"/>
          <p:cNvSpPr/>
          <p:nvPr userDrawn="1"/>
        </p:nvSpPr>
        <p:spPr>
          <a:xfrm>
            <a:off x="5713553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6" name="Oval 1955"/>
          <p:cNvSpPr/>
          <p:nvPr userDrawn="1"/>
        </p:nvSpPr>
        <p:spPr>
          <a:xfrm>
            <a:off x="578192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7" name="Moon 1956"/>
          <p:cNvSpPr/>
          <p:nvPr userDrawn="1"/>
        </p:nvSpPr>
        <p:spPr>
          <a:xfrm>
            <a:off x="578192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8" name="Rectangle 1957"/>
          <p:cNvSpPr/>
          <p:nvPr userDrawn="1"/>
        </p:nvSpPr>
        <p:spPr>
          <a:xfrm>
            <a:off x="6094456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9" name="Oval 1958"/>
          <p:cNvSpPr/>
          <p:nvPr userDrawn="1"/>
        </p:nvSpPr>
        <p:spPr>
          <a:xfrm>
            <a:off x="616283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0" name="Moon 1959"/>
          <p:cNvSpPr/>
          <p:nvPr userDrawn="1"/>
        </p:nvSpPr>
        <p:spPr>
          <a:xfrm>
            <a:off x="616283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1" name="Rectangle 1960"/>
          <p:cNvSpPr/>
          <p:nvPr userDrawn="1"/>
        </p:nvSpPr>
        <p:spPr>
          <a:xfrm>
            <a:off x="6475360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2" name="Oval 1961"/>
          <p:cNvSpPr/>
          <p:nvPr userDrawn="1"/>
        </p:nvSpPr>
        <p:spPr>
          <a:xfrm>
            <a:off x="654373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3" name="Moon 1962"/>
          <p:cNvSpPr/>
          <p:nvPr userDrawn="1"/>
        </p:nvSpPr>
        <p:spPr>
          <a:xfrm>
            <a:off x="654373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4" name="Rectangle 1963"/>
          <p:cNvSpPr/>
          <p:nvPr userDrawn="1"/>
        </p:nvSpPr>
        <p:spPr>
          <a:xfrm>
            <a:off x="6856263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5" name="Oval 1964"/>
          <p:cNvSpPr/>
          <p:nvPr userDrawn="1"/>
        </p:nvSpPr>
        <p:spPr>
          <a:xfrm>
            <a:off x="692463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6" name="Moon 1965"/>
          <p:cNvSpPr/>
          <p:nvPr userDrawn="1"/>
        </p:nvSpPr>
        <p:spPr>
          <a:xfrm>
            <a:off x="692463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7" name="Rectangle 1966"/>
          <p:cNvSpPr/>
          <p:nvPr userDrawn="1"/>
        </p:nvSpPr>
        <p:spPr>
          <a:xfrm>
            <a:off x="7237167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8" name="Oval 1967"/>
          <p:cNvSpPr/>
          <p:nvPr userDrawn="1"/>
        </p:nvSpPr>
        <p:spPr>
          <a:xfrm>
            <a:off x="730554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9" name="Moon 1968"/>
          <p:cNvSpPr/>
          <p:nvPr userDrawn="1"/>
        </p:nvSpPr>
        <p:spPr>
          <a:xfrm>
            <a:off x="730554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0" name="Rectangle 1969"/>
          <p:cNvSpPr/>
          <p:nvPr userDrawn="1"/>
        </p:nvSpPr>
        <p:spPr>
          <a:xfrm>
            <a:off x="7618070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1" name="Oval 1970"/>
          <p:cNvSpPr/>
          <p:nvPr userDrawn="1"/>
        </p:nvSpPr>
        <p:spPr>
          <a:xfrm>
            <a:off x="768644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2" name="Moon 1971"/>
          <p:cNvSpPr/>
          <p:nvPr userDrawn="1"/>
        </p:nvSpPr>
        <p:spPr>
          <a:xfrm>
            <a:off x="768644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3" name="Rectangle 1972"/>
          <p:cNvSpPr/>
          <p:nvPr userDrawn="1"/>
        </p:nvSpPr>
        <p:spPr>
          <a:xfrm>
            <a:off x="799897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4" name="Oval 1973"/>
          <p:cNvSpPr/>
          <p:nvPr userDrawn="1"/>
        </p:nvSpPr>
        <p:spPr>
          <a:xfrm>
            <a:off x="806735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5" name="Moon 1974"/>
          <p:cNvSpPr/>
          <p:nvPr userDrawn="1"/>
        </p:nvSpPr>
        <p:spPr>
          <a:xfrm>
            <a:off x="806735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6" name="Rectangle 1975"/>
          <p:cNvSpPr/>
          <p:nvPr userDrawn="1"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77" name="Oval 1976"/>
          <p:cNvSpPr/>
          <p:nvPr userDrawn="1"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8" name="Moon 1977"/>
          <p:cNvSpPr/>
          <p:nvPr userDrawn="1"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9" name="Rectangle 1978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80" name="Oval 1979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1" name="Moon 1980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2" name="Rectangle 1981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83" name="Oval 1982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4" name="Moon 1983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5" name="Rectangle 1984"/>
          <p:cNvSpPr/>
          <p:nvPr userDrawn="1"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6" name="Oval 1985"/>
          <p:cNvSpPr/>
          <p:nvPr userDrawn="1"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7" name="Moon 1986"/>
          <p:cNvSpPr/>
          <p:nvPr userDrawn="1"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8" name="Rectangle 1987"/>
          <p:cNvSpPr/>
          <p:nvPr userDrawn="1"/>
        </p:nvSpPr>
        <p:spPr>
          <a:xfrm>
            <a:off x="76180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9" name="Oval 1988"/>
          <p:cNvSpPr/>
          <p:nvPr userDrawn="1"/>
        </p:nvSpPr>
        <p:spPr>
          <a:xfrm>
            <a:off x="83018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0" name="Moon 1989"/>
          <p:cNvSpPr/>
          <p:nvPr userDrawn="1"/>
        </p:nvSpPr>
        <p:spPr>
          <a:xfrm>
            <a:off x="83018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1" name="Rectangle 1990"/>
          <p:cNvSpPr/>
          <p:nvPr userDrawn="1"/>
        </p:nvSpPr>
        <p:spPr>
          <a:xfrm>
            <a:off x="1142711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2" name="Oval 1991"/>
          <p:cNvSpPr/>
          <p:nvPr userDrawn="1"/>
        </p:nvSpPr>
        <p:spPr>
          <a:xfrm>
            <a:off x="121108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3" name="Moon 1992"/>
          <p:cNvSpPr/>
          <p:nvPr userDrawn="1"/>
        </p:nvSpPr>
        <p:spPr>
          <a:xfrm>
            <a:off x="121108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4" name="Rectangle 1993"/>
          <p:cNvSpPr/>
          <p:nvPr userDrawn="1"/>
        </p:nvSpPr>
        <p:spPr>
          <a:xfrm>
            <a:off x="1523614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5" name="Oval 1994"/>
          <p:cNvSpPr/>
          <p:nvPr userDrawn="1"/>
        </p:nvSpPr>
        <p:spPr>
          <a:xfrm>
            <a:off x="159199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6" name="Moon 1995"/>
          <p:cNvSpPr/>
          <p:nvPr userDrawn="1"/>
        </p:nvSpPr>
        <p:spPr>
          <a:xfrm>
            <a:off x="159199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7" name="Rectangle 1996"/>
          <p:cNvSpPr/>
          <p:nvPr userDrawn="1"/>
        </p:nvSpPr>
        <p:spPr>
          <a:xfrm>
            <a:off x="1904518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8" name="Oval 1997"/>
          <p:cNvSpPr/>
          <p:nvPr userDrawn="1"/>
        </p:nvSpPr>
        <p:spPr>
          <a:xfrm>
            <a:off x="197289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9" name="Moon 1998"/>
          <p:cNvSpPr/>
          <p:nvPr userDrawn="1"/>
        </p:nvSpPr>
        <p:spPr>
          <a:xfrm>
            <a:off x="197289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0" name="Rectangle 1999"/>
          <p:cNvSpPr/>
          <p:nvPr userDrawn="1"/>
        </p:nvSpPr>
        <p:spPr>
          <a:xfrm>
            <a:off x="2285421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1" name="Oval 2000"/>
          <p:cNvSpPr/>
          <p:nvPr userDrawn="1"/>
        </p:nvSpPr>
        <p:spPr>
          <a:xfrm>
            <a:off x="235379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2" name="Moon 2001"/>
          <p:cNvSpPr/>
          <p:nvPr userDrawn="1"/>
        </p:nvSpPr>
        <p:spPr>
          <a:xfrm>
            <a:off x="235379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3" name="Rectangle 2002"/>
          <p:cNvSpPr/>
          <p:nvPr userDrawn="1"/>
        </p:nvSpPr>
        <p:spPr>
          <a:xfrm>
            <a:off x="2666325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4" name="Oval 2003"/>
          <p:cNvSpPr/>
          <p:nvPr userDrawn="1"/>
        </p:nvSpPr>
        <p:spPr>
          <a:xfrm>
            <a:off x="273470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5" name="Moon 2004"/>
          <p:cNvSpPr/>
          <p:nvPr userDrawn="1"/>
        </p:nvSpPr>
        <p:spPr>
          <a:xfrm>
            <a:off x="273470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6" name="Rectangle 2005"/>
          <p:cNvSpPr/>
          <p:nvPr userDrawn="1"/>
        </p:nvSpPr>
        <p:spPr>
          <a:xfrm>
            <a:off x="3047228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7" name="Oval 2006"/>
          <p:cNvSpPr/>
          <p:nvPr userDrawn="1"/>
        </p:nvSpPr>
        <p:spPr>
          <a:xfrm>
            <a:off x="311560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8" name="Moon 2007"/>
          <p:cNvSpPr/>
          <p:nvPr userDrawn="1"/>
        </p:nvSpPr>
        <p:spPr>
          <a:xfrm>
            <a:off x="311560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9" name="Rectangle 2008"/>
          <p:cNvSpPr/>
          <p:nvPr userDrawn="1"/>
        </p:nvSpPr>
        <p:spPr>
          <a:xfrm>
            <a:off x="3428132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0" name="Oval 2009"/>
          <p:cNvSpPr/>
          <p:nvPr userDrawn="1"/>
        </p:nvSpPr>
        <p:spPr>
          <a:xfrm>
            <a:off x="349650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1" name="Moon 2010"/>
          <p:cNvSpPr/>
          <p:nvPr userDrawn="1"/>
        </p:nvSpPr>
        <p:spPr>
          <a:xfrm>
            <a:off x="349650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2" name="Rectangle 2011"/>
          <p:cNvSpPr/>
          <p:nvPr userDrawn="1"/>
        </p:nvSpPr>
        <p:spPr>
          <a:xfrm>
            <a:off x="3809035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3" name="Oval 2012"/>
          <p:cNvSpPr/>
          <p:nvPr userDrawn="1"/>
        </p:nvSpPr>
        <p:spPr>
          <a:xfrm>
            <a:off x="387741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4" name="Moon 2013"/>
          <p:cNvSpPr/>
          <p:nvPr userDrawn="1"/>
        </p:nvSpPr>
        <p:spPr>
          <a:xfrm>
            <a:off x="387741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5" name="Rectangle 2014"/>
          <p:cNvSpPr/>
          <p:nvPr userDrawn="1"/>
        </p:nvSpPr>
        <p:spPr>
          <a:xfrm>
            <a:off x="4189939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6" name="Oval 2015"/>
          <p:cNvSpPr/>
          <p:nvPr userDrawn="1"/>
        </p:nvSpPr>
        <p:spPr>
          <a:xfrm>
            <a:off x="425831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7" name="Moon 2016"/>
          <p:cNvSpPr/>
          <p:nvPr userDrawn="1"/>
        </p:nvSpPr>
        <p:spPr>
          <a:xfrm>
            <a:off x="425831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8" name="Rectangle 2017"/>
          <p:cNvSpPr/>
          <p:nvPr userDrawn="1"/>
        </p:nvSpPr>
        <p:spPr>
          <a:xfrm>
            <a:off x="4570842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9" name="Oval 2018"/>
          <p:cNvSpPr/>
          <p:nvPr userDrawn="1"/>
        </p:nvSpPr>
        <p:spPr>
          <a:xfrm>
            <a:off x="463921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0" name="Moon 2019"/>
          <p:cNvSpPr/>
          <p:nvPr userDrawn="1"/>
        </p:nvSpPr>
        <p:spPr>
          <a:xfrm>
            <a:off x="463921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1" name="Rectangle 2020"/>
          <p:cNvSpPr/>
          <p:nvPr userDrawn="1"/>
        </p:nvSpPr>
        <p:spPr>
          <a:xfrm>
            <a:off x="495174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2" name="Oval 2021"/>
          <p:cNvSpPr/>
          <p:nvPr userDrawn="1"/>
        </p:nvSpPr>
        <p:spPr>
          <a:xfrm>
            <a:off x="502012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3" name="Moon 2022"/>
          <p:cNvSpPr/>
          <p:nvPr userDrawn="1"/>
        </p:nvSpPr>
        <p:spPr>
          <a:xfrm>
            <a:off x="502012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4" name="Rectangle 2023"/>
          <p:cNvSpPr/>
          <p:nvPr userDrawn="1"/>
        </p:nvSpPr>
        <p:spPr>
          <a:xfrm>
            <a:off x="5332649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5" name="Oval 2024"/>
          <p:cNvSpPr/>
          <p:nvPr userDrawn="1"/>
        </p:nvSpPr>
        <p:spPr>
          <a:xfrm>
            <a:off x="540102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6" name="Moon 2025"/>
          <p:cNvSpPr/>
          <p:nvPr userDrawn="1"/>
        </p:nvSpPr>
        <p:spPr>
          <a:xfrm>
            <a:off x="540102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7" name="Rectangle 2026"/>
          <p:cNvSpPr/>
          <p:nvPr userDrawn="1"/>
        </p:nvSpPr>
        <p:spPr>
          <a:xfrm>
            <a:off x="5713553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8" name="Oval 2027"/>
          <p:cNvSpPr/>
          <p:nvPr userDrawn="1"/>
        </p:nvSpPr>
        <p:spPr>
          <a:xfrm>
            <a:off x="578192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9" name="Moon 2028"/>
          <p:cNvSpPr/>
          <p:nvPr userDrawn="1"/>
        </p:nvSpPr>
        <p:spPr>
          <a:xfrm>
            <a:off x="578192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0" name="Rectangle 2029"/>
          <p:cNvSpPr/>
          <p:nvPr userDrawn="1"/>
        </p:nvSpPr>
        <p:spPr>
          <a:xfrm>
            <a:off x="609445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1" name="Oval 2030"/>
          <p:cNvSpPr/>
          <p:nvPr userDrawn="1"/>
        </p:nvSpPr>
        <p:spPr>
          <a:xfrm>
            <a:off x="616283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2" name="Moon 2031"/>
          <p:cNvSpPr/>
          <p:nvPr userDrawn="1"/>
        </p:nvSpPr>
        <p:spPr>
          <a:xfrm>
            <a:off x="616283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3" name="Rectangle 2032"/>
          <p:cNvSpPr/>
          <p:nvPr userDrawn="1"/>
        </p:nvSpPr>
        <p:spPr>
          <a:xfrm>
            <a:off x="6475360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4" name="Oval 2033"/>
          <p:cNvSpPr/>
          <p:nvPr userDrawn="1"/>
        </p:nvSpPr>
        <p:spPr>
          <a:xfrm>
            <a:off x="654373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5" name="Moon 2034"/>
          <p:cNvSpPr/>
          <p:nvPr userDrawn="1"/>
        </p:nvSpPr>
        <p:spPr>
          <a:xfrm>
            <a:off x="654373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6" name="Rectangle 2035"/>
          <p:cNvSpPr/>
          <p:nvPr userDrawn="1"/>
        </p:nvSpPr>
        <p:spPr>
          <a:xfrm>
            <a:off x="6856263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37" name="Oval 2036"/>
          <p:cNvSpPr/>
          <p:nvPr userDrawn="1"/>
        </p:nvSpPr>
        <p:spPr>
          <a:xfrm>
            <a:off x="692463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8" name="Moon 2037"/>
          <p:cNvSpPr/>
          <p:nvPr userDrawn="1"/>
        </p:nvSpPr>
        <p:spPr>
          <a:xfrm>
            <a:off x="692463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9" name="Rectangle 2038"/>
          <p:cNvSpPr/>
          <p:nvPr userDrawn="1"/>
        </p:nvSpPr>
        <p:spPr>
          <a:xfrm>
            <a:off x="7237167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40" name="Oval 2039"/>
          <p:cNvSpPr/>
          <p:nvPr userDrawn="1"/>
        </p:nvSpPr>
        <p:spPr>
          <a:xfrm>
            <a:off x="730554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1" name="Moon 2040"/>
          <p:cNvSpPr/>
          <p:nvPr userDrawn="1"/>
        </p:nvSpPr>
        <p:spPr>
          <a:xfrm>
            <a:off x="730554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2" name="Rectangle 2041"/>
          <p:cNvSpPr/>
          <p:nvPr userDrawn="1"/>
        </p:nvSpPr>
        <p:spPr>
          <a:xfrm>
            <a:off x="7618070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3" name="Oval 2042"/>
          <p:cNvSpPr/>
          <p:nvPr userDrawn="1"/>
        </p:nvSpPr>
        <p:spPr>
          <a:xfrm>
            <a:off x="768644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4" name="Moon 2043"/>
          <p:cNvSpPr/>
          <p:nvPr userDrawn="1"/>
        </p:nvSpPr>
        <p:spPr>
          <a:xfrm>
            <a:off x="768644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5" name="Rectangle 2044"/>
          <p:cNvSpPr/>
          <p:nvPr userDrawn="1"/>
        </p:nvSpPr>
        <p:spPr>
          <a:xfrm>
            <a:off x="7998974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6" name="Oval 2045"/>
          <p:cNvSpPr/>
          <p:nvPr userDrawn="1"/>
        </p:nvSpPr>
        <p:spPr>
          <a:xfrm>
            <a:off x="806735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7" name="Moon 2046"/>
          <p:cNvSpPr/>
          <p:nvPr userDrawn="1"/>
        </p:nvSpPr>
        <p:spPr>
          <a:xfrm>
            <a:off x="806735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Rectangle 2047"/>
          <p:cNvSpPr/>
          <p:nvPr userDrawn="1"/>
        </p:nvSpPr>
        <p:spPr>
          <a:xfrm>
            <a:off x="837987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Oval 2048"/>
          <p:cNvSpPr/>
          <p:nvPr userDrawn="1"/>
        </p:nvSpPr>
        <p:spPr>
          <a:xfrm>
            <a:off x="844825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Moon 2049"/>
          <p:cNvSpPr/>
          <p:nvPr userDrawn="1"/>
        </p:nvSpPr>
        <p:spPr>
          <a:xfrm>
            <a:off x="844825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2050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Oval 2051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Moon 2052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Rectangle 2053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Oval 2054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Moon 2055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/>
          <p:cNvSpPr/>
          <p:nvPr userDrawn="1"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Oval 2057"/>
          <p:cNvSpPr/>
          <p:nvPr userDrawn="1"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Moon 2058"/>
          <p:cNvSpPr/>
          <p:nvPr userDrawn="1"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Rectangle 2059"/>
          <p:cNvSpPr/>
          <p:nvPr userDrawn="1"/>
        </p:nvSpPr>
        <p:spPr>
          <a:xfrm>
            <a:off x="761807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1" name="Oval 2060"/>
          <p:cNvSpPr/>
          <p:nvPr userDrawn="1"/>
        </p:nvSpPr>
        <p:spPr>
          <a:xfrm>
            <a:off x="83018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Moon 2061"/>
          <p:cNvSpPr/>
          <p:nvPr userDrawn="1"/>
        </p:nvSpPr>
        <p:spPr>
          <a:xfrm>
            <a:off x="83018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/>
          <p:cNvSpPr/>
          <p:nvPr userDrawn="1"/>
        </p:nvSpPr>
        <p:spPr>
          <a:xfrm>
            <a:off x="114271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4" name="Oval 2063"/>
          <p:cNvSpPr/>
          <p:nvPr userDrawn="1"/>
        </p:nvSpPr>
        <p:spPr>
          <a:xfrm>
            <a:off x="121108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Moon 2064"/>
          <p:cNvSpPr/>
          <p:nvPr userDrawn="1"/>
        </p:nvSpPr>
        <p:spPr>
          <a:xfrm>
            <a:off x="121108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Rectangle 2065"/>
          <p:cNvSpPr/>
          <p:nvPr userDrawn="1"/>
        </p:nvSpPr>
        <p:spPr>
          <a:xfrm>
            <a:off x="152361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Oval 2066"/>
          <p:cNvSpPr/>
          <p:nvPr userDrawn="1"/>
        </p:nvSpPr>
        <p:spPr>
          <a:xfrm>
            <a:off x="159199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Moon 2067"/>
          <p:cNvSpPr/>
          <p:nvPr userDrawn="1"/>
        </p:nvSpPr>
        <p:spPr>
          <a:xfrm>
            <a:off x="159199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Rectangle 2068"/>
          <p:cNvSpPr/>
          <p:nvPr userDrawn="1"/>
        </p:nvSpPr>
        <p:spPr>
          <a:xfrm>
            <a:off x="1904518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Oval 2069"/>
          <p:cNvSpPr/>
          <p:nvPr userDrawn="1"/>
        </p:nvSpPr>
        <p:spPr>
          <a:xfrm>
            <a:off x="197289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Moon 2070"/>
          <p:cNvSpPr/>
          <p:nvPr userDrawn="1"/>
        </p:nvSpPr>
        <p:spPr>
          <a:xfrm>
            <a:off x="197289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Rectangle 2071"/>
          <p:cNvSpPr/>
          <p:nvPr userDrawn="1"/>
        </p:nvSpPr>
        <p:spPr>
          <a:xfrm>
            <a:off x="228542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3" name="Oval 2072"/>
          <p:cNvSpPr/>
          <p:nvPr userDrawn="1"/>
        </p:nvSpPr>
        <p:spPr>
          <a:xfrm>
            <a:off x="235379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Moon 2073"/>
          <p:cNvSpPr/>
          <p:nvPr userDrawn="1"/>
        </p:nvSpPr>
        <p:spPr>
          <a:xfrm>
            <a:off x="235379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5" name="Rectangle 2074"/>
          <p:cNvSpPr/>
          <p:nvPr userDrawn="1"/>
        </p:nvSpPr>
        <p:spPr>
          <a:xfrm>
            <a:off x="2666325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6" name="Oval 2075"/>
          <p:cNvSpPr/>
          <p:nvPr userDrawn="1"/>
        </p:nvSpPr>
        <p:spPr>
          <a:xfrm>
            <a:off x="273470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Moon 2076"/>
          <p:cNvSpPr/>
          <p:nvPr userDrawn="1"/>
        </p:nvSpPr>
        <p:spPr>
          <a:xfrm>
            <a:off x="273470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Rectangle 2077"/>
          <p:cNvSpPr/>
          <p:nvPr userDrawn="1"/>
        </p:nvSpPr>
        <p:spPr>
          <a:xfrm>
            <a:off x="3047228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9" name="Oval 2078"/>
          <p:cNvSpPr/>
          <p:nvPr userDrawn="1"/>
        </p:nvSpPr>
        <p:spPr>
          <a:xfrm>
            <a:off x="311560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0" name="Moon 2079"/>
          <p:cNvSpPr/>
          <p:nvPr userDrawn="1"/>
        </p:nvSpPr>
        <p:spPr>
          <a:xfrm>
            <a:off x="311560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1" name="Rectangle 2080"/>
          <p:cNvSpPr/>
          <p:nvPr userDrawn="1"/>
        </p:nvSpPr>
        <p:spPr>
          <a:xfrm>
            <a:off x="342813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2" name="Oval 2081"/>
          <p:cNvSpPr/>
          <p:nvPr userDrawn="1"/>
        </p:nvSpPr>
        <p:spPr>
          <a:xfrm>
            <a:off x="349650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3" name="Moon 2082"/>
          <p:cNvSpPr/>
          <p:nvPr userDrawn="1"/>
        </p:nvSpPr>
        <p:spPr>
          <a:xfrm>
            <a:off x="349650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Rectangle 2083"/>
          <p:cNvSpPr/>
          <p:nvPr userDrawn="1"/>
        </p:nvSpPr>
        <p:spPr>
          <a:xfrm>
            <a:off x="3809035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Oval 2084"/>
          <p:cNvSpPr/>
          <p:nvPr userDrawn="1"/>
        </p:nvSpPr>
        <p:spPr>
          <a:xfrm>
            <a:off x="387741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Moon 2085"/>
          <p:cNvSpPr/>
          <p:nvPr userDrawn="1"/>
        </p:nvSpPr>
        <p:spPr>
          <a:xfrm>
            <a:off x="387741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7" name="Rectangle 2086"/>
          <p:cNvSpPr/>
          <p:nvPr userDrawn="1"/>
        </p:nvSpPr>
        <p:spPr>
          <a:xfrm>
            <a:off x="4189939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88" name="Oval 2087"/>
          <p:cNvSpPr/>
          <p:nvPr userDrawn="1"/>
        </p:nvSpPr>
        <p:spPr>
          <a:xfrm>
            <a:off x="425831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9" name="Moon 2088"/>
          <p:cNvSpPr/>
          <p:nvPr userDrawn="1"/>
        </p:nvSpPr>
        <p:spPr>
          <a:xfrm>
            <a:off x="425831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0" name="Rectangle 2089"/>
          <p:cNvSpPr/>
          <p:nvPr userDrawn="1"/>
        </p:nvSpPr>
        <p:spPr>
          <a:xfrm>
            <a:off x="457084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1" name="Oval 2090"/>
          <p:cNvSpPr/>
          <p:nvPr userDrawn="1"/>
        </p:nvSpPr>
        <p:spPr>
          <a:xfrm>
            <a:off x="463921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2" name="Moon 2091"/>
          <p:cNvSpPr/>
          <p:nvPr userDrawn="1"/>
        </p:nvSpPr>
        <p:spPr>
          <a:xfrm>
            <a:off x="463921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3" name="Rectangle 2092"/>
          <p:cNvSpPr/>
          <p:nvPr userDrawn="1"/>
        </p:nvSpPr>
        <p:spPr>
          <a:xfrm>
            <a:off x="4951746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4" name="Oval 2093"/>
          <p:cNvSpPr/>
          <p:nvPr userDrawn="1"/>
        </p:nvSpPr>
        <p:spPr>
          <a:xfrm>
            <a:off x="502012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Moon 2094"/>
          <p:cNvSpPr/>
          <p:nvPr userDrawn="1"/>
        </p:nvSpPr>
        <p:spPr>
          <a:xfrm>
            <a:off x="502012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6" name="Rectangle 2095"/>
          <p:cNvSpPr/>
          <p:nvPr userDrawn="1"/>
        </p:nvSpPr>
        <p:spPr>
          <a:xfrm>
            <a:off x="5332649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7" name="Oval 2096"/>
          <p:cNvSpPr/>
          <p:nvPr userDrawn="1"/>
        </p:nvSpPr>
        <p:spPr>
          <a:xfrm>
            <a:off x="540102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8" name="Moon 2097"/>
          <p:cNvSpPr/>
          <p:nvPr userDrawn="1"/>
        </p:nvSpPr>
        <p:spPr>
          <a:xfrm>
            <a:off x="540102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9" name="Rectangle 2098"/>
          <p:cNvSpPr/>
          <p:nvPr userDrawn="1"/>
        </p:nvSpPr>
        <p:spPr>
          <a:xfrm>
            <a:off x="571355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0" name="Oval 2099"/>
          <p:cNvSpPr/>
          <p:nvPr userDrawn="1"/>
        </p:nvSpPr>
        <p:spPr>
          <a:xfrm>
            <a:off x="578192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1" name="Moon 2100"/>
          <p:cNvSpPr/>
          <p:nvPr userDrawn="1"/>
        </p:nvSpPr>
        <p:spPr>
          <a:xfrm>
            <a:off x="578192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2" name="Rectangle 2101"/>
          <p:cNvSpPr/>
          <p:nvPr userDrawn="1"/>
        </p:nvSpPr>
        <p:spPr>
          <a:xfrm>
            <a:off x="6094456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3" name="Oval 2102"/>
          <p:cNvSpPr/>
          <p:nvPr userDrawn="1"/>
        </p:nvSpPr>
        <p:spPr>
          <a:xfrm>
            <a:off x="616283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4" name="Moon 2103"/>
          <p:cNvSpPr/>
          <p:nvPr userDrawn="1"/>
        </p:nvSpPr>
        <p:spPr>
          <a:xfrm>
            <a:off x="616283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5" name="Rectangle 2104"/>
          <p:cNvSpPr/>
          <p:nvPr userDrawn="1"/>
        </p:nvSpPr>
        <p:spPr>
          <a:xfrm>
            <a:off x="647536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6" name="Oval 2105"/>
          <p:cNvSpPr/>
          <p:nvPr userDrawn="1"/>
        </p:nvSpPr>
        <p:spPr>
          <a:xfrm>
            <a:off x="654373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7" name="Moon 2106"/>
          <p:cNvSpPr/>
          <p:nvPr userDrawn="1"/>
        </p:nvSpPr>
        <p:spPr>
          <a:xfrm>
            <a:off x="654373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8" name="Rectangle 2107"/>
          <p:cNvSpPr/>
          <p:nvPr userDrawn="1"/>
        </p:nvSpPr>
        <p:spPr>
          <a:xfrm>
            <a:off x="685626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9" name="Oval 2108"/>
          <p:cNvSpPr/>
          <p:nvPr userDrawn="1"/>
        </p:nvSpPr>
        <p:spPr>
          <a:xfrm>
            <a:off x="692463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0" name="Moon 2109"/>
          <p:cNvSpPr/>
          <p:nvPr userDrawn="1"/>
        </p:nvSpPr>
        <p:spPr>
          <a:xfrm>
            <a:off x="692463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1" name="Rectangle 2110"/>
          <p:cNvSpPr/>
          <p:nvPr userDrawn="1"/>
        </p:nvSpPr>
        <p:spPr>
          <a:xfrm>
            <a:off x="723716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2" name="Oval 2111"/>
          <p:cNvSpPr/>
          <p:nvPr userDrawn="1"/>
        </p:nvSpPr>
        <p:spPr>
          <a:xfrm>
            <a:off x="730554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3" name="Moon 2112"/>
          <p:cNvSpPr/>
          <p:nvPr userDrawn="1"/>
        </p:nvSpPr>
        <p:spPr>
          <a:xfrm>
            <a:off x="730554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4" name="Rectangle 2113"/>
          <p:cNvSpPr/>
          <p:nvPr userDrawn="1"/>
        </p:nvSpPr>
        <p:spPr>
          <a:xfrm>
            <a:off x="7618070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5" name="Oval 2114"/>
          <p:cNvSpPr/>
          <p:nvPr userDrawn="1"/>
        </p:nvSpPr>
        <p:spPr>
          <a:xfrm>
            <a:off x="768644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6" name="Moon 2115"/>
          <p:cNvSpPr/>
          <p:nvPr userDrawn="1"/>
        </p:nvSpPr>
        <p:spPr>
          <a:xfrm>
            <a:off x="768644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7" name="Rectangle 2116"/>
          <p:cNvSpPr/>
          <p:nvPr userDrawn="1"/>
        </p:nvSpPr>
        <p:spPr>
          <a:xfrm>
            <a:off x="799897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8" name="Oval 2117"/>
          <p:cNvSpPr/>
          <p:nvPr userDrawn="1"/>
        </p:nvSpPr>
        <p:spPr>
          <a:xfrm>
            <a:off x="806735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9" name="Moon 2118"/>
          <p:cNvSpPr/>
          <p:nvPr userDrawn="1"/>
        </p:nvSpPr>
        <p:spPr>
          <a:xfrm>
            <a:off x="806735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0" name="Rectangle 2119"/>
          <p:cNvSpPr/>
          <p:nvPr userDrawn="1"/>
        </p:nvSpPr>
        <p:spPr>
          <a:xfrm>
            <a:off x="837987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1" name="Oval 2120"/>
          <p:cNvSpPr/>
          <p:nvPr userDrawn="1"/>
        </p:nvSpPr>
        <p:spPr>
          <a:xfrm>
            <a:off x="844825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2" name="Moon 2121"/>
          <p:cNvSpPr/>
          <p:nvPr userDrawn="1"/>
        </p:nvSpPr>
        <p:spPr>
          <a:xfrm>
            <a:off x="844825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3" name="Rectangle 2122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4" name="Oval 2123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5" name="Moon 2124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6" name="Rectangle 2125"/>
          <p:cNvSpPr/>
          <p:nvPr userDrawn="1"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7" name="Oval 2126"/>
          <p:cNvSpPr/>
          <p:nvPr userDrawn="1"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8" name="Moon 2127"/>
          <p:cNvSpPr/>
          <p:nvPr userDrawn="1"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9" name="Rectangle 2128"/>
          <p:cNvSpPr/>
          <p:nvPr userDrawn="1"/>
        </p:nvSpPr>
        <p:spPr>
          <a:xfrm>
            <a:off x="380904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0" name="Oval 2129"/>
          <p:cNvSpPr/>
          <p:nvPr userDrawn="1"/>
        </p:nvSpPr>
        <p:spPr>
          <a:xfrm>
            <a:off x="44928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1" name="Moon 2130"/>
          <p:cNvSpPr/>
          <p:nvPr userDrawn="1"/>
        </p:nvSpPr>
        <p:spPr>
          <a:xfrm>
            <a:off x="44928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2" name="Rectangle 2131"/>
          <p:cNvSpPr/>
          <p:nvPr userDrawn="1"/>
        </p:nvSpPr>
        <p:spPr>
          <a:xfrm>
            <a:off x="761807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3" name="Oval 2132"/>
          <p:cNvSpPr/>
          <p:nvPr userDrawn="1"/>
        </p:nvSpPr>
        <p:spPr>
          <a:xfrm>
            <a:off x="83018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4" name="Moon 2133"/>
          <p:cNvSpPr/>
          <p:nvPr userDrawn="1"/>
        </p:nvSpPr>
        <p:spPr>
          <a:xfrm>
            <a:off x="83018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5" name="Rectangle 2134"/>
          <p:cNvSpPr/>
          <p:nvPr userDrawn="1"/>
        </p:nvSpPr>
        <p:spPr>
          <a:xfrm>
            <a:off x="1142711" y="495124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6" name="Oval 2135"/>
          <p:cNvSpPr/>
          <p:nvPr userDrawn="1"/>
        </p:nvSpPr>
        <p:spPr>
          <a:xfrm>
            <a:off x="121108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7" name="Moon 2136"/>
          <p:cNvSpPr/>
          <p:nvPr userDrawn="1"/>
        </p:nvSpPr>
        <p:spPr>
          <a:xfrm>
            <a:off x="121108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8" name="Rectangle 2137"/>
          <p:cNvSpPr/>
          <p:nvPr userDrawn="1"/>
        </p:nvSpPr>
        <p:spPr>
          <a:xfrm>
            <a:off x="1523614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9" name="Oval 2138"/>
          <p:cNvSpPr/>
          <p:nvPr userDrawn="1"/>
        </p:nvSpPr>
        <p:spPr>
          <a:xfrm>
            <a:off x="159199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0" name="Moon 2139"/>
          <p:cNvSpPr/>
          <p:nvPr userDrawn="1"/>
        </p:nvSpPr>
        <p:spPr>
          <a:xfrm>
            <a:off x="159199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1" name="Rectangle 2140"/>
          <p:cNvSpPr/>
          <p:nvPr userDrawn="1"/>
        </p:nvSpPr>
        <p:spPr>
          <a:xfrm>
            <a:off x="7237167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42" name="Oval 2141"/>
          <p:cNvSpPr/>
          <p:nvPr userDrawn="1"/>
        </p:nvSpPr>
        <p:spPr>
          <a:xfrm>
            <a:off x="730554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3" name="Moon 2142"/>
          <p:cNvSpPr/>
          <p:nvPr userDrawn="1"/>
        </p:nvSpPr>
        <p:spPr>
          <a:xfrm>
            <a:off x="730554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4" name="Rectangle 2143"/>
          <p:cNvSpPr/>
          <p:nvPr userDrawn="1"/>
        </p:nvSpPr>
        <p:spPr>
          <a:xfrm>
            <a:off x="7618070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45" name="Oval 2144"/>
          <p:cNvSpPr/>
          <p:nvPr userDrawn="1"/>
        </p:nvSpPr>
        <p:spPr>
          <a:xfrm>
            <a:off x="768644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6" name="Moon 2145"/>
          <p:cNvSpPr/>
          <p:nvPr userDrawn="1"/>
        </p:nvSpPr>
        <p:spPr>
          <a:xfrm>
            <a:off x="768644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7" name="Rectangle 2146"/>
          <p:cNvSpPr/>
          <p:nvPr userDrawn="1"/>
        </p:nvSpPr>
        <p:spPr>
          <a:xfrm>
            <a:off x="7998974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8" name="Oval 2147"/>
          <p:cNvSpPr/>
          <p:nvPr userDrawn="1"/>
        </p:nvSpPr>
        <p:spPr>
          <a:xfrm>
            <a:off x="806735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9" name="Moon 2148"/>
          <p:cNvSpPr/>
          <p:nvPr userDrawn="1"/>
        </p:nvSpPr>
        <p:spPr>
          <a:xfrm>
            <a:off x="806735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" name="Rectangle 2149"/>
          <p:cNvSpPr/>
          <p:nvPr userDrawn="1"/>
        </p:nvSpPr>
        <p:spPr>
          <a:xfrm>
            <a:off x="8379877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" name="Oval 2150"/>
          <p:cNvSpPr/>
          <p:nvPr userDrawn="1"/>
        </p:nvSpPr>
        <p:spPr>
          <a:xfrm>
            <a:off x="844825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" name="Moon 2151"/>
          <p:cNvSpPr/>
          <p:nvPr userDrawn="1"/>
        </p:nvSpPr>
        <p:spPr>
          <a:xfrm>
            <a:off x="844825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3" name="Rectangle 2152"/>
          <p:cNvSpPr/>
          <p:nvPr userDrawn="1"/>
        </p:nvSpPr>
        <p:spPr>
          <a:xfrm>
            <a:off x="8760781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4" name="Oval 2153"/>
          <p:cNvSpPr/>
          <p:nvPr userDrawn="1"/>
        </p:nvSpPr>
        <p:spPr>
          <a:xfrm>
            <a:off x="882915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5" name="Moon 2154"/>
          <p:cNvSpPr/>
          <p:nvPr userDrawn="1"/>
        </p:nvSpPr>
        <p:spPr>
          <a:xfrm>
            <a:off x="882915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6" name="Rectangle 2155"/>
          <p:cNvSpPr/>
          <p:nvPr userDrawn="1"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7" name="Oval 2156"/>
          <p:cNvSpPr/>
          <p:nvPr userDrawn="1"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8" name="Moon 2157"/>
          <p:cNvSpPr/>
          <p:nvPr userDrawn="1"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9" name="Rectangle 2158"/>
          <p:cNvSpPr/>
          <p:nvPr userDrawn="1"/>
        </p:nvSpPr>
        <p:spPr>
          <a:xfrm>
            <a:off x="380904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60" name="Oval 2159"/>
          <p:cNvSpPr/>
          <p:nvPr userDrawn="1"/>
        </p:nvSpPr>
        <p:spPr>
          <a:xfrm>
            <a:off x="44928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1" name="Moon 2160"/>
          <p:cNvSpPr/>
          <p:nvPr userDrawn="1"/>
        </p:nvSpPr>
        <p:spPr>
          <a:xfrm>
            <a:off x="44928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2" name="Rectangle 2161"/>
          <p:cNvSpPr/>
          <p:nvPr userDrawn="1"/>
        </p:nvSpPr>
        <p:spPr>
          <a:xfrm>
            <a:off x="761807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3" name="Oval 2162"/>
          <p:cNvSpPr/>
          <p:nvPr userDrawn="1"/>
        </p:nvSpPr>
        <p:spPr>
          <a:xfrm>
            <a:off x="83018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4" name="Moon 2163"/>
          <p:cNvSpPr/>
          <p:nvPr userDrawn="1"/>
        </p:nvSpPr>
        <p:spPr>
          <a:xfrm>
            <a:off x="83018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5" name="Rectangle 2164"/>
          <p:cNvSpPr/>
          <p:nvPr userDrawn="1"/>
        </p:nvSpPr>
        <p:spPr>
          <a:xfrm>
            <a:off x="1142711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6" name="Oval 2165"/>
          <p:cNvSpPr/>
          <p:nvPr userDrawn="1"/>
        </p:nvSpPr>
        <p:spPr>
          <a:xfrm>
            <a:off x="121108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7" name="Moon 2166"/>
          <p:cNvSpPr/>
          <p:nvPr userDrawn="1"/>
        </p:nvSpPr>
        <p:spPr>
          <a:xfrm>
            <a:off x="121108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8" name="Rectangle 2167"/>
          <p:cNvSpPr/>
          <p:nvPr userDrawn="1"/>
        </p:nvSpPr>
        <p:spPr>
          <a:xfrm>
            <a:off x="1523614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9" name="Oval 2168"/>
          <p:cNvSpPr/>
          <p:nvPr userDrawn="1"/>
        </p:nvSpPr>
        <p:spPr>
          <a:xfrm>
            <a:off x="159199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0" name="Moon 2169"/>
          <p:cNvSpPr/>
          <p:nvPr userDrawn="1"/>
        </p:nvSpPr>
        <p:spPr>
          <a:xfrm>
            <a:off x="159199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1" name="Rectangle 2170"/>
          <p:cNvSpPr/>
          <p:nvPr userDrawn="1"/>
        </p:nvSpPr>
        <p:spPr>
          <a:xfrm>
            <a:off x="7237167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72" name="Oval 2171"/>
          <p:cNvSpPr/>
          <p:nvPr userDrawn="1"/>
        </p:nvSpPr>
        <p:spPr>
          <a:xfrm>
            <a:off x="730554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3" name="Moon 2172"/>
          <p:cNvSpPr/>
          <p:nvPr userDrawn="1"/>
        </p:nvSpPr>
        <p:spPr>
          <a:xfrm>
            <a:off x="730554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4" name="Rectangle 2173"/>
          <p:cNvSpPr/>
          <p:nvPr userDrawn="1"/>
        </p:nvSpPr>
        <p:spPr>
          <a:xfrm>
            <a:off x="7618070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75" name="Oval 2174"/>
          <p:cNvSpPr/>
          <p:nvPr userDrawn="1"/>
        </p:nvSpPr>
        <p:spPr>
          <a:xfrm>
            <a:off x="768644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6" name="Moon 2175"/>
          <p:cNvSpPr/>
          <p:nvPr userDrawn="1"/>
        </p:nvSpPr>
        <p:spPr>
          <a:xfrm>
            <a:off x="768644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7" name="Rectangle 2176"/>
          <p:cNvSpPr/>
          <p:nvPr userDrawn="1"/>
        </p:nvSpPr>
        <p:spPr>
          <a:xfrm>
            <a:off x="7998974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8" name="Oval 2177"/>
          <p:cNvSpPr/>
          <p:nvPr userDrawn="1"/>
        </p:nvSpPr>
        <p:spPr>
          <a:xfrm>
            <a:off x="806735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9" name="Moon 2178"/>
          <p:cNvSpPr/>
          <p:nvPr userDrawn="1"/>
        </p:nvSpPr>
        <p:spPr>
          <a:xfrm>
            <a:off x="806735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0" name="Rectangle 2179"/>
          <p:cNvSpPr/>
          <p:nvPr userDrawn="1"/>
        </p:nvSpPr>
        <p:spPr>
          <a:xfrm>
            <a:off x="8379877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1" name="Oval 2180"/>
          <p:cNvSpPr/>
          <p:nvPr userDrawn="1"/>
        </p:nvSpPr>
        <p:spPr>
          <a:xfrm>
            <a:off x="844825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2" name="Moon 2181"/>
          <p:cNvSpPr/>
          <p:nvPr userDrawn="1"/>
        </p:nvSpPr>
        <p:spPr>
          <a:xfrm>
            <a:off x="844825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3" name="Rectangle 2182"/>
          <p:cNvSpPr/>
          <p:nvPr userDrawn="1"/>
        </p:nvSpPr>
        <p:spPr>
          <a:xfrm>
            <a:off x="8760781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84" name="Oval 2183"/>
          <p:cNvSpPr/>
          <p:nvPr userDrawn="1"/>
        </p:nvSpPr>
        <p:spPr>
          <a:xfrm>
            <a:off x="882915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5" name="Moon 2184"/>
          <p:cNvSpPr/>
          <p:nvPr userDrawn="1"/>
        </p:nvSpPr>
        <p:spPr>
          <a:xfrm>
            <a:off x="882915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6" name="Rectangle 2185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7" name="Oval 2186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8" name="Moon 2187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9" name="Rectangle 2188"/>
          <p:cNvSpPr/>
          <p:nvPr userDrawn="1"/>
        </p:nvSpPr>
        <p:spPr>
          <a:xfrm>
            <a:off x="38090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0" name="Oval 2189"/>
          <p:cNvSpPr/>
          <p:nvPr userDrawn="1"/>
        </p:nvSpPr>
        <p:spPr>
          <a:xfrm>
            <a:off x="44928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1" name="Moon 2190"/>
          <p:cNvSpPr/>
          <p:nvPr userDrawn="1"/>
        </p:nvSpPr>
        <p:spPr>
          <a:xfrm>
            <a:off x="44928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2" name="Rectangle 2191"/>
          <p:cNvSpPr/>
          <p:nvPr userDrawn="1"/>
        </p:nvSpPr>
        <p:spPr>
          <a:xfrm>
            <a:off x="761807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3" name="Oval 2192"/>
          <p:cNvSpPr/>
          <p:nvPr userDrawn="1"/>
        </p:nvSpPr>
        <p:spPr>
          <a:xfrm>
            <a:off x="83018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4" name="Moon 2193"/>
          <p:cNvSpPr/>
          <p:nvPr userDrawn="1"/>
        </p:nvSpPr>
        <p:spPr>
          <a:xfrm>
            <a:off x="83018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5" name="Rectangle 2194"/>
          <p:cNvSpPr/>
          <p:nvPr userDrawn="1"/>
        </p:nvSpPr>
        <p:spPr>
          <a:xfrm>
            <a:off x="1142711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6" name="Oval 2195"/>
          <p:cNvSpPr/>
          <p:nvPr userDrawn="1"/>
        </p:nvSpPr>
        <p:spPr>
          <a:xfrm>
            <a:off x="121108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7" name="Moon 2196"/>
          <p:cNvSpPr/>
          <p:nvPr userDrawn="1"/>
        </p:nvSpPr>
        <p:spPr>
          <a:xfrm>
            <a:off x="121108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8" name="Rectangle 2197"/>
          <p:cNvSpPr/>
          <p:nvPr userDrawn="1"/>
        </p:nvSpPr>
        <p:spPr>
          <a:xfrm>
            <a:off x="1523614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9" name="Oval 2198"/>
          <p:cNvSpPr/>
          <p:nvPr userDrawn="1"/>
        </p:nvSpPr>
        <p:spPr>
          <a:xfrm>
            <a:off x="159199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0" name="Moon 2199"/>
          <p:cNvSpPr/>
          <p:nvPr userDrawn="1"/>
        </p:nvSpPr>
        <p:spPr>
          <a:xfrm>
            <a:off x="159199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1" name="Rectangle 2200"/>
          <p:cNvSpPr/>
          <p:nvPr userDrawn="1"/>
        </p:nvSpPr>
        <p:spPr>
          <a:xfrm>
            <a:off x="7237167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02" name="Oval 2201"/>
          <p:cNvSpPr/>
          <p:nvPr userDrawn="1"/>
        </p:nvSpPr>
        <p:spPr>
          <a:xfrm>
            <a:off x="730554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3" name="Moon 2202"/>
          <p:cNvSpPr/>
          <p:nvPr userDrawn="1"/>
        </p:nvSpPr>
        <p:spPr>
          <a:xfrm>
            <a:off x="730554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4" name="Rectangle 2203"/>
          <p:cNvSpPr/>
          <p:nvPr userDrawn="1"/>
        </p:nvSpPr>
        <p:spPr>
          <a:xfrm>
            <a:off x="7618070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05" name="Oval 2204"/>
          <p:cNvSpPr/>
          <p:nvPr userDrawn="1"/>
        </p:nvSpPr>
        <p:spPr>
          <a:xfrm>
            <a:off x="768644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6" name="Moon 2205"/>
          <p:cNvSpPr/>
          <p:nvPr userDrawn="1"/>
        </p:nvSpPr>
        <p:spPr>
          <a:xfrm>
            <a:off x="768644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7" name="Rectangle 2206"/>
          <p:cNvSpPr/>
          <p:nvPr userDrawn="1"/>
        </p:nvSpPr>
        <p:spPr>
          <a:xfrm>
            <a:off x="799897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8" name="Oval 2207"/>
          <p:cNvSpPr/>
          <p:nvPr userDrawn="1"/>
        </p:nvSpPr>
        <p:spPr>
          <a:xfrm>
            <a:off x="806735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9" name="Moon 2208"/>
          <p:cNvSpPr/>
          <p:nvPr userDrawn="1"/>
        </p:nvSpPr>
        <p:spPr>
          <a:xfrm>
            <a:off x="806735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0" name="Rectangle 2209"/>
          <p:cNvSpPr/>
          <p:nvPr userDrawn="1"/>
        </p:nvSpPr>
        <p:spPr>
          <a:xfrm>
            <a:off x="8379877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1" name="Oval 2210"/>
          <p:cNvSpPr/>
          <p:nvPr userDrawn="1"/>
        </p:nvSpPr>
        <p:spPr>
          <a:xfrm>
            <a:off x="844825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2" name="Moon 2211"/>
          <p:cNvSpPr/>
          <p:nvPr userDrawn="1"/>
        </p:nvSpPr>
        <p:spPr>
          <a:xfrm>
            <a:off x="844825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3" name="Rectangle 2212"/>
          <p:cNvSpPr/>
          <p:nvPr userDrawn="1"/>
        </p:nvSpPr>
        <p:spPr>
          <a:xfrm>
            <a:off x="876078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4" name="Oval 2213"/>
          <p:cNvSpPr/>
          <p:nvPr userDrawn="1"/>
        </p:nvSpPr>
        <p:spPr>
          <a:xfrm>
            <a:off x="882915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5" name="Moon 2214"/>
          <p:cNvSpPr/>
          <p:nvPr userDrawn="1"/>
        </p:nvSpPr>
        <p:spPr>
          <a:xfrm>
            <a:off x="882915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6" name="Rectangle 2215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17" name="Oval 2216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8" name="Moon 2217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9" name="Rectangle 2218"/>
          <p:cNvSpPr/>
          <p:nvPr userDrawn="1"/>
        </p:nvSpPr>
        <p:spPr>
          <a:xfrm>
            <a:off x="380904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20" name="Oval 2219"/>
          <p:cNvSpPr/>
          <p:nvPr userDrawn="1"/>
        </p:nvSpPr>
        <p:spPr>
          <a:xfrm>
            <a:off x="44928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1" name="Moon 2220"/>
          <p:cNvSpPr/>
          <p:nvPr userDrawn="1"/>
        </p:nvSpPr>
        <p:spPr>
          <a:xfrm>
            <a:off x="44928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2" name="Rectangle 2221"/>
          <p:cNvSpPr/>
          <p:nvPr userDrawn="1"/>
        </p:nvSpPr>
        <p:spPr>
          <a:xfrm>
            <a:off x="761807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23" name="Oval 2222"/>
          <p:cNvSpPr/>
          <p:nvPr userDrawn="1"/>
        </p:nvSpPr>
        <p:spPr>
          <a:xfrm>
            <a:off x="83018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4" name="Moon 2223"/>
          <p:cNvSpPr/>
          <p:nvPr userDrawn="1"/>
        </p:nvSpPr>
        <p:spPr>
          <a:xfrm>
            <a:off x="83018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5" name="Rectangle 2224"/>
          <p:cNvSpPr/>
          <p:nvPr userDrawn="1"/>
        </p:nvSpPr>
        <p:spPr>
          <a:xfrm>
            <a:off x="1142711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26" name="Oval 2225"/>
          <p:cNvSpPr/>
          <p:nvPr userDrawn="1"/>
        </p:nvSpPr>
        <p:spPr>
          <a:xfrm>
            <a:off x="121108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7" name="Moon 2226"/>
          <p:cNvSpPr/>
          <p:nvPr userDrawn="1"/>
        </p:nvSpPr>
        <p:spPr>
          <a:xfrm>
            <a:off x="121108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8" name="Rectangle 2227"/>
          <p:cNvSpPr/>
          <p:nvPr userDrawn="1"/>
        </p:nvSpPr>
        <p:spPr>
          <a:xfrm>
            <a:off x="1523614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9" name="Oval 2228"/>
          <p:cNvSpPr/>
          <p:nvPr userDrawn="1"/>
        </p:nvSpPr>
        <p:spPr>
          <a:xfrm>
            <a:off x="159199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0" name="Moon 2229"/>
          <p:cNvSpPr/>
          <p:nvPr userDrawn="1"/>
        </p:nvSpPr>
        <p:spPr>
          <a:xfrm>
            <a:off x="159199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1" name="Rectangle 2230"/>
          <p:cNvSpPr/>
          <p:nvPr userDrawn="1"/>
        </p:nvSpPr>
        <p:spPr>
          <a:xfrm>
            <a:off x="7237167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2" name="Oval 2231"/>
          <p:cNvSpPr/>
          <p:nvPr userDrawn="1"/>
        </p:nvSpPr>
        <p:spPr>
          <a:xfrm>
            <a:off x="730554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3" name="Moon 2232"/>
          <p:cNvSpPr/>
          <p:nvPr userDrawn="1"/>
        </p:nvSpPr>
        <p:spPr>
          <a:xfrm>
            <a:off x="730554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4" name="Rectangle 2233"/>
          <p:cNvSpPr/>
          <p:nvPr userDrawn="1"/>
        </p:nvSpPr>
        <p:spPr>
          <a:xfrm>
            <a:off x="7618070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5" name="Oval 2234"/>
          <p:cNvSpPr/>
          <p:nvPr userDrawn="1"/>
        </p:nvSpPr>
        <p:spPr>
          <a:xfrm>
            <a:off x="768644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6" name="Moon 2235"/>
          <p:cNvSpPr/>
          <p:nvPr userDrawn="1"/>
        </p:nvSpPr>
        <p:spPr>
          <a:xfrm>
            <a:off x="768644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7" name="Rectangle 2236"/>
          <p:cNvSpPr/>
          <p:nvPr userDrawn="1"/>
        </p:nvSpPr>
        <p:spPr>
          <a:xfrm>
            <a:off x="7998974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8" name="Oval 2237"/>
          <p:cNvSpPr/>
          <p:nvPr userDrawn="1"/>
        </p:nvSpPr>
        <p:spPr>
          <a:xfrm>
            <a:off x="806735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9" name="Moon 2238"/>
          <p:cNvSpPr/>
          <p:nvPr userDrawn="1"/>
        </p:nvSpPr>
        <p:spPr>
          <a:xfrm>
            <a:off x="806735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0" name="Rectangle 2239"/>
          <p:cNvSpPr/>
          <p:nvPr userDrawn="1"/>
        </p:nvSpPr>
        <p:spPr>
          <a:xfrm>
            <a:off x="8379877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41" name="Oval 2240"/>
          <p:cNvSpPr/>
          <p:nvPr userDrawn="1"/>
        </p:nvSpPr>
        <p:spPr>
          <a:xfrm>
            <a:off x="844825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2" name="Moon 2241"/>
          <p:cNvSpPr/>
          <p:nvPr userDrawn="1"/>
        </p:nvSpPr>
        <p:spPr>
          <a:xfrm>
            <a:off x="844825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3" name="Rectangle 2242"/>
          <p:cNvSpPr/>
          <p:nvPr userDrawn="1"/>
        </p:nvSpPr>
        <p:spPr>
          <a:xfrm>
            <a:off x="8760781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4" name="Oval 2243"/>
          <p:cNvSpPr/>
          <p:nvPr userDrawn="1"/>
        </p:nvSpPr>
        <p:spPr>
          <a:xfrm>
            <a:off x="882915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5" name="Moon 2244"/>
          <p:cNvSpPr/>
          <p:nvPr userDrawn="1"/>
        </p:nvSpPr>
        <p:spPr>
          <a:xfrm>
            <a:off x="882915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6" name="Rectangle 2245"/>
          <p:cNvSpPr/>
          <p:nvPr userDrawn="1"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7" name="Oval 2246"/>
          <p:cNvSpPr/>
          <p:nvPr userDrawn="1"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8" name="Moon 2247"/>
          <p:cNvSpPr/>
          <p:nvPr userDrawn="1"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" name="Rectangle 2248"/>
          <p:cNvSpPr/>
          <p:nvPr userDrawn="1"/>
        </p:nvSpPr>
        <p:spPr>
          <a:xfrm>
            <a:off x="38090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0" name="Oval 2249"/>
          <p:cNvSpPr/>
          <p:nvPr userDrawn="1"/>
        </p:nvSpPr>
        <p:spPr>
          <a:xfrm>
            <a:off x="44928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1" name="Moon 2250"/>
          <p:cNvSpPr/>
          <p:nvPr userDrawn="1"/>
        </p:nvSpPr>
        <p:spPr>
          <a:xfrm>
            <a:off x="44928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" name="Rectangle 2251"/>
          <p:cNvSpPr/>
          <p:nvPr userDrawn="1"/>
        </p:nvSpPr>
        <p:spPr>
          <a:xfrm>
            <a:off x="761807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" name="Oval 2252"/>
          <p:cNvSpPr/>
          <p:nvPr userDrawn="1"/>
        </p:nvSpPr>
        <p:spPr>
          <a:xfrm>
            <a:off x="83018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" name="Moon 2253"/>
          <p:cNvSpPr/>
          <p:nvPr userDrawn="1"/>
        </p:nvSpPr>
        <p:spPr>
          <a:xfrm>
            <a:off x="83018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5" name="Rectangle 2254"/>
          <p:cNvSpPr/>
          <p:nvPr userDrawn="1"/>
        </p:nvSpPr>
        <p:spPr>
          <a:xfrm>
            <a:off x="1142711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6" name="Oval 2255"/>
          <p:cNvSpPr/>
          <p:nvPr userDrawn="1"/>
        </p:nvSpPr>
        <p:spPr>
          <a:xfrm>
            <a:off x="121108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7" name="Moon 2256"/>
          <p:cNvSpPr/>
          <p:nvPr userDrawn="1"/>
        </p:nvSpPr>
        <p:spPr>
          <a:xfrm>
            <a:off x="121108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8" name="Rectangle 2257"/>
          <p:cNvSpPr/>
          <p:nvPr userDrawn="1"/>
        </p:nvSpPr>
        <p:spPr>
          <a:xfrm>
            <a:off x="152361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9" name="Oval 2258"/>
          <p:cNvSpPr/>
          <p:nvPr userDrawn="1"/>
        </p:nvSpPr>
        <p:spPr>
          <a:xfrm>
            <a:off x="159199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" name="Moon 2259"/>
          <p:cNvSpPr/>
          <p:nvPr userDrawn="1"/>
        </p:nvSpPr>
        <p:spPr>
          <a:xfrm>
            <a:off x="159199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" name="Rectangle 2260"/>
          <p:cNvSpPr/>
          <p:nvPr userDrawn="1"/>
        </p:nvSpPr>
        <p:spPr>
          <a:xfrm>
            <a:off x="7237167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2" name="Oval 2261"/>
          <p:cNvSpPr/>
          <p:nvPr userDrawn="1"/>
        </p:nvSpPr>
        <p:spPr>
          <a:xfrm>
            <a:off x="730554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3" name="Moon 2262"/>
          <p:cNvSpPr/>
          <p:nvPr userDrawn="1"/>
        </p:nvSpPr>
        <p:spPr>
          <a:xfrm>
            <a:off x="730554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4" name="Rectangle 2263"/>
          <p:cNvSpPr/>
          <p:nvPr userDrawn="1"/>
        </p:nvSpPr>
        <p:spPr>
          <a:xfrm>
            <a:off x="7618070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5" name="Oval 2264"/>
          <p:cNvSpPr/>
          <p:nvPr userDrawn="1"/>
        </p:nvSpPr>
        <p:spPr>
          <a:xfrm>
            <a:off x="768644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6" name="Moon 2265"/>
          <p:cNvSpPr/>
          <p:nvPr userDrawn="1"/>
        </p:nvSpPr>
        <p:spPr>
          <a:xfrm>
            <a:off x="768644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7" name="Rectangle 2266"/>
          <p:cNvSpPr/>
          <p:nvPr userDrawn="1"/>
        </p:nvSpPr>
        <p:spPr>
          <a:xfrm>
            <a:off x="7998974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8" name="Oval 2267"/>
          <p:cNvSpPr/>
          <p:nvPr userDrawn="1"/>
        </p:nvSpPr>
        <p:spPr>
          <a:xfrm>
            <a:off x="806735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9" name="Moon 2268"/>
          <p:cNvSpPr/>
          <p:nvPr userDrawn="1"/>
        </p:nvSpPr>
        <p:spPr>
          <a:xfrm>
            <a:off x="806735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0" name="Rectangle 2269"/>
          <p:cNvSpPr/>
          <p:nvPr userDrawn="1"/>
        </p:nvSpPr>
        <p:spPr>
          <a:xfrm>
            <a:off x="8379877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1" name="Oval 2270"/>
          <p:cNvSpPr/>
          <p:nvPr userDrawn="1"/>
        </p:nvSpPr>
        <p:spPr>
          <a:xfrm>
            <a:off x="844825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2" name="Moon 2271"/>
          <p:cNvSpPr/>
          <p:nvPr userDrawn="1"/>
        </p:nvSpPr>
        <p:spPr>
          <a:xfrm>
            <a:off x="844825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3" name="Rectangle 2272"/>
          <p:cNvSpPr/>
          <p:nvPr userDrawn="1"/>
        </p:nvSpPr>
        <p:spPr>
          <a:xfrm>
            <a:off x="8760781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4" name="Oval 2273"/>
          <p:cNvSpPr/>
          <p:nvPr userDrawn="1"/>
        </p:nvSpPr>
        <p:spPr>
          <a:xfrm>
            <a:off x="882915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5" name="Moon 2274"/>
          <p:cNvSpPr/>
          <p:nvPr userDrawn="1"/>
        </p:nvSpPr>
        <p:spPr>
          <a:xfrm>
            <a:off x="882915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6" name="Rectangle 2275"/>
          <p:cNvSpPr/>
          <p:nvPr userDrawn="1"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7" name="Oval 2276"/>
          <p:cNvSpPr/>
          <p:nvPr userDrawn="1"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8" name="Moon 2277"/>
          <p:cNvSpPr/>
          <p:nvPr userDrawn="1"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9" name="Rectangle 2278"/>
          <p:cNvSpPr/>
          <p:nvPr userDrawn="1"/>
        </p:nvSpPr>
        <p:spPr>
          <a:xfrm>
            <a:off x="380904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0" name="Oval 2279"/>
          <p:cNvSpPr/>
          <p:nvPr userDrawn="1"/>
        </p:nvSpPr>
        <p:spPr>
          <a:xfrm>
            <a:off x="44928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1" name="Moon 2280"/>
          <p:cNvSpPr/>
          <p:nvPr userDrawn="1"/>
        </p:nvSpPr>
        <p:spPr>
          <a:xfrm>
            <a:off x="44928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2" name="Rectangle 2281"/>
          <p:cNvSpPr/>
          <p:nvPr userDrawn="1"/>
        </p:nvSpPr>
        <p:spPr>
          <a:xfrm>
            <a:off x="761807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3" name="Oval 2282"/>
          <p:cNvSpPr/>
          <p:nvPr userDrawn="1"/>
        </p:nvSpPr>
        <p:spPr>
          <a:xfrm>
            <a:off x="83018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4" name="Moon 2283"/>
          <p:cNvSpPr/>
          <p:nvPr userDrawn="1"/>
        </p:nvSpPr>
        <p:spPr>
          <a:xfrm>
            <a:off x="83018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5" name="Rectangle 2284"/>
          <p:cNvSpPr/>
          <p:nvPr userDrawn="1"/>
        </p:nvSpPr>
        <p:spPr>
          <a:xfrm>
            <a:off x="1142711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6" name="Oval 2285"/>
          <p:cNvSpPr/>
          <p:nvPr userDrawn="1"/>
        </p:nvSpPr>
        <p:spPr>
          <a:xfrm>
            <a:off x="121108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7" name="Moon 2286"/>
          <p:cNvSpPr/>
          <p:nvPr userDrawn="1"/>
        </p:nvSpPr>
        <p:spPr>
          <a:xfrm>
            <a:off x="121108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8" name="Rectangle 2287"/>
          <p:cNvSpPr/>
          <p:nvPr userDrawn="1"/>
        </p:nvSpPr>
        <p:spPr>
          <a:xfrm>
            <a:off x="1523614" y="304691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9" name="Oval 2288"/>
          <p:cNvSpPr/>
          <p:nvPr userDrawn="1"/>
        </p:nvSpPr>
        <p:spPr>
          <a:xfrm>
            <a:off x="159199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0" name="Moon 2289"/>
          <p:cNvSpPr/>
          <p:nvPr userDrawn="1"/>
        </p:nvSpPr>
        <p:spPr>
          <a:xfrm>
            <a:off x="159199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1" name="Rectangle 2290"/>
          <p:cNvSpPr/>
          <p:nvPr userDrawn="1"/>
        </p:nvSpPr>
        <p:spPr>
          <a:xfrm>
            <a:off x="7237167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2" name="Oval 2291"/>
          <p:cNvSpPr/>
          <p:nvPr userDrawn="1"/>
        </p:nvSpPr>
        <p:spPr>
          <a:xfrm>
            <a:off x="730554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3" name="Moon 2292"/>
          <p:cNvSpPr/>
          <p:nvPr userDrawn="1"/>
        </p:nvSpPr>
        <p:spPr>
          <a:xfrm>
            <a:off x="730554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4" name="Rectangle 2293"/>
          <p:cNvSpPr/>
          <p:nvPr userDrawn="1"/>
        </p:nvSpPr>
        <p:spPr>
          <a:xfrm>
            <a:off x="7618070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5" name="Oval 2294"/>
          <p:cNvSpPr/>
          <p:nvPr userDrawn="1"/>
        </p:nvSpPr>
        <p:spPr>
          <a:xfrm>
            <a:off x="768644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6" name="Moon 2295"/>
          <p:cNvSpPr/>
          <p:nvPr userDrawn="1"/>
        </p:nvSpPr>
        <p:spPr>
          <a:xfrm>
            <a:off x="768644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7" name="Rectangle 2296"/>
          <p:cNvSpPr/>
          <p:nvPr userDrawn="1"/>
        </p:nvSpPr>
        <p:spPr>
          <a:xfrm>
            <a:off x="7998974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8" name="Oval 2297"/>
          <p:cNvSpPr/>
          <p:nvPr userDrawn="1"/>
        </p:nvSpPr>
        <p:spPr>
          <a:xfrm>
            <a:off x="806735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9" name="Moon 2298"/>
          <p:cNvSpPr/>
          <p:nvPr userDrawn="1"/>
        </p:nvSpPr>
        <p:spPr>
          <a:xfrm>
            <a:off x="806735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0" name="Rectangle 2299"/>
          <p:cNvSpPr/>
          <p:nvPr userDrawn="1"/>
        </p:nvSpPr>
        <p:spPr>
          <a:xfrm>
            <a:off x="8379877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01" name="Oval 2300"/>
          <p:cNvSpPr/>
          <p:nvPr userDrawn="1"/>
        </p:nvSpPr>
        <p:spPr>
          <a:xfrm>
            <a:off x="844825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2" name="Moon 2301"/>
          <p:cNvSpPr/>
          <p:nvPr userDrawn="1"/>
        </p:nvSpPr>
        <p:spPr>
          <a:xfrm>
            <a:off x="844825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3" name="Rectangle 2302"/>
          <p:cNvSpPr/>
          <p:nvPr userDrawn="1"/>
        </p:nvSpPr>
        <p:spPr>
          <a:xfrm>
            <a:off x="8760781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04" name="Oval 2303"/>
          <p:cNvSpPr/>
          <p:nvPr userDrawn="1"/>
        </p:nvSpPr>
        <p:spPr>
          <a:xfrm>
            <a:off x="882915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5" name="Moon 2304"/>
          <p:cNvSpPr/>
          <p:nvPr userDrawn="1"/>
        </p:nvSpPr>
        <p:spPr>
          <a:xfrm>
            <a:off x="882915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6" name="Rectangle 2305"/>
          <p:cNvSpPr/>
          <p:nvPr userDrawn="1"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7" name="Oval 2306"/>
          <p:cNvSpPr/>
          <p:nvPr userDrawn="1"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8" name="Moon 2307"/>
          <p:cNvSpPr/>
          <p:nvPr userDrawn="1"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9" name="Rectangle 2308"/>
          <p:cNvSpPr/>
          <p:nvPr userDrawn="1"/>
        </p:nvSpPr>
        <p:spPr>
          <a:xfrm>
            <a:off x="380904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10" name="Oval 2309"/>
          <p:cNvSpPr/>
          <p:nvPr userDrawn="1"/>
        </p:nvSpPr>
        <p:spPr>
          <a:xfrm>
            <a:off x="44928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1" name="Moon 2310"/>
          <p:cNvSpPr/>
          <p:nvPr userDrawn="1"/>
        </p:nvSpPr>
        <p:spPr>
          <a:xfrm>
            <a:off x="44928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2" name="Rectangle 2311"/>
          <p:cNvSpPr/>
          <p:nvPr userDrawn="1"/>
        </p:nvSpPr>
        <p:spPr>
          <a:xfrm>
            <a:off x="761807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3" name="Oval 2312"/>
          <p:cNvSpPr/>
          <p:nvPr userDrawn="1"/>
        </p:nvSpPr>
        <p:spPr>
          <a:xfrm>
            <a:off x="83018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4" name="Moon 2313"/>
          <p:cNvSpPr/>
          <p:nvPr userDrawn="1"/>
        </p:nvSpPr>
        <p:spPr>
          <a:xfrm>
            <a:off x="83018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5" name="Rectangle 2314"/>
          <p:cNvSpPr/>
          <p:nvPr userDrawn="1"/>
        </p:nvSpPr>
        <p:spPr>
          <a:xfrm>
            <a:off x="1142711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6" name="Oval 2315"/>
          <p:cNvSpPr/>
          <p:nvPr userDrawn="1"/>
        </p:nvSpPr>
        <p:spPr>
          <a:xfrm>
            <a:off x="121108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7" name="Moon 2316"/>
          <p:cNvSpPr/>
          <p:nvPr userDrawn="1"/>
        </p:nvSpPr>
        <p:spPr>
          <a:xfrm>
            <a:off x="121108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8" name="Rectangle 2317"/>
          <p:cNvSpPr/>
          <p:nvPr userDrawn="1"/>
        </p:nvSpPr>
        <p:spPr>
          <a:xfrm>
            <a:off x="1523614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9" name="Oval 2318"/>
          <p:cNvSpPr/>
          <p:nvPr userDrawn="1"/>
        </p:nvSpPr>
        <p:spPr>
          <a:xfrm>
            <a:off x="159199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0" name="Moon 2319"/>
          <p:cNvSpPr/>
          <p:nvPr userDrawn="1"/>
        </p:nvSpPr>
        <p:spPr>
          <a:xfrm>
            <a:off x="159199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1" name="Rectangle 2320"/>
          <p:cNvSpPr/>
          <p:nvPr userDrawn="1"/>
        </p:nvSpPr>
        <p:spPr>
          <a:xfrm>
            <a:off x="7237167" y="266605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2" name="Oval 2321"/>
          <p:cNvSpPr/>
          <p:nvPr userDrawn="1"/>
        </p:nvSpPr>
        <p:spPr>
          <a:xfrm>
            <a:off x="730554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3" name="Moon 2322"/>
          <p:cNvSpPr/>
          <p:nvPr userDrawn="1"/>
        </p:nvSpPr>
        <p:spPr>
          <a:xfrm>
            <a:off x="730554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4" name="Rectangle 2323"/>
          <p:cNvSpPr/>
          <p:nvPr userDrawn="1"/>
        </p:nvSpPr>
        <p:spPr>
          <a:xfrm>
            <a:off x="7618070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5" name="Oval 2324"/>
          <p:cNvSpPr/>
          <p:nvPr userDrawn="1"/>
        </p:nvSpPr>
        <p:spPr>
          <a:xfrm>
            <a:off x="768644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6" name="Moon 2325"/>
          <p:cNvSpPr/>
          <p:nvPr userDrawn="1"/>
        </p:nvSpPr>
        <p:spPr>
          <a:xfrm>
            <a:off x="768644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7" name="Rectangle 2326"/>
          <p:cNvSpPr/>
          <p:nvPr userDrawn="1"/>
        </p:nvSpPr>
        <p:spPr>
          <a:xfrm>
            <a:off x="7998974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8" name="Oval 2327"/>
          <p:cNvSpPr/>
          <p:nvPr userDrawn="1"/>
        </p:nvSpPr>
        <p:spPr>
          <a:xfrm>
            <a:off x="806735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9" name="Moon 2328"/>
          <p:cNvSpPr/>
          <p:nvPr userDrawn="1"/>
        </p:nvSpPr>
        <p:spPr>
          <a:xfrm>
            <a:off x="806735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0" name="Rectangle 2329"/>
          <p:cNvSpPr/>
          <p:nvPr userDrawn="1"/>
        </p:nvSpPr>
        <p:spPr>
          <a:xfrm>
            <a:off x="8379877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31" name="Oval 2330"/>
          <p:cNvSpPr/>
          <p:nvPr userDrawn="1"/>
        </p:nvSpPr>
        <p:spPr>
          <a:xfrm>
            <a:off x="844825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2" name="Moon 2331"/>
          <p:cNvSpPr/>
          <p:nvPr userDrawn="1"/>
        </p:nvSpPr>
        <p:spPr>
          <a:xfrm>
            <a:off x="844825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3" name="Rectangle 2332"/>
          <p:cNvSpPr/>
          <p:nvPr userDrawn="1"/>
        </p:nvSpPr>
        <p:spPr>
          <a:xfrm>
            <a:off x="8760781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34" name="Oval 2333"/>
          <p:cNvSpPr/>
          <p:nvPr userDrawn="1"/>
        </p:nvSpPr>
        <p:spPr>
          <a:xfrm>
            <a:off x="882915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5" name="Moon 2334"/>
          <p:cNvSpPr/>
          <p:nvPr userDrawn="1"/>
        </p:nvSpPr>
        <p:spPr>
          <a:xfrm>
            <a:off x="882915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6" name="Rectangle 2335"/>
          <p:cNvSpPr/>
          <p:nvPr userDrawn="1"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7" name="Oval 2336"/>
          <p:cNvSpPr/>
          <p:nvPr userDrawn="1"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8" name="Moon 2337"/>
          <p:cNvSpPr/>
          <p:nvPr userDrawn="1"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9" name="Rectangle 2338"/>
          <p:cNvSpPr/>
          <p:nvPr userDrawn="1"/>
        </p:nvSpPr>
        <p:spPr>
          <a:xfrm>
            <a:off x="380904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0" name="Oval 2339"/>
          <p:cNvSpPr/>
          <p:nvPr userDrawn="1"/>
        </p:nvSpPr>
        <p:spPr>
          <a:xfrm>
            <a:off x="44928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1" name="Moon 2340"/>
          <p:cNvSpPr/>
          <p:nvPr userDrawn="1"/>
        </p:nvSpPr>
        <p:spPr>
          <a:xfrm>
            <a:off x="44928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2" name="Rectangle 2341"/>
          <p:cNvSpPr/>
          <p:nvPr userDrawn="1"/>
        </p:nvSpPr>
        <p:spPr>
          <a:xfrm>
            <a:off x="761807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3" name="Oval 2342"/>
          <p:cNvSpPr/>
          <p:nvPr userDrawn="1"/>
        </p:nvSpPr>
        <p:spPr>
          <a:xfrm>
            <a:off x="83018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4" name="Moon 2343"/>
          <p:cNvSpPr/>
          <p:nvPr userDrawn="1"/>
        </p:nvSpPr>
        <p:spPr>
          <a:xfrm>
            <a:off x="83018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5" name="Rectangle 2344"/>
          <p:cNvSpPr/>
          <p:nvPr userDrawn="1"/>
        </p:nvSpPr>
        <p:spPr>
          <a:xfrm>
            <a:off x="1142711" y="228518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6" name="Oval 2345"/>
          <p:cNvSpPr/>
          <p:nvPr userDrawn="1"/>
        </p:nvSpPr>
        <p:spPr>
          <a:xfrm>
            <a:off x="121108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7" name="Moon 2346"/>
          <p:cNvSpPr/>
          <p:nvPr userDrawn="1"/>
        </p:nvSpPr>
        <p:spPr>
          <a:xfrm>
            <a:off x="121108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8" name="Rectangle 2347"/>
          <p:cNvSpPr/>
          <p:nvPr userDrawn="1"/>
        </p:nvSpPr>
        <p:spPr>
          <a:xfrm>
            <a:off x="1523614" y="228518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9" name="Oval 2348"/>
          <p:cNvSpPr/>
          <p:nvPr userDrawn="1"/>
        </p:nvSpPr>
        <p:spPr>
          <a:xfrm>
            <a:off x="159199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0" name="Moon 2349"/>
          <p:cNvSpPr/>
          <p:nvPr userDrawn="1"/>
        </p:nvSpPr>
        <p:spPr>
          <a:xfrm>
            <a:off x="159199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1" name="Rectangle 2350"/>
          <p:cNvSpPr/>
          <p:nvPr userDrawn="1"/>
        </p:nvSpPr>
        <p:spPr>
          <a:xfrm>
            <a:off x="7237167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2" name="Oval 2351"/>
          <p:cNvSpPr/>
          <p:nvPr userDrawn="1"/>
        </p:nvSpPr>
        <p:spPr>
          <a:xfrm>
            <a:off x="730554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3" name="Moon 2352"/>
          <p:cNvSpPr/>
          <p:nvPr userDrawn="1"/>
        </p:nvSpPr>
        <p:spPr>
          <a:xfrm>
            <a:off x="730554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4" name="Rectangle 2353"/>
          <p:cNvSpPr/>
          <p:nvPr userDrawn="1"/>
        </p:nvSpPr>
        <p:spPr>
          <a:xfrm>
            <a:off x="7618070" y="228518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" name="Oval 2354"/>
          <p:cNvSpPr/>
          <p:nvPr userDrawn="1"/>
        </p:nvSpPr>
        <p:spPr>
          <a:xfrm>
            <a:off x="768644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" name="Moon 2355"/>
          <p:cNvSpPr/>
          <p:nvPr userDrawn="1"/>
        </p:nvSpPr>
        <p:spPr>
          <a:xfrm>
            <a:off x="768644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" name="Rectangle 2356"/>
          <p:cNvSpPr/>
          <p:nvPr userDrawn="1"/>
        </p:nvSpPr>
        <p:spPr>
          <a:xfrm>
            <a:off x="7998974" y="228518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8" name="Oval 2357"/>
          <p:cNvSpPr/>
          <p:nvPr userDrawn="1"/>
        </p:nvSpPr>
        <p:spPr>
          <a:xfrm>
            <a:off x="806735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9" name="Moon 2358"/>
          <p:cNvSpPr/>
          <p:nvPr userDrawn="1"/>
        </p:nvSpPr>
        <p:spPr>
          <a:xfrm>
            <a:off x="806735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0" name="Rectangle 2359"/>
          <p:cNvSpPr/>
          <p:nvPr userDrawn="1"/>
        </p:nvSpPr>
        <p:spPr>
          <a:xfrm>
            <a:off x="8379877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61" name="Oval 2360"/>
          <p:cNvSpPr/>
          <p:nvPr userDrawn="1"/>
        </p:nvSpPr>
        <p:spPr>
          <a:xfrm>
            <a:off x="844825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2" name="Moon 2361"/>
          <p:cNvSpPr/>
          <p:nvPr userDrawn="1"/>
        </p:nvSpPr>
        <p:spPr>
          <a:xfrm>
            <a:off x="844825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3" name="Rectangle 2362"/>
          <p:cNvSpPr/>
          <p:nvPr userDrawn="1"/>
        </p:nvSpPr>
        <p:spPr>
          <a:xfrm>
            <a:off x="8760781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64" name="Oval 2363"/>
          <p:cNvSpPr/>
          <p:nvPr userDrawn="1"/>
        </p:nvSpPr>
        <p:spPr>
          <a:xfrm>
            <a:off x="882915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5" name="Moon 2364"/>
          <p:cNvSpPr/>
          <p:nvPr userDrawn="1"/>
        </p:nvSpPr>
        <p:spPr>
          <a:xfrm>
            <a:off x="882915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6" name="Rectangle 2365"/>
          <p:cNvSpPr/>
          <p:nvPr userDrawn="1"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67" name="Oval 2366"/>
          <p:cNvSpPr/>
          <p:nvPr userDrawn="1"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8" name="Moon 2367"/>
          <p:cNvSpPr/>
          <p:nvPr userDrawn="1"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9" name="Rectangle 2368"/>
          <p:cNvSpPr/>
          <p:nvPr userDrawn="1"/>
        </p:nvSpPr>
        <p:spPr>
          <a:xfrm>
            <a:off x="380904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0" name="Oval 2369"/>
          <p:cNvSpPr/>
          <p:nvPr userDrawn="1"/>
        </p:nvSpPr>
        <p:spPr>
          <a:xfrm>
            <a:off x="44928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1" name="Moon 2370"/>
          <p:cNvSpPr/>
          <p:nvPr userDrawn="1"/>
        </p:nvSpPr>
        <p:spPr>
          <a:xfrm>
            <a:off x="44928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2" name="Rectangle 2371"/>
          <p:cNvSpPr/>
          <p:nvPr userDrawn="1"/>
        </p:nvSpPr>
        <p:spPr>
          <a:xfrm>
            <a:off x="761807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3" name="Oval 2372"/>
          <p:cNvSpPr/>
          <p:nvPr userDrawn="1"/>
        </p:nvSpPr>
        <p:spPr>
          <a:xfrm>
            <a:off x="83018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4" name="Moon 2373"/>
          <p:cNvSpPr/>
          <p:nvPr userDrawn="1"/>
        </p:nvSpPr>
        <p:spPr>
          <a:xfrm>
            <a:off x="83018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" name="Rectangle 2374"/>
          <p:cNvSpPr/>
          <p:nvPr userDrawn="1"/>
        </p:nvSpPr>
        <p:spPr>
          <a:xfrm>
            <a:off x="114271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6" name="Oval 2375"/>
          <p:cNvSpPr/>
          <p:nvPr userDrawn="1"/>
        </p:nvSpPr>
        <p:spPr>
          <a:xfrm>
            <a:off x="121108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7" name="Moon 2376"/>
          <p:cNvSpPr/>
          <p:nvPr userDrawn="1"/>
        </p:nvSpPr>
        <p:spPr>
          <a:xfrm>
            <a:off x="121108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8" name="Rectangle 2377"/>
          <p:cNvSpPr/>
          <p:nvPr userDrawn="1"/>
        </p:nvSpPr>
        <p:spPr>
          <a:xfrm>
            <a:off x="1523614" y="190432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9" name="Oval 2378"/>
          <p:cNvSpPr/>
          <p:nvPr userDrawn="1"/>
        </p:nvSpPr>
        <p:spPr>
          <a:xfrm>
            <a:off x="159199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" name="Moon 2379"/>
          <p:cNvSpPr/>
          <p:nvPr userDrawn="1"/>
        </p:nvSpPr>
        <p:spPr>
          <a:xfrm>
            <a:off x="159199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" name="Rectangle 2380"/>
          <p:cNvSpPr/>
          <p:nvPr userDrawn="1"/>
        </p:nvSpPr>
        <p:spPr>
          <a:xfrm>
            <a:off x="7237167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82" name="Oval 2381"/>
          <p:cNvSpPr/>
          <p:nvPr userDrawn="1"/>
        </p:nvSpPr>
        <p:spPr>
          <a:xfrm>
            <a:off x="730554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3" name="Moon 2382"/>
          <p:cNvSpPr/>
          <p:nvPr userDrawn="1"/>
        </p:nvSpPr>
        <p:spPr>
          <a:xfrm>
            <a:off x="730554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4" name="Rectangle 2383"/>
          <p:cNvSpPr/>
          <p:nvPr userDrawn="1"/>
        </p:nvSpPr>
        <p:spPr>
          <a:xfrm>
            <a:off x="7618070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5" name="Oval 2384"/>
          <p:cNvSpPr/>
          <p:nvPr userDrawn="1"/>
        </p:nvSpPr>
        <p:spPr>
          <a:xfrm>
            <a:off x="768644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6" name="Moon 2385"/>
          <p:cNvSpPr/>
          <p:nvPr userDrawn="1"/>
        </p:nvSpPr>
        <p:spPr>
          <a:xfrm>
            <a:off x="768644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7" name="Rectangle 2386"/>
          <p:cNvSpPr/>
          <p:nvPr userDrawn="1"/>
        </p:nvSpPr>
        <p:spPr>
          <a:xfrm>
            <a:off x="7998974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8" name="Oval 2387"/>
          <p:cNvSpPr/>
          <p:nvPr userDrawn="1"/>
        </p:nvSpPr>
        <p:spPr>
          <a:xfrm>
            <a:off x="806735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9" name="Moon 2388"/>
          <p:cNvSpPr/>
          <p:nvPr userDrawn="1"/>
        </p:nvSpPr>
        <p:spPr>
          <a:xfrm>
            <a:off x="806735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0" name="Rectangle 2389"/>
          <p:cNvSpPr/>
          <p:nvPr userDrawn="1"/>
        </p:nvSpPr>
        <p:spPr>
          <a:xfrm>
            <a:off x="8379877" y="190432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1" name="Oval 2390"/>
          <p:cNvSpPr/>
          <p:nvPr userDrawn="1"/>
        </p:nvSpPr>
        <p:spPr>
          <a:xfrm>
            <a:off x="844825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2" name="Moon 2391"/>
          <p:cNvSpPr/>
          <p:nvPr userDrawn="1"/>
        </p:nvSpPr>
        <p:spPr>
          <a:xfrm>
            <a:off x="844825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3" name="Rectangle 2392"/>
          <p:cNvSpPr/>
          <p:nvPr userDrawn="1"/>
        </p:nvSpPr>
        <p:spPr>
          <a:xfrm>
            <a:off x="876078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4" name="Oval 2393"/>
          <p:cNvSpPr/>
          <p:nvPr userDrawn="1"/>
        </p:nvSpPr>
        <p:spPr>
          <a:xfrm>
            <a:off x="882915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5" name="Moon 2394"/>
          <p:cNvSpPr/>
          <p:nvPr userDrawn="1"/>
        </p:nvSpPr>
        <p:spPr>
          <a:xfrm>
            <a:off x="882915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6" name="Rectangle 2395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97" name="Oval 2396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8" name="Moon 2397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9" name="Rectangle 2398"/>
          <p:cNvSpPr/>
          <p:nvPr userDrawn="1"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00" name="Oval 2399"/>
          <p:cNvSpPr/>
          <p:nvPr userDrawn="1"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1" name="Moon 2400"/>
          <p:cNvSpPr/>
          <p:nvPr userDrawn="1"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2" name="Rectangle 2401"/>
          <p:cNvSpPr/>
          <p:nvPr userDrawn="1"/>
        </p:nvSpPr>
        <p:spPr>
          <a:xfrm>
            <a:off x="761807" y="152345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3" name="Oval 2402"/>
          <p:cNvSpPr/>
          <p:nvPr userDrawn="1"/>
        </p:nvSpPr>
        <p:spPr>
          <a:xfrm>
            <a:off x="83018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4" name="Moon 2403"/>
          <p:cNvSpPr/>
          <p:nvPr userDrawn="1"/>
        </p:nvSpPr>
        <p:spPr>
          <a:xfrm>
            <a:off x="83018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5" name="Rectangle 2404"/>
          <p:cNvSpPr/>
          <p:nvPr userDrawn="1"/>
        </p:nvSpPr>
        <p:spPr>
          <a:xfrm>
            <a:off x="114271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6" name="Oval 2405"/>
          <p:cNvSpPr/>
          <p:nvPr userDrawn="1"/>
        </p:nvSpPr>
        <p:spPr>
          <a:xfrm>
            <a:off x="121108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7" name="Moon 2406"/>
          <p:cNvSpPr/>
          <p:nvPr userDrawn="1"/>
        </p:nvSpPr>
        <p:spPr>
          <a:xfrm>
            <a:off x="121108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8" name="Rectangle 2407"/>
          <p:cNvSpPr/>
          <p:nvPr userDrawn="1"/>
        </p:nvSpPr>
        <p:spPr>
          <a:xfrm>
            <a:off x="1523614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9" name="Oval 2408"/>
          <p:cNvSpPr/>
          <p:nvPr userDrawn="1"/>
        </p:nvSpPr>
        <p:spPr>
          <a:xfrm>
            <a:off x="159199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0" name="Moon 2409"/>
          <p:cNvSpPr/>
          <p:nvPr userDrawn="1"/>
        </p:nvSpPr>
        <p:spPr>
          <a:xfrm>
            <a:off x="159199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1" name="Rectangle 2410"/>
          <p:cNvSpPr/>
          <p:nvPr userDrawn="1"/>
        </p:nvSpPr>
        <p:spPr>
          <a:xfrm>
            <a:off x="7237167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12" name="Oval 2411"/>
          <p:cNvSpPr/>
          <p:nvPr userDrawn="1"/>
        </p:nvSpPr>
        <p:spPr>
          <a:xfrm>
            <a:off x="730554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3" name="Moon 2412"/>
          <p:cNvSpPr/>
          <p:nvPr userDrawn="1"/>
        </p:nvSpPr>
        <p:spPr>
          <a:xfrm>
            <a:off x="730554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4" name="Rectangle 2413"/>
          <p:cNvSpPr/>
          <p:nvPr userDrawn="1"/>
        </p:nvSpPr>
        <p:spPr>
          <a:xfrm>
            <a:off x="761807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15" name="Oval 2414"/>
          <p:cNvSpPr/>
          <p:nvPr userDrawn="1"/>
        </p:nvSpPr>
        <p:spPr>
          <a:xfrm>
            <a:off x="768644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6" name="Moon 2415"/>
          <p:cNvSpPr/>
          <p:nvPr userDrawn="1"/>
        </p:nvSpPr>
        <p:spPr>
          <a:xfrm>
            <a:off x="768644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7" name="Rectangle 2416"/>
          <p:cNvSpPr/>
          <p:nvPr userDrawn="1"/>
        </p:nvSpPr>
        <p:spPr>
          <a:xfrm>
            <a:off x="7998974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8" name="Oval 2417"/>
          <p:cNvSpPr/>
          <p:nvPr userDrawn="1"/>
        </p:nvSpPr>
        <p:spPr>
          <a:xfrm>
            <a:off x="806735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9" name="Moon 2418"/>
          <p:cNvSpPr/>
          <p:nvPr userDrawn="1"/>
        </p:nvSpPr>
        <p:spPr>
          <a:xfrm>
            <a:off x="806735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0" name="Rectangle 2419"/>
          <p:cNvSpPr/>
          <p:nvPr userDrawn="1"/>
        </p:nvSpPr>
        <p:spPr>
          <a:xfrm>
            <a:off x="8379877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1" name="Oval 2420"/>
          <p:cNvSpPr/>
          <p:nvPr userDrawn="1"/>
        </p:nvSpPr>
        <p:spPr>
          <a:xfrm>
            <a:off x="844825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2" name="Moon 2421"/>
          <p:cNvSpPr/>
          <p:nvPr userDrawn="1"/>
        </p:nvSpPr>
        <p:spPr>
          <a:xfrm>
            <a:off x="844825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3" name="Rectangle 2422"/>
          <p:cNvSpPr/>
          <p:nvPr userDrawn="1"/>
        </p:nvSpPr>
        <p:spPr>
          <a:xfrm>
            <a:off x="876078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4" name="Oval 2423"/>
          <p:cNvSpPr/>
          <p:nvPr userDrawn="1"/>
        </p:nvSpPr>
        <p:spPr>
          <a:xfrm>
            <a:off x="882915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5" name="Moon 2424"/>
          <p:cNvSpPr/>
          <p:nvPr userDrawn="1"/>
        </p:nvSpPr>
        <p:spPr>
          <a:xfrm>
            <a:off x="882915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6" name="Rectangle 2425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27" name="Oval 2426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8" name="Moon 2427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9" name="Rectangle 2428"/>
          <p:cNvSpPr/>
          <p:nvPr userDrawn="1"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30" name="Oval 2429"/>
          <p:cNvSpPr/>
          <p:nvPr userDrawn="1"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1" name="Moon 2430"/>
          <p:cNvSpPr/>
          <p:nvPr userDrawn="1"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2" name="Rectangle 2431"/>
          <p:cNvSpPr/>
          <p:nvPr userDrawn="1"/>
        </p:nvSpPr>
        <p:spPr>
          <a:xfrm>
            <a:off x="76180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3" name="Oval 2432"/>
          <p:cNvSpPr/>
          <p:nvPr userDrawn="1"/>
        </p:nvSpPr>
        <p:spPr>
          <a:xfrm>
            <a:off x="83018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4" name="Moon 2433"/>
          <p:cNvSpPr/>
          <p:nvPr userDrawn="1"/>
        </p:nvSpPr>
        <p:spPr>
          <a:xfrm>
            <a:off x="83018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5" name="Rectangle 2434"/>
          <p:cNvSpPr/>
          <p:nvPr userDrawn="1"/>
        </p:nvSpPr>
        <p:spPr>
          <a:xfrm>
            <a:off x="1142711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6" name="Oval 2435"/>
          <p:cNvSpPr/>
          <p:nvPr userDrawn="1"/>
        </p:nvSpPr>
        <p:spPr>
          <a:xfrm>
            <a:off x="121108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7" name="Moon 2436"/>
          <p:cNvSpPr/>
          <p:nvPr userDrawn="1"/>
        </p:nvSpPr>
        <p:spPr>
          <a:xfrm>
            <a:off x="121108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8" name="Rectangle 2437"/>
          <p:cNvSpPr/>
          <p:nvPr userDrawn="1"/>
        </p:nvSpPr>
        <p:spPr>
          <a:xfrm>
            <a:off x="1523614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9" name="Oval 2438"/>
          <p:cNvSpPr/>
          <p:nvPr userDrawn="1"/>
        </p:nvSpPr>
        <p:spPr>
          <a:xfrm>
            <a:off x="159199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0" name="Moon 2439"/>
          <p:cNvSpPr/>
          <p:nvPr userDrawn="1"/>
        </p:nvSpPr>
        <p:spPr>
          <a:xfrm>
            <a:off x="159199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1" name="Rectangle 2440"/>
          <p:cNvSpPr/>
          <p:nvPr userDrawn="1"/>
        </p:nvSpPr>
        <p:spPr>
          <a:xfrm>
            <a:off x="1904518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2" name="Oval 2441"/>
          <p:cNvSpPr/>
          <p:nvPr userDrawn="1"/>
        </p:nvSpPr>
        <p:spPr>
          <a:xfrm>
            <a:off x="1972894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3" name="Moon 2442"/>
          <p:cNvSpPr/>
          <p:nvPr userDrawn="1"/>
        </p:nvSpPr>
        <p:spPr>
          <a:xfrm>
            <a:off x="1972894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4" name="Rectangle 2443"/>
          <p:cNvSpPr/>
          <p:nvPr userDrawn="1"/>
        </p:nvSpPr>
        <p:spPr>
          <a:xfrm>
            <a:off x="2285421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5" name="Oval 2444"/>
          <p:cNvSpPr/>
          <p:nvPr userDrawn="1"/>
        </p:nvSpPr>
        <p:spPr>
          <a:xfrm>
            <a:off x="235379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6" name="Moon 2445"/>
          <p:cNvSpPr/>
          <p:nvPr userDrawn="1"/>
        </p:nvSpPr>
        <p:spPr>
          <a:xfrm>
            <a:off x="235379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7" name="Rectangle 2446"/>
          <p:cNvSpPr/>
          <p:nvPr userDrawn="1"/>
        </p:nvSpPr>
        <p:spPr>
          <a:xfrm>
            <a:off x="2666325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8" name="Oval 2447"/>
          <p:cNvSpPr/>
          <p:nvPr userDrawn="1"/>
        </p:nvSpPr>
        <p:spPr>
          <a:xfrm>
            <a:off x="273470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9" name="Moon 2448"/>
          <p:cNvSpPr/>
          <p:nvPr userDrawn="1"/>
        </p:nvSpPr>
        <p:spPr>
          <a:xfrm>
            <a:off x="273470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0" name="Rectangle 2449"/>
          <p:cNvSpPr/>
          <p:nvPr userDrawn="1"/>
        </p:nvSpPr>
        <p:spPr>
          <a:xfrm>
            <a:off x="3047228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1" name="Oval 2450"/>
          <p:cNvSpPr/>
          <p:nvPr userDrawn="1"/>
        </p:nvSpPr>
        <p:spPr>
          <a:xfrm>
            <a:off x="3115604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2" name="Moon 2451"/>
          <p:cNvSpPr/>
          <p:nvPr userDrawn="1"/>
        </p:nvSpPr>
        <p:spPr>
          <a:xfrm>
            <a:off x="3115604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3" name="Rectangle 2452"/>
          <p:cNvSpPr/>
          <p:nvPr userDrawn="1"/>
        </p:nvSpPr>
        <p:spPr>
          <a:xfrm>
            <a:off x="3428132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4" name="Oval 2453"/>
          <p:cNvSpPr/>
          <p:nvPr userDrawn="1"/>
        </p:nvSpPr>
        <p:spPr>
          <a:xfrm>
            <a:off x="349650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5" name="Moon 2454"/>
          <p:cNvSpPr/>
          <p:nvPr userDrawn="1"/>
        </p:nvSpPr>
        <p:spPr>
          <a:xfrm>
            <a:off x="349650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6" name="Rectangle 2455"/>
          <p:cNvSpPr/>
          <p:nvPr userDrawn="1"/>
        </p:nvSpPr>
        <p:spPr>
          <a:xfrm>
            <a:off x="3809035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" name="Oval 2456"/>
          <p:cNvSpPr/>
          <p:nvPr userDrawn="1"/>
        </p:nvSpPr>
        <p:spPr>
          <a:xfrm>
            <a:off x="387741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" name="Moon 2457"/>
          <p:cNvSpPr/>
          <p:nvPr userDrawn="1"/>
        </p:nvSpPr>
        <p:spPr>
          <a:xfrm>
            <a:off x="387741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9" name="Rectangle 2458"/>
          <p:cNvSpPr/>
          <p:nvPr userDrawn="1"/>
        </p:nvSpPr>
        <p:spPr>
          <a:xfrm>
            <a:off x="4189939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0" name="Oval 2459"/>
          <p:cNvSpPr/>
          <p:nvPr userDrawn="1"/>
        </p:nvSpPr>
        <p:spPr>
          <a:xfrm>
            <a:off x="4258315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1" name="Moon 2460"/>
          <p:cNvSpPr/>
          <p:nvPr userDrawn="1"/>
        </p:nvSpPr>
        <p:spPr>
          <a:xfrm>
            <a:off x="4258315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2" name="Rectangle 2461"/>
          <p:cNvSpPr/>
          <p:nvPr userDrawn="1"/>
        </p:nvSpPr>
        <p:spPr>
          <a:xfrm>
            <a:off x="4570842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3" name="Oval 2462"/>
          <p:cNvSpPr/>
          <p:nvPr userDrawn="1"/>
        </p:nvSpPr>
        <p:spPr>
          <a:xfrm>
            <a:off x="463921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4" name="Moon 2463"/>
          <p:cNvSpPr/>
          <p:nvPr userDrawn="1"/>
        </p:nvSpPr>
        <p:spPr>
          <a:xfrm>
            <a:off x="463921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5" name="Rectangle 2464"/>
          <p:cNvSpPr/>
          <p:nvPr userDrawn="1"/>
        </p:nvSpPr>
        <p:spPr>
          <a:xfrm>
            <a:off x="4951746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6" name="Oval 2465"/>
          <p:cNvSpPr/>
          <p:nvPr userDrawn="1"/>
        </p:nvSpPr>
        <p:spPr>
          <a:xfrm>
            <a:off x="5020122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Moon 2466"/>
          <p:cNvSpPr/>
          <p:nvPr userDrawn="1"/>
        </p:nvSpPr>
        <p:spPr>
          <a:xfrm>
            <a:off x="5020122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8" name="Rectangle 2467"/>
          <p:cNvSpPr/>
          <p:nvPr userDrawn="1"/>
        </p:nvSpPr>
        <p:spPr>
          <a:xfrm>
            <a:off x="5332649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9" name="Oval 2468"/>
          <p:cNvSpPr/>
          <p:nvPr userDrawn="1"/>
        </p:nvSpPr>
        <p:spPr>
          <a:xfrm>
            <a:off x="5401025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0" name="Moon 2469"/>
          <p:cNvSpPr/>
          <p:nvPr userDrawn="1"/>
        </p:nvSpPr>
        <p:spPr>
          <a:xfrm>
            <a:off x="5401025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1" name="Rectangle 2470"/>
          <p:cNvSpPr/>
          <p:nvPr userDrawn="1"/>
        </p:nvSpPr>
        <p:spPr>
          <a:xfrm>
            <a:off x="5713553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2" name="Oval 2471"/>
          <p:cNvSpPr/>
          <p:nvPr userDrawn="1"/>
        </p:nvSpPr>
        <p:spPr>
          <a:xfrm>
            <a:off x="5781929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3" name="Moon 2472"/>
          <p:cNvSpPr/>
          <p:nvPr userDrawn="1"/>
        </p:nvSpPr>
        <p:spPr>
          <a:xfrm>
            <a:off x="5781929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4" name="Rectangle 2473"/>
          <p:cNvSpPr/>
          <p:nvPr userDrawn="1"/>
        </p:nvSpPr>
        <p:spPr>
          <a:xfrm>
            <a:off x="6094456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5" name="Oval 2474"/>
          <p:cNvSpPr/>
          <p:nvPr userDrawn="1"/>
        </p:nvSpPr>
        <p:spPr>
          <a:xfrm>
            <a:off x="6162832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6" name="Moon 2475"/>
          <p:cNvSpPr/>
          <p:nvPr userDrawn="1"/>
        </p:nvSpPr>
        <p:spPr>
          <a:xfrm>
            <a:off x="6162832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7" name="Rectangle 2476"/>
          <p:cNvSpPr/>
          <p:nvPr userDrawn="1"/>
        </p:nvSpPr>
        <p:spPr>
          <a:xfrm>
            <a:off x="6475360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8" name="Oval 2477"/>
          <p:cNvSpPr/>
          <p:nvPr userDrawn="1"/>
        </p:nvSpPr>
        <p:spPr>
          <a:xfrm>
            <a:off x="654373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9" name="Moon 2478"/>
          <p:cNvSpPr/>
          <p:nvPr userDrawn="1"/>
        </p:nvSpPr>
        <p:spPr>
          <a:xfrm>
            <a:off x="654373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0" name="Rectangle 2479"/>
          <p:cNvSpPr/>
          <p:nvPr userDrawn="1"/>
        </p:nvSpPr>
        <p:spPr>
          <a:xfrm>
            <a:off x="6856263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1" name="Oval 2480"/>
          <p:cNvSpPr/>
          <p:nvPr userDrawn="1"/>
        </p:nvSpPr>
        <p:spPr>
          <a:xfrm>
            <a:off x="6924639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2" name="Moon 2481"/>
          <p:cNvSpPr/>
          <p:nvPr userDrawn="1"/>
        </p:nvSpPr>
        <p:spPr>
          <a:xfrm>
            <a:off x="6924639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3" name="Rectangle 2482"/>
          <p:cNvSpPr/>
          <p:nvPr userDrawn="1"/>
        </p:nvSpPr>
        <p:spPr>
          <a:xfrm>
            <a:off x="7237167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84" name="Oval 2483"/>
          <p:cNvSpPr/>
          <p:nvPr userDrawn="1"/>
        </p:nvSpPr>
        <p:spPr>
          <a:xfrm>
            <a:off x="730554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5" name="Moon 2484"/>
          <p:cNvSpPr/>
          <p:nvPr userDrawn="1"/>
        </p:nvSpPr>
        <p:spPr>
          <a:xfrm>
            <a:off x="730554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6" name="Rectangle 2485"/>
          <p:cNvSpPr/>
          <p:nvPr userDrawn="1"/>
        </p:nvSpPr>
        <p:spPr>
          <a:xfrm>
            <a:off x="761807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87" name="Oval 2486"/>
          <p:cNvSpPr/>
          <p:nvPr userDrawn="1"/>
        </p:nvSpPr>
        <p:spPr>
          <a:xfrm>
            <a:off x="768644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8" name="Moon 2487"/>
          <p:cNvSpPr/>
          <p:nvPr userDrawn="1"/>
        </p:nvSpPr>
        <p:spPr>
          <a:xfrm>
            <a:off x="768644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9" name="Rectangle 2488"/>
          <p:cNvSpPr/>
          <p:nvPr userDrawn="1"/>
        </p:nvSpPr>
        <p:spPr>
          <a:xfrm>
            <a:off x="7998974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0" name="Oval 2489"/>
          <p:cNvSpPr/>
          <p:nvPr userDrawn="1"/>
        </p:nvSpPr>
        <p:spPr>
          <a:xfrm>
            <a:off x="806735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1" name="Moon 2490"/>
          <p:cNvSpPr/>
          <p:nvPr userDrawn="1"/>
        </p:nvSpPr>
        <p:spPr>
          <a:xfrm>
            <a:off x="806735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2" name="Rectangle 2491"/>
          <p:cNvSpPr/>
          <p:nvPr userDrawn="1"/>
        </p:nvSpPr>
        <p:spPr>
          <a:xfrm>
            <a:off x="837987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3" name="Oval 2492"/>
          <p:cNvSpPr/>
          <p:nvPr userDrawn="1"/>
        </p:nvSpPr>
        <p:spPr>
          <a:xfrm>
            <a:off x="844825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4" name="Moon 2493"/>
          <p:cNvSpPr/>
          <p:nvPr userDrawn="1"/>
        </p:nvSpPr>
        <p:spPr>
          <a:xfrm>
            <a:off x="844825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5" name="Rectangle 2494"/>
          <p:cNvSpPr/>
          <p:nvPr userDrawn="1"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6" name="Oval 2495"/>
          <p:cNvSpPr/>
          <p:nvPr userDrawn="1"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7" name="Moon 2496"/>
          <p:cNvSpPr/>
          <p:nvPr userDrawn="1"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8" name="Rectangle 2497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99" name="Oval 2498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0" name="Moon 2499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1" name="Rectangle 2500"/>
          <p:cNvSpPr/>
          <p:nvPr userDrawn="1"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02" name="Oval 2501"/>
          <p:cNvSpPr/>
          <p:nvPr userDrawn="1"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3" name="Moon 2502"/>
          <p:cNvSpPr/>
          <p:nvPr userDrawn="1"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4" name="Rectangle 2503"/>
          <p:cNvSpPr/>
          <p:nvPr userDrawn="1"/>
        </p:nvSpPr>
        <p:spPr>
          <a:xfrm>
            <a:off x="761807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5" name="Oval 2504"/>
          <p:cNvSpPr/>
          <p:nvPr userDrawn="1"/>
        </p:nvSpPr>
        <p:spPr>
          <a:xfrm>
            <a:off x="83018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6" name="Moon 2505"/>
          <p:cNvSpPr/>
          <p:nvPr userDrawn="1"/>
        </p:nvSpPr>
        <p:spPr>
          <a:xfrm>
            <a:off x="83018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7" name="Rectangle 2506"/>
          <p:cNvSpPr/>
          <p:nvPr userDrawn="1"/>
        </p:nvSpPr>
        <p:spPr>
          <a:xfrm>
            <a:off x="1142711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8" name="Oval 2507"/>
          <p:cNvSpPr/>
          <p:nvPr userDrawn="1"/>
        </p:nvSpPr>
        <p:spPr>
          <a:xfrm>
            <a:off x="121108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9" name="Moon 2508"/>
          <p:cNvSpPr/>
          <p:nvPr userDrawn="1"/>
        </p:nvSpPr>
        <p:spPr>
          <a:xfrm>
            <a:off x="121108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0" name="Rectangle 2509"/>
          <p:cNvSpPr/>
          <p:nvPr userDrawn="1"/>
        </p:nvSpPr>
        <p:spPr>
          <a:xfrm>
            <a:off x="1523614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1" name="Oval 2510"/>
          <p:cNvSpPr/>
          <p:nvPr userDrawn="1"/>
        </p:nvSpPr>
        <p:spPr>
          <a:xfrm>
            <a:off x="159199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2" name="Moon 2511"/>
          <p:cNvSpPr/>
          <p:nvPr userDrawn="1"/>
        </p:nvSpPr>
        <p:spPr>
          <a:xfrm>
            <a:off x="159199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3" name="Rectangle 2512"/>
          <p:cNvSpPr/>
          <p:nvPr userDrawn="1"/>
        </p:nvSpPr>
        <p:spPr>
          <a:xfrm>
            <a:off x="1904518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4" name="Oval 2513"/>
          <p:cNvSpPr/>
          <p:nvPr userDrawn="1"/>
        </p:nvSpPr>
        <p:spPr>
          <a:xfrm>
            <a:off x="1972894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5" name="Moon 2514"/>
          <p:cNvSpPr/>
          <p:nvPr userDrawn="1"/>
        </p:nvSpPr>
        <p:spPr>
          <a:xfrm>
            <a:off x="1972894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6" name="Rectangle 2515"/>
          <p:cNvSpPr/>
          <p:nvPr userDrawn="1"/>
        </p:nvSpPr>
        <p:spPr>
          <a:xfrm>
            <a:off x="2285421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7" name="Oval 2516"/>
          <p:cNvSpPr/>
          <p:nvPr userDrawn="1"/>
        </p:nvSpPr>
        <p:spPr>
          <a:xfrm>
            <a:off x="235379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8" name="Moon 2517"/>
          <p:cNvSpPr/>
          <p:nvPr userDrawn="1"/>
        </p:nvSpPr>
        <p:spPr>
          <a:xfrm>
            <a:off x="235379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9" name="Rectangle 2518"/>
          <p:cNvSpPr/>
          <p:nvPr userDrawn="1"/>
        </p:nvSpPr>
        <p:spPr>
          <a:xfrm>
            <a:off x="2666325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0" name="Oval 2519"/>
          <p:cNvSpPr/>
          <p:nvPr userDrawn="1"/>
        </p:nvSpPr>
        <p:spPr>
          <a:xfrm>
            <a:off x="273470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1" name="Moon 2520"/>
          <p:cNvSpPr/>
          <p:nvPr userDrawn="1"/>
        </p:nvSpPr>
        <p:spPr>
          <a:xfrm>
            <a:off x="273470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2" name="Rectangle 2521"/>
          <p:cNvSpPr/>
          <p:nvPr userDrawn="1"/>
        </p:nvSpPr>
        <p:spPr>
          <a:xfrm>
            <a:off x="3047228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3" name="Oval 2522"/>
          <p:cNvSpPr/>
          <p:nvPr userDrawn="1"/>
        </p:nvSpPr>
        <p:spPr>
          <a:xfrm>
            <a:off x="3115604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4" name="Moon 2523"/>
          <p:cNvSpPr/>
          <p:nvPr userDrawn="1"/>
        </p:nvSpPr>
        <p:spPr>
          <a:xfrm>
            <a:off x="3115604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5" name="Rectangle 2524"/>
          <p:cNvSpPr/>
          <p:nvPr userDrawn="1"/>
        </p:nvSpPr>
        <p:spPr>
          <a:xfrm>
            <a:off x="3428132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6" name="Oval 2525"/>
          <p:cNvSpPr/>
          <p:nvPr userDrawn="1"/>
        </p:nvSpPr>
        <p:spPr>
          <a:xfrm>
            <a:off x="349650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7" name="Moon 2526"/>
          <p:cNvSpPr/>
          <p:nvPr userDrawn="1"/>
        </p:nvSpPr>
        <p:spPr>
          <a:xfrm>
            <a:off x="349650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8" name="Rectangle 2527"/>
          <p:cNvSpPr/>
          <p:nvPr userDrawn="1"/>
        </p:nvSpPr>
        <p:spPr>
          <a:xfrm>
            <a:off x="3809035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9" name="Oval 2528"/>
          <p:cNvSpPr/>
          <p:nvPr userDrawn="1"/>
        </p:nvSpPr>
        <p:spPr>
          <a:xfrm>
            <a:off x="387741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0" name="Moon 2529"/>
          <p:cNvSpPr/>
          <p:nvPr userDrawn="1"/>
        </p:nvSpPr>
        <p:spPr>
          <a:xfrm>
            <a:off x="387741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1" name="Rectangle 2530"/>
          <p:cNvSpPr/>
          <p:nvPr userDrawn="1"/>
        </p:nvSpPr>
        <p:spPr>
          <a:xfrm>
            <a:off x="4189939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2" name="Oval 2531"/>
          <p:cNvSpPr/>
          <p:nvPr userDrawn="1"/>
        </p:nvSpPr>
        <p:spPr>
          <a:xfrm>
            <a:off x="4258315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3" name="Moon 2532"/>
          <p:cNvSpPr/>
          <p:nvPr userDrawn="1"/>
        </p:nvSpPr>
        <p:spPr>
          <a:xfrm>
            <a:off x="4258315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4" name="Rectangle 2533"/>
          <p:cNvSpPr/>
          <p:nvPr userDrawn="1"/>
        </p:nvSpPr>
        <p:spPr>
          <a:xfrm>
            <a:off x="4570842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5" name="Oval 2534"/>
          <p:cNvSpPr/>
          <p:nvPr userDrawn="1"/>
        </p:nvSpPr>
        <p:spPr>
          <a:xfrm>
            <a:off x="463921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6" name="Moon 2535"/>
          <p:cNvSpPr/>
          <p:nvPr userDrawn="1"/>
        </p:nvSpPr>
        <p:spPr>
          <a:xfrm>
            <a:off x="463921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7" name="Rectangle 2536"/>
          <p:cNvSpPr/>
          <p:nvPr userDrawn="1"/>
        </p:nvSpPr>
        <p:spPr>
          <a:xfrm>
            <a:off x="4951746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8" name="Oval 2537"/>
          <p:cNvSpPr/>
          <p:nvPr userDrawn="1"/>
        </p:nvSpPr>
        <p:spPr>
          <a:xfrm>
            <a:off x="5020122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9" name="Moon 2538"/>
          <p:cNvSpPr/>
          <p:nvPr userDrawn="1"/>
        </p:nvSpPr>
        <p:spPr>
          <a:xfrm>
            <a:off x="5020122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0" name="Rectangle 2539"/>
          <p:cNvSpPr/>
          <p:nvPr userDrawn="1"/>
        </p:nvSpPr>
        <p:spPr>
          <a:xfrm>
            <a:off x="5332649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1" name="Oval 2540"/>
          <p:cNvSpPr/>
          <p:nvPr userDrawn="1"/>
        </p:nvSpPr>
        <p:spPr>
          <a:xfrm>
            <a:off x="5401025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2" name="Moon 2541"/>
          <p:cNvSpPr/>
          <p:nvPr userDrawn="1"/>
        </p:nvSpPr>
        <p:spPr>
          <a:xfrm>
            <a:off x="5401025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3" name="Rectangle 2542"/>
          <p:cNvSpPr/>
          <p:nvPr userDrawn="1"/>
        </p:nvSpPr>
        <p:spPr>
          <a:xfrm>
            <a:off x="5713553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4" name="Oval 2543"/>
          <p:cNvSpPr/>
          <p:nvPr userDrawn="1"/>
        </p:nvSpPr>
        <p:spPr>
          <a:xfrm>
            <a:off x="5781929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5" name="Moon 2544"/>
          <p:cNvSpPr/>
          <p:nvPr userDrawn="1"/>
        </p:nvSpPr>
        <p:spPr>
          <a:xfrm>
            <a:off x="5781929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6" name="Rectangle 2545"/>
          <p:cNvSpPr/>
          <p:nvPr userDrawn="1"/>
        </p:nvSpPr>
        <p:spPr>
          <a:xfrm>
            <a:off x="6094456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7" name="Oval 2546"/>
          <p:cNvSpPr/>
          <p:nvPr userDrawn="1"/>
        </p:nvSpPr>
        <p:spPr>
          <a:xfrm>
            <a:off x="6162832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8" name="Moon 2547"/>
          <p:cNvSpPr/>
          <p:nvPr userDrawn="1"/>
        </p:nvSpPr>
        <p:spPr>
          <a:xfrm>
            <a:off x="6162832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9" name="Rectangle 2548"/>
          <p:cNvSpPr/>
          <p:nvPr userDrawn="1"/>
        </p:nvSpPr>
        <p:spPr>
          <a:xfrm>
            <a:off x="6475360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0" name="Oval 2549"/>
          <p:cNvSpPr/>
          <p:nvPr userDrawn="1"/>
        </p:nvSpPr>
        <p:spPr>
          <a:xfrm>
            <a:off x="654373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1" name="Moon 2550"/>
          <p:cNvSpPr/>
          <p:nvPr userDrawn="1"/>
        </p:nvSpPr>
        <p:spPr>
          <a:xfrm>
            <a:off x="654373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2" name="Rectangle 2551"/>
          <p:cNvSpPr/>
          <p:nvPr userDrawn="1"/>
        </p:nvSpPr>
        <p:spPr>
          <a:xfrm>
            <a:off x="6856263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3" name="Oval 2552"/>
          <p:cNvSpPr/>
          <p:nvPr userDrawn="1"/>
        </p:nvSpPr>
        <p:spPr>
          <a:xfrm>
            <a:off x="6924639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4" name="Moon 2553"/>
          <p:cNvSpPr/>
          <p:nvPr userDrawn="1"/>
        </p:nvSpPr>
        <p:spPr>
          <a:xfrm>
            <a:off x="6924639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5" name="Rectangle 2554"/>
          <p:cNvSpPr/>
          <p:nvPr userDrawn="1"/>
        </p:nvSpPr>
        <p:spPr>
          <a:xfrm>
            <a:off x="7237167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6" name="Oval 2555"/>
          <p:cNvSpPr/>
          <p:nvPr userDrawn="1"/>
        </p:nvSpPr>
        <p:spPr>
          <a:xfrm>
            <a:off x="730554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7" name="Moon 2556"/>
          <p:cNvSpPr/>
          <p:nvPr userDrawn="1"/>
        </p:nvSpPr>
        <p:spPr>
          <a:xfrm>
            <a:off x="730554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8" name="Rectangle 2557"/>
          <p:cNvSpPr/>
          <p:nvPr userDrawn="1"/>
        </p:nvSpPr>
        <p:spPr>
          <a:xfrm>
            <a:off x="7618070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9" name="Oval 2558"/>
          <p:cNvSpPr/>
          <p:nvPr userDrawn="1"/>
        </p:nvSpPr>
        <p:spPr>
          <a:xfrm>
            <a:off x="768644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" name="Moon 2559"/>
          <p:cNvSpPr/>
          <p:nvPr userDrawn="1"/>
        </p:nvSpPr>
        <p:spPr>
          <a:xfrm>
            <a:off x="768644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" name="Rectangle 2560"/>
          <p:cNvSpPr/>
          <p:nvPr userDrawn="1"/>
        </p:nvSpPr>
        <p:spPr>
          <a:xfrm>
            <a:off x="7998974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2" name="Oval 2561"/>
          <p:cNvSpPr/>
          <p:nvPr userDrawn="1"/>
        </p:nvSpPr>
        <p:spPr>
          <a:xfrm>
            <a:off x="806735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3" name="Moon 2562"/>
          <p:cNvSpPr/>
          <p:nvPr userDrawn="1"/>
        </p:nvSpPr>
        <p:spPr>
          <a:xfrm>
            <a:off x="806735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4" name="Rectangle 2563"/>
          <p:cNvSpPr/>
          <p:nvPr userDrawn="1"/>
        </p:nvSpPr>
        <p:spPr>
          <a:xfrm>
            <a:off x="8379877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5" name="Oval 2564"/>
          <p:cNvSpPr/>
          <p:nvPr userDrawn="1"/>
        </p:nvSpPr>
        <p:spPr>
          <a:xfrm>
            <a:off x="844825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6" name="Moon 2565"/>
          <p:cNvSpPr/>
          <p:nvPr userDrawn="1"/>
        </p:nvSpPr>
        <p:spPr>
          <a:xfrm>
            <a:off x="844825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7" name="Rectangle 2566"/>
          <p:cNvSpPr/>
          <p:nvPr userDrawn="1"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8" name="Oval 2567"/>
          <p:cNvSpPr/>
          <p:nvPr userDrawn="1"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9" name="Moon 2568"/>
          <p:cNvSpPr/>
          <p:nvPr userDrawn="1"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0" name="Rectangle 2569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1" name="Oval 2570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2" name="Moon 2571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3" name="Rectangle 2572"/>
          <p:cNvSpPr/>
          <p:nvPr userDrawn="1"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4" name="Oval 2573"/>
          <p:cNvSpPr/>
          <p:nvPr userDrawn="1"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5" name="Moon 2574"/>
          <p:cNvSpPr/>
          <p:nvPr userDrawn="1"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6" name="Rectangle 2575"/>
          <p:cNvSpPr/>
          <p:nvPr userDrawn="1"/>
        </p:nvSpPr>
        <p:spPr>
          <a:xfrm>
            <a:off x="761807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7" name="Oval 2576"/>
          <p:cNvSpPr/>
          <p:nvPr userDrawn="1"/>
        </p:nvSpPr>
        <p:spPr>
          <a:xfrm>
            <a:off x="83018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8" name="Moon 2577"/>
          <p:cNvSpPr/>
          <p:nvPr userDrawn="1"/>
        </p:nvSpPr>
        <p:spPr>
          <a:xfrm>
            <a:off x="83018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9" name="Rectangle 2578"/>
          <p:cNvSpPr/>
          <p:nvPr userDrawn="1"/>
        </p:nvSpPr>
        <p:spPr>
          <a:xfrm>
            <a:off x="114271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0" name="Oval 2579"/>
          <p:cNvSpPr/>
          <p:nvPr userDrawn="1"/>
        </p:nvSpPr>
        <p:spPr>
          <a:xfrm>
            <a:off x="121108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1" name="Moon 2580"/>
          <p:cNvSpPr/>
          <p:nvPr userDrawn="1"/>
        </p:nvSpPr>
        <p:spPr>
          <a:xfrm>
            <a:off x="121108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2" name="Rectangle 2581"/>
          <p:cNvSpPr/>
          <p:nvPr userDrawn="1"/>
        </p:nvSpPr>
        <p:spPr>
          <a:xfrm>
            <a:off x="152361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83" name="Oval 2582"/>
          <p:cNvSpPr/>
          <p:nvPr userDrawn="1"/>
        </p:nvSpPr>
        <p:spPr>
          <a:xfrm>
            <a:off x="159199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4" name="Moon 2583"/>
          <p:cNvSpPr/>
          <p:nvPr userDrawn="1"/>
        </p:nvSpPr>
        <p:spPr>
          <a:xfrm>
            <a:off x="159199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5" name="Rectangle 2584"/>
          <p:cNvSpPr/>
          <p:nvPr userDrawn="1"/>
        </p:nvSpPr>
        <p:spPr>
          <a:xfrm>
            <a:off x="190451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86" name="Oval 2585"/>
          <p:cNvSpPr/>
          <p:nvPr userDrawn="1"/>
        </p:nvSpPr>
        <p:spPr>
          <a:xfrm>
            <a:off x="197289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7" name="Moon 2586"/>
          <p:cNvSpPr/>
          <p:nvPr userDrawn="1"/>
        </p:nvSpPr>
        <p:spPr>
          <a:xfrm>
            <a:off x="197289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8" name="Rectangle 2587"/>
          <p:cNvSpPr/>
          <p:nvPr userDrawn="1"/>
        </p:nvSpPr>
        <p:spPr>
          <a:xfrm>
            <a:off x="228542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9" name="Oval 2588"/>
          <p:cNvSpPr/>
          <p:nvPr userDrawn="1"/>
        </p:nvSpPr>
        <p:spPr>
          <a:xfrm>
            <a:off x="235379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0" name="Moon 2589"/>
          <p:cNvSpPr/>
          <p:nvPr userDrawn="1"/>
        </p:nvSpPr>
        <p:spPr>
          <a:xfrm>
            <a:off x="235379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1" name="Rectangle 2590"/>
          <p:cNvSpPr/>
          <p:nvPr userDrawn="1"/>
        </p:nvSpPr>
        <p:spPr>
          <a:xfrm>
            <a:off x="2666325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2" name="Oval 2591"/>
          <p:cNvSpPr/>
          <p:nvPr userDrawn="1"/>
        </p:nvSpPr>
        <p:spPr>
          <a:xfrm>
            <a:off x="273470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3" name="Moon 2592"/>
          <p:cNvSpPr/>
          <p:nvPr userDrawn="1"/>
        </p:nvSpPr>
        <p:spPr>
          <a:xfrm>
            <a:off x="273470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4" name="Rectangle 2593"/>
          <p:cNvSpPr/>
          <p:nvPr userDrawn="1"/>
        </p:nvSpPr>
        <p:spPr>
          <a:xfrm>
            <a:off x="304722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95" name="Oval 2594"/>
          <p:cNvSpPr/>
          <p:nvPr userDrawn="1"/>
        </p:nvSpPr>
        <p:spPr>
          <a:xfrm>
            <a:off x="311560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6" name="Moon 2595"/>
          <p:cNvSpPr/>
          <p:nvPr userDrawn="1"/>
        </p:nvSpPr>
        <p:spPr>
          <a:xfrm>
            <a:off x="311560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7" name="Rectangle 2596"/>
          <p:cNvSpPr/>
          <p:nvPr userDrawn="1"/>
        </p:nvSpPr>
        <p:spPr>
          <a:xfrm>
            <a:off x="3428132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8" name="Oval 2597"/>
          <p:cNvSpPr/>
          <p:nvPr userDrawn="1"/>
        </p:nvSpPr>
        <p:spPr>
          <a:xfrm>
            <a:off x="349650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9" name="Moon 2598"/>
          <p:cNvSpPr/>
          <p:nvPr userDrawn="1"/>
        </p:nvSpPr>
        <p:spPr>
          <a:xfrm>
            <a:off x="349650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0" name="Rectangle 2599"/>
          <p:cNvSpPr/>
          <p:nvPr userDrawn="1"/>
        </p:nvSpPr>
        <p:spPr>
          <a:xfrm>
            <a:off x="3809035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1" name="Oval 2600"/>
          <p:cNvSpPr/>
          <p:nvPr userDrawn="1"/>
        </p:nvSpPr>
        <p:spPr>
          <a:xfrm>
            <a:off x="387741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2" name="Moon 2601"/>
          <p:cNvSpPr/>
          <p:nvPr userDrawn="1"/>
        </p:nvSpPr>
        <p:spPr>
          <a:xfrm>
            <a:off x="387741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3" name="Rectangle 2602"/>
          <p:cNvSpPr/>
          <p:nvPr userDrawn="1"/>
        </p:nvSpPr>
        <p:spPr>
          <a:xfrm>
            <a:off x="4189939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4" name="Oval 2603"/>
          <p:cNvSpPr/>
          <p:nvPr userDrawn="1"/>
        </p:nvSpPr>
        <p:spPr>
          <a:xfrm>
            <a:off x="425831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5" name="Moon 2604"/>
          <p:cNvSpPr/>
          <p:nvPr userDrawn="1"/>
        </p:nvSpPr>
        <p:spPr>
          <a:xfrm>
            <a:off x="425831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6" name="Rectangle 2605"/>
          <p:cNvSpPr/>
          <p:nvPr userDrawn="1"/>
        </p:nvSpPr>
        <p:spPr>
          <a:xfrm>
            <a:off x="4570842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7" name="Oval 2606"/>
          <p:cNvSpPr/>
          <p:nvPr userDrawn="1"/>
        </p:nvSpPr>
        <p:spPr>
          <a:xfrm>
            <a:off x="463921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8" name="Moon 2607"/>
          <p:cNvSpPr/>
          <p:nvPr userDrawn="1"/>
        </p:nvSpPr>
        <p:spPr>
          <a:xfrm>
            <a:off x="463921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9" name="Rectangle 2608"/>
          <p:cNvSpPr/>
          <p:nvPr userDrawn="1"/>
        </p:nvSpPr>
        <p:spPr>
          <a:xfrm>
            <a:off x="4951746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10" name="Oval 2609"/>
          <p:cNvSpPr/>
          <p:nvPr userDrawn="1"/>
        </p:nvSpPr>
        <p:spPr>
          <a:xfrm>
            <a:off x="502012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1" name="Moon 2610"/>
          <p:cNvSpPr/>
          <p:nvPr userDrawn="1"/>
        </p:nvSpPr>
        <p:spPr>
          <a:xfrm>
            <a:off x="502012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2" name="Rectangle 2611"/>
          <p:cNvSpPr/>
          <p:nvPr userDrawn="1"/>
        </p:nvSpPr>
        <p:spPr>
          <a:xfrm>
            <a:off x="5332649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3" name="Oval 2612"/>
          <p:cNvSpPr/>
          <p:nvPr userDrawn="1"/>
        </p:nvSpPr>
        <p:spPr>
          <a:xfrm>
            <a:off x="540102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4" name="Moon 2613"/>
          <p:cNvSpPr/>
          <p:nvPr userDrawn="1"/>
        </p:nvSpPr>
        <p:spPr>
          <a:xfrm>
            <a:off x="540102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5" name="Rectangle 2614"/>
          <p:cNvSpPr/>
          <p:nvPr userDrawn="1"/>
        </p:nvSpPr>
        <p:spPr>
          <a:xfrm>
            <a:off x="5713553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6" name="Oval 2615"/>
          <p:cNvSpPr/>
          <p:nvPr userDrawn="1"/>
        </p:nvSpPr>
        <p:spPr>
          <a:xfrm>
            <a:off x="578192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7" name="Moon 2616"/>
          <p:cNvSpPr/>
          <p:nvPr userDrawn="1"/>
        </p:nvSpPr>
        <p:spPr>
          <a:xfrm>
            <a:off x="578192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8" name="Rectangle 2617"/>
          <p:cNvSpPr/>
          <p:nvPr userDrawn="1"/>
        </p:nvSpPr>
        <p:spPr>
          <a:xfrm>
            <a:off x="6094456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9" name="Oval 2618"/>
          <p:cNvSpPr/>
          <p:nvPr userDrawn="1"/>
        </p:nvSpPr>
        <p:spPr>
          <a:xfrm>
            <a:off x="616283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0" name="Moon 2619"/>
          <p:cNvSpPr/>
          <p:nvPr userDrawn="1"/>
        </p:nvSpPr>
        <p:spPr>
          <a:xfrm>
            <a:off x="616283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1" name="Rectangle 2620"/>
          <p:cNvSpPr/>
          <p:nvPr userDrawn="1"/>
        </p:nvSpPr>
        <p:spPr>
          <a:xfrm>
            <a:off x="647536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2" name="Oval 2621"/>
          <p:cNvSpPr/>
          <p:nvPr userDrawn="1"/>
        </p:nvSpPr>
        <p:spPr>
          <a:xfrm>
            <a:off x="654373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3" name="Moon 2622"/>
          <p:cNvSpPr/>
          <p:nvPr userDrawn="1"/>
        </p:nvSpPr>
        <p:spPr>
          <a:xfrm>
            <a:off x="654373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4" name="Rectangle 2623"/>
          <p:cNvSpPr/>
          <p:nvPr userDrawn="1"/>
        </p:nvSpPr>
        <p:spPr>
          <a:xfrm>
            <a:off x="6856263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5" name="Oval 2624"/>
          <p:cNvSpPr/>
          <p:nvPr userDrawn="1"/>
        </p:nvSpPr>
        <p:spPr>
          <a:xfrm>
            <a:off x="692463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6" name="Moon 2625"/>
          <p:cNvSpPr/>
          <p:nvPr userDrawn="1"/>
        </p:nvSpPr>
        <p:spPr>
          <a:xfrm>
            <a:off x="692463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7" name="Rectangle 2626"/>
          <p:cNvSpPr/>
          <p:nvPr userDrawn="1"/>
        </p:nvSpPr>
        <p:spPr>
          <a:xfrm>
            <a:off x="7237167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8" name="Oval 2627"/>
          <p:cNvSpPr/>
          <p:nvPr userDrawn="1"/>
        </p:nvSpPr>
        <p:spPr>
          <a:xfrm>
            <a:off x="730554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9" name="Moon 2628"/>
          <p:cNvSpPr/>
          <p:nvPr userDrawn="1"/>
        </p:nvSpPr>
        <p:spPr>
          <a:xfrm>
            <a:off x="730554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0" name="Rectangle 2629"/>
          <p:cNvSpPr/>
          <p:nvPr userDrawn="1"/>
        </p:nvSpPr>
        <p:spPr>
          <a:xfrm>
            <a:off x="7618070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" name="Oval 2630"/>
          <p:cNvSpPr/>
          <p:nvPr userDrawn="1"/>
        </p:nvSpPr>
        <p:spPr>
          <a:xfrm>
            <a:off x="768644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2" name="Moon 2631"/>
          <p:cNvSpPr/>
          <p:nvPr userDrawn="1"/>
        </p:nvSpPr>
        <p:spPr>
          <a:xfrm>
            <a:off x="768644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3" name="Rectangle 2632"/>
          <p:cNvSpPr/>
          <p:nvPr userDrawn="1"/>
        </p:nvSpPr>
        <p:spPr>
          <a:xfrm>
            <a:off x="799897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34" name="Oval 2633"/>
          <p:cNvSpPr/>
          <p:nvPr userDrawn="1"/>
        </p:nvSpPr>
        <p:spPr>
          <a:xfrm>
            <a:off x="806735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5" name="Moon 2634"/>
          <p:cNvSpPr/>
          <p:nvPr userDrawn="1"/>
        </p:nvSpPr>
        <p:spPr>
          <a:xfrm>
            <a:off x="806735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6" name="Rectangle 2635"/>
          <p:cNvSpPr/>
          <p:nvPr userDrawn="1"/>
        </p:nvSpPr>
        <p:spPr>
          <a:xfrm>
            <a:off x="8379877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7" name="Oval 2636"/>
          <p:cNvSpPr/>
          <p:nvPr userDrawn="1"/>
        </p:nvSpPr>
        <p:spPr>
          <a:xfrm>
            <a:off x="844825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8" name="Moon 2637"/>
          <p:cNvSpPr/>
          <p:nvPr userDrawn="1"/>
        </p:nvSpPr>
        <p:spPr>
          <a:xfrm>
            <a:off x="844825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9" name="Rectangle 2638"/>
          <p:cNvSpPr/>
          <p:nvPr userDrawn="1"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0" name="Oval 2639"/>
          <p:cNvSpPr/>
          <p:nvPr userDrawn="1"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1" name="Moon 2640"/>
          <p:cNvSpPr/>
          <p:nvPr userDrawn="1"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2" name="Rectangle 2641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3" name="Oval 2642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4" name="Moon 2643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5" name="Rectangle 2644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6" name="Oval 2645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7" name="Moon 2646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8" name="Rectangle 2647"/>
          <p:cNvSpPr/>
          <p:nvPr userDrawn="1"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9" name="Oval 2648"/>
          <p:cNvSpPr/>
          <p:nvPr userDrawn="1"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0" name="Moon 2649"/>
          <p:cNvSpPr/>
          <p:nvPr userDrawn="1"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1" name="Rectangle 2650"/>
          <p:cNvSpPr/>
          <p:nvPr userDrawn="1"/>
        </p:nvSpPr>
        <p:spPr>
          <a:xfrm>
            <a:off x="114271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2" name="Oval 2651"/>
          <p:cNvSpPr/>
          <p:nvPr userDrawn="1"/>
        </p:nvSpPr>
        <p:spPr>
          <a:xfrm>
            <a:off x="121108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3" name="Moon 2652"/>
          <p:cNvSpPr/>
          <p:nvPr userDrawn="1"/>
        </p:nvSpPr>
        <p:spPr>
          <a:xfrm>
            <a:off x="121108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4" name="Rectangle 2653"/>
          <p:cNvSpPr/>
          <p:nvPr userDrawn="1"/>
        </p:nvSpPr>
        <p:spPr>
          <a:xfrm>
            <a:off x="152361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55" name="Oval 2654"/>
          <p:cNvSpPr/>
          <p:nvPr userDrawn="1"/>
        </p:nvSpPr>
        <p:spPr>
          <a:xfrm>
            <a:off x="159199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6" name="Moon 2655"/>
          <p:cNvSpPr/>
          <p:nvPr userDrawn="1"/>
        </p:nvSpPr>
        <p:spPr>
          <a:xfrm>
            <a:off x="159199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7" name="Rectangle 2656"/>
          <p:cNvSpPr/>
          <p:nvPr userDrawn="1"/>
        </p:nvSpPr>
        <p:spPr>
          <a:xfrm>
            <a:off x="190451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58" name="Oval 2657"/>
          <p:cNvSpPr/>
          <p:nvPr userDrawn="1"/>
        </p:nvSpPr>
        <p:spPr>
          <a:xfrm>
            <a:off x="197289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9" name="Moon 2658"/>
          <p:cNvSpPr/>
          <p:nvPr userDrawn="1"/>
        </p:nvSpPr>
        <p:spPr>
          <a:xfrm>
            <a:off x="197289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0" name="Rectangle 2659"/>
          <p:cNvSpPr/>
          <p:nvPr userDrawn="1"/>
        </p:nvSpPr>
        <p:spPr>
          <a:xfrm>
            <a:off x="228542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1" name="Oval 2660"/>
          <p:cNvSpPr/>
          <p:nvPr userDrawn="1"/>
        </p:nvSpPr>
        <p:spPr>
          <a:xfrm>
            <a:off x="235379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" name="Moon 2661"/>
          <p:cNvSpPr/>
          <p:nvPr userDrawn="1"/>
        </p:nvSpPr>
        <p:spPr>
          <a:xfrm>
            <a:off x="235379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" name="Rectangle 2662"/>
          <p:cNvSpPr/>
          <p:nvPr userDrawn="1"/>
        </p:nvSpPr>
        <p:spPr>
          <a:xfrm>
            <a:off x="2666325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4" name="Oval 2663"/>
          <p:cNvSpPr/>
          <p:nvPr userDrawn="1"/>
        </p:nvSpPr>
        <p:spPr>
          <a:xfrm>
            <a:off x="273470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5" name="Moon 2664"/>
          <p:cNvSpPr/>
          <p:nvPr userDrawn="1"/>
        </p:nvSpPr>
        <p:spPr>
          <a:xfrm>
            <a:off x="273470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6" name="Rectangle 2665"/>
          <p:cNvSpPr/>
          <p:nvPr userDrawn="1"/>
        </p:nvSpPr>
        <p:spPr>
          <a:xfrm>
            <a:off x="304722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67" name="Oval 2666"/>
          <p:cNvSpPr/>
          <p:nvPr userDrawn="1"/>
        </p:nvSpPr>
        <p:spPr>
          <a:xfrm>
            <a:off x="311560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8" name="Moon 2667"/>
          <p:cNvSpPr/>
          <p:nvPr userDrawn="1"/>
        </p:nvSpPr>
        <p:spPr>
          <a:xfrm>
            <a:off x="311560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9" name="Rectangle 2668"/>
          <p:cNvSpPr/>
          <p:nvPr userDrawn="1"/>
        </p:nvSpPr>
        <p:spPr>
          <a:xfrm>
            <a:off x="342813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0" name="Oval 2669"/>
          <p:cNvSpPr/>
          <p:nvPr userDrawn="1"/>
        </p:nvSpPr>
        <p:spPr>
          <a:xfrm>
            <a:off x="349650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1" name="Moon 2670"/>
          <p:cNvSpPr/>
          <p:nvPr userDrawn="1"/>
        </p:nvSpPr>
        <p:spPr>
          <a:xfrm>
            <a:off x="349650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2" name="Rectangle 2671"/>
          <p:cNvSpPr/>
          <p:nvPr userDrawn="1"/>
        </p:nvSpPr>
        <p:spPr>
          <a:xfrm>
            <a:off x="380903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3" name="Oval 2672"/>
          <p:cNvSpPr/>
          <p:nvPr userDrawn="1"/>
        </p:nvSpPr>
        <p:spPr>
          <a:xfrm>
            <a:off x="387741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4" name="Moon 2673"/>
          <p:cNvSpPr/>
          <p:nvPr userDrawn="1"/>
        </p:nvSpPr>
        <p:spPr>
          <a:xfrm>
            <a:off x="387741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5" name="Rectangle 2674"/>
          <p:cNvSpPr/>
          <p:nvPr userDrawn="1"/>
        </p:nvSpPr>
        <p:spPr>
          <a:xfrm>
            <a:off x="4189939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6" name="Oval 2675"/>
          <p:cNvSpPr/>
          <p:nvPr userDrawn="1"/>
        </p:nvSpPr>
        <p:spPr>
          <a:xfrm>
            <a:off x="425831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7" name="Moon 2676"/>
          <p:cNvSpPr/>
          <p:nvPr userDrawn="1"/>
        </p:nvSpPr>
        <p:spPr>
          <a:xfrm>
            <a:off x="425831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8" name="Rectangle 2677"/>
          <p:cNvSpPr/>
          <p:nvPr userDrawn="1"/>
        </p:nvSpPr>
        <p:spPr>
          <a:xfrm>
            <a:off x="457084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79" name="Oval 2678"/>
          <p:cNvSpPr/>
          <p:nvPr userDrawn="1"/>
        </p:nvSpPr>
        <p:spPr>
          <a:xfrm>
            <a:off x="463921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0" name="Moon 2679"/>
          <p:cNvSpPr/>
          <p:nvPr userDrawn="1"/>
        </p:nvSpPr>
        <p:spPr>
          <a:xfrm>
            <a:off x="463921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1" name="Rectangle 2680"/>
          <p:cNvSpPr/>
          <p:nvPr userDrawn="1"/>
        </p:nvSpPr>
        <p:spPr>
          <a:xfrm>
            <a:off x="4951746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2" name="Oval 2681"/>
          <p:cNvSpPr/>
          <p:nvPr userDrawn="1"/>
        </p:nvSpPr>
        <p:spPr>
          <a:xfrm>
            <a:off x="502012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3" name="Moon 2682"/>
          <p:cNvSpPr/>
          <p:nvPr userDrawn="1"/>
        </p:nvSpPr>
        <p:spPr>
          <a:xfrm>
            <a:off x="502012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4" name="Rectangle 2683"/>
          <p:cNvSpPr/>
          <p:nvPr userDrawn="1"/>
        </p:nvSpPr>
        <p:spPr>
          <a:xfrm>
            <a:off x="5332649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5" name="Oval 2684"/>
          <p:cNvSpPr/>
          <p:nvPr userDrawn="1"/>
        </p:nvSpPr>
        <p:spPr>
          <a:xfrm>
            <a:off x="540102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6" name="Moon 2685"/>
          <p:cNvSpPr/>
          <p:nvPr userDrawn="1"/>
        </p:nvSpPr>
        <p:spPr>
          <a:xfrm>
            <a:off x="540102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7" name="Rectangle 2686"/>
          <p:cNvSpPr/>
          <p:nvPr userDrawn="1"/>
        </p:nvSpPr>
        <p:spPr>
          <a:xfrm>
            <a:off x="5713553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8" name="Oval 2687"/>
          <p:cNvSpPr/>
          <p:nvPr userDrawn="1"/>
        </p:nvSpPr>
        <p:spPr>
          <a:xfrm>
            <a:off x="578192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9" name="Moon 2688"/>
          <p:cNvSpPr/>
          <p:nvPr userDrawn="1"/>
        </p:nvSpPr>
        <p:spPr>
          <a:xfrm>
            <a:off x="578192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0" name="Rectangle 2689"/>
          <p:cNvSpPr/>
          <p:nvPr userDrawn="1"/>
        </p:nvSpPr>
        <p:spPr>
          <a:xfrm>
            <a:off x="6094456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1" name="Oval 2690"/>
          <p:cNvSpPr/>
          <p:nvPr userDrawn="1"/>
        </p:nvSpPr>
        <p:spPr>
          <a:xfrm>
            <a:off x="616283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2" name="Moon 2691"/>
          <p:cNvSpPr/>
          <p:nvPr userDrawn="1"/>
        </p:nvSpPr>
        <p:spPr>
          <a:xfrm>
            <a:off x="616283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3" name="Rectangle 2692"/>
          <p:cNvSpPr/>
          <p:nvPr userDrawn="1"/>
        </p:nvSpPr>
        <p:spPr>
          <a:xfrm>
            <a:off x="6475360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4" name="Oval 2693"/>
          <p:cNvSpPr/>
          <p:nvPr userDrawn="1"/>
        </p:nvSpPr>
        <p:spPr>
          <a:xfrm>
            <a:off x="654373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5" name="Moon 2694"/>
          <p:cNvSpPr/>
          <p:nvPr userDrawn="1"/>
        </p:nvSpPr>
        <p:spPr>
          <a:xfrm>
            <a:off x="654373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6" name="Rectangle 2695"/>
          <p:cNvSpPr/>
          <p:nvPr userDrawn="1"/>
        </p:nvSpPr>
        <p:spPr>
          <a:xfrm>
            <a:off x="6856263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7" name="Oval 2696"/>
          <p:cNvSpPr/>
          <p:nvPr userDrawn="1"/>
        </p:nvSpPr>
        <p:spPr>
          <a:xfrm>
            <a:off x="692463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8" name="Moon 2697"/>
          <p:cNvSpPr/>
          <p:nvPr userDrawn="1"/>
        </p:nvSpPr>
        <p:spPr>
          <a:xfrm>
            <a:off x="692463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9" name="Rectangle 2698"/>
          <p:cNvSpPr/>
          <p:nvPr userDrawn="1"/>
        </p:nvSpPr>
        <p:spPr>
          <a:xfrm>
            <a:off x="7237167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0" name="Oval 2699"/>
          <p:cNvSpPr/>
          <p:nvPr userDrawn="1"/>
        </p:nvSpPr>
        <p:spPr>
          <a:xfrm>
            <a:off x="730554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1" name="Moon 2700"/>
          <p:cNvSpPr/>
          <p:nvPr userDrawn="1"/>
        </p:nvSpPr>
        <p:spPr>
          <a:xfrm>
            <a:off x="730554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2" name="Rectangle 2701"/>
          <p:cNvSpPr/>
          <p:nvPr userDrawn="1"/>
        </p:nvSpPr>
        <p:spPr>
          <a:xfrm>
            <a:off x="761807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3" name="Oval 2702"/>
          <p:cNvSpPr/>
          <p:nvPr userDrawn="1"/>
        </p:nvSpPr>
        <p:spPr>
          <a:xfrm>
            <a:off x="768644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4" name="Moon 2703"/>
          <p:cNvSpPr/>
          <p:nvPr userDrawn="1"/>
        </p:nvSpPr>
        <p:spPr>
          <a:xfrm>
            <a:off x="768644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5" name="Rectangle 2704"/>
          <p:cNvSpPr/>
          <p:nvPr userDrawn="1"/>
        </p:nvSpPr>
        <p:spPr>
          <a:xfrm>
            <a:off x="799897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06" name="Oval 2705"/>
          <p:cNvSpPr/>
          <p:nvPr userDrawn="1"/>
        </p:nvSpPr>
        <p:spPr>
          <a:xfrm>
            <a:off x="806735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7" name="Moon 2706"/>
          <p:cNvSpPr/>
          <p:nvPr userDrawn="1"/>
        </p:nvSpPr>
        <p:spPr>
          <a:xfrm>
            <a:off x="806735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8" name="Rectangle 2707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9" name="Oval 2708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0" name="Moon 2709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1" name="Rectangle 2710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2" name="Oval 2711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3" name="Moon 2712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4" name="Rectangle 2713"/>
          <p:cNvSpPr/>
          <p:nvPr userDrawn="1"/>
        </p:nvSpPr>
        <p:spPr>
          <a:xfrm>
            <a:off x="1904518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5" name="Oval 2714"/>
          <p:cNvSpPr/>
          <p:nvPr userDrawn="1"/>
        </p:nvSpPr>
        <p:spPr>
          <a:xfrm>
            <a:off x="1972894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6" name="Moon 2715"/>
          <p:cNvSpPr/>
          <p:nvPr userDrawn="1"/>
        </p:nvSpPr>
        <p:spPr>
          <a:xfrm>
            <a:off x="1972894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7" name="Rectangle 2716"/>
          <p:cNvSpPr/>
          <p:nvPr userDrawn="1"/>
        </p:nvSpPr>
        <p:spPr>
          <a:xfrm>
            <a:off x="1904518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8" name="Oval 2717"/>
          <p:cNvSpPr/>
          <p:nvPr userDrawn="1"/>
        </p:nvSpPr>
        <p:spPr>
          <a:xfrm>
            <a:off x="1972894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9" name="Moon 2718"/>
          <p:cNvSpPr/>
          <p:nvPr userDrawn="1"/>
        </p:nvSpPr>
        <p:spPr>
          <a:xfrm>
            <a:off x="1972894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0" name="Rectangle 2719"/>
          <p:cNvSpPr/>
          <p:nvPr userDrawn="1"/>
        </p:nvSpPr>
        <p:spPr>
          <a:xfrm>
            <a:off x="3428132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1" name="Oval 2720"/>
          <p:cNvSpPr/>
          <p:nvPr userDrawn="1"/>
        </p:nvSpPr>
        <p:spPr>
          <a:xfrm>
            <a:off x="3496508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2" name="Moon 2721"/>
          <p:cNvSpPr/>
          <p:nvPr userDrawn="1"/>
        </p:nvSpPr>
        <p:spPr>
          <a:xfrm>
            <a:off x="3496508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3" name="Rectangle 2722"/>
          <p:cNvSpPr/>
          <p:nvPr userDrawn="1"/>
        </p:nvSpPr>
        <p:spPr>
          <a:xfrm>
            <a:off x="3809035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4" name="Oval 2723"/>
          <p:cNvSpPr/>
          <p:nvPr userDrawn="1"/>
        </p:nvSpPr>
        <p:spPr>
          <a:xfrm>
            <a:off x="3877411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5" name="Moon 2724"/>
          <p:cNvSpPr/>
          <p:nvPr userDrawn="1"/>
        </p:nvSpPr>
        <p:spPr>
          <a:xfrm>
            <a:off x="3877411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6" name="Rectangle 2725"/>
          <p:cNvSpPr/>
          <p:nvPr userDrawn="1"/>
        </p:nvSpPr>
        <p:spPr>
          <a:xfrm>
            <a:off x="5332649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27" name="Oval 2726"/>
          <p:cNvSpPr/>
          <p:nvPr userDrawn="1"/>
        </p:nvSpPr>
        <p:spPr>
          <a:xfrm>
            <a:off x="5401025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8" name="Moon 2727"/>
          <p:cNvSpPr/>
          <p:nvPr userDrawn="1"/>
        </p:nvSpPr>
        <p:spPr>
          <a:xfrm>
            <a:off x="5401025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9" name="Rectangle 2728"/>
          <p:cNvSpPr/>
          <p:nvPr userDrawn="1"/>
        </p:nvSpPr>
        <p:spPr>
          <a:xfrm>
            <a:off x="5713553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30" name="Oval 2729"/>
          <p:cNvSpPr/>
          <p:nvPr userDrawn="1"/>
        </p:nvSpPr>
        <p:spPr>
          <a:xfrm>
            <a:off x="5781929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1" name="Moon 2730"/>
          <p:cNvSpPr/>
          <p:nvPr userDrawn="1"/>
        </p:nvSpPr>
        <p:spPr>
          <a:xfrm>
            <a:off x="5781929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2" name="Rectangle 2731"/>
          <p:cNvSpPr/>
          <p:nvPr userDrawn="1"/>
        </p:nvSpPr>
        <p:spPr>
          <a:xfrm>
            <a:off x="6856263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3" name="Oval 2732"/>
          <p:cNvSpPr/>
          <p:nvPr userDrawn="1"/>
        </p:nvSpPr>
        <p:spPr>
          <a:xfrm>
            <a:off x="6924639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4" name="Moon 2733"/>
          <p:cNvSpPr/>
          <p:nvPr userDrawn="1"/>
        </p:nvSpPr>
        <p:spPr>
          <a:xfrm>
            <a:off x="6924639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5" name="Rectangle 2734"/>
          <p:cNvSpPr/>
          <p:nvPr userDrawn="1"/>
        </p:nvSpPr>
        <p:spPr>
          <a:xfrm>
            <a:off x="6856263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6" name="Oval 2735"/>
          <p:cNvSpPr/>
          <p:nvPr userDrawn="1"/>
        </p:nvSpPr>
        <p:spPr>
          <a:xfrm>
            <a:off x="6924639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7" name="Moon 2736"/>
          <p:cNvSpPr/>
          <p:nvPr userDrawn="1"/>
        </p:nvSpPr>
        <p:spPr>
          <a:xfrm>
            <a:off x="6924639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676" y="1531403"/>
            <a:ext cx="5332648" cy="1978560"/>
          </a:xfrm>
        </p:spPr>
        <p:txBody>
          <a:bodyPr anchor="b"/>
          <a:lstStyle>
            <a:lvl1pPr algn="ctr"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676" y="3602038"/>
            <a:ext cx="5332648" cy="173006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247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53FE-D4A7-44A4-ABA6-C8220C90695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B433-8946-4B30-B593-62976901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1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53FE-D4A7-44A4-ABA6-C8220C90695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B433-8946-4B30-B593-62976901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32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91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0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37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0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44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22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O - Title Slide 2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29" y="1122363"/>
            <a:ext cx="7858144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72" name="Subtitle 2"/>
          <p:cNvSpPr>
            <a:spLocks noGrp="1"/>
          </p:cNvSpPr>
          <p:nvPr>
            <p:ph type="subTitle" idx="1"/>
          </p:nvPr>
        </p:nvSpPr>
        <p:spPr>
          <a:xfrm>
            <a:off x="643921" y="3602038"/>
            <a:ext cx="7856159" cy="1730068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75" name="Rectangle 774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6" name="Oval 775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Moon 776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Rectangle 777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Oval 778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0" name="Moon 779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1" name="Rectangle 780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Oval 781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Moon 782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" name="Rectangle 783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Oval 784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6" name="Moon 785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Rectangle 786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" name="Oval 787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Moon 788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Rectangle 789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1" name="Oval 790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2" name="Moon 791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3" name="Rectangle 792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4" name="Oval 793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5" name="Moon 794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6" name="Rectangle 795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7" name="Oval 796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" name="Moon 797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Rectangle 798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0" name="Oval 799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1" name="Moon 800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2" name="Rectangle 801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" name="Oval 802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4" name="Moon 803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Rectangle 804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6" name="Oval 805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Moon 806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" name="Rectangle 807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" name="Oval 808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Moon 809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1" name="Rectangle 810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2" name="Oval 811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3" name="Moon 812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4" name="Rectangle 813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Oval 814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Moon 815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7" name="Rectangle 816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8" name="Oval 817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" name="Moon 818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" name="Rectangle 819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Oval 820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Moon 821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Rectangle 822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" name="Oval 823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" name="Moon 824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6" name="Rectangle 825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7" name="Oval 826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8" name="Moon 827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Rectangle 828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0" name="Oval 829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1" name="Moon 830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Rectangle 831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Oval 832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Moon 833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Rectangle 834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6" name="Oval 835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Moon 836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Rectangle 837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9" name="Oval 838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Moon 839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Rectangle 840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Oval 841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Moon 842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Rectangle 843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Oval 844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Moon 845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7" name="Rectangle 846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8" name="Oval 847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Moon 848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0" name="Rectangle 849"/>
          <p:cNvSpPr/>
          <p:nvPr userDrawn="1"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" name="Oval 850"/>
          <p:cNvSpPr/>
          <p:nvPr userDrawn="1"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Moon 851"/>
          <p:cNvSpPr/>
          <p:nvPr userDrawn="1"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Rectangle 852"/>
          <p:cNvSpPr/>
          <p:nvPr userDrawn="1"/>
        </p:nvSpPr>
        <p:spPr>
          <a:xfrm>
            <a:off x="761807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Oval 853"/>
          <p:cNvSpPr/>
          <p:nvPr userDrawn="1"/>
        </p:nvSpPr>
        <p:spPr>
          <a:xfrm>
            <a:off x="83018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5" name="Moon 854"/>
          <p:cNvSpPr/>
          <p:nvPr userDrawn="1"/>
        </p:nvSpPr>
        <p:spPr>
          <a:xfrm>
            <a:off x="83018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Rectangle 855"/>
          <p:cNvSpPr/>
          <p:nvPr userDrawn="1"/>
        </p:nvSpPr>
        <p:spPr>
          <a:xfrm>
            <a:off x="1142711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Oval 856"/>
          <p:cNvSpPr/>
          <p:nvPr userDrawn="1"/>
        </p:nvSpPr>
        <p:spPr>
          <a:xfrm>
            <a:off x="121108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" name="Moon 857"/>
          <p:cNvSpPr/>
          <p:nvPr userDrawn="1"/>
        </p:nvSpPr>
        <p:spPr>
          <a:xfrm>
            <a:off x="121108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" name="Rectangle 858"/>
          <p:cNvSpPr/>
          <p:nvPr userDrawn="1"/>
        </p:nvSpPr>
        <p:spPr>
          <a:xfrm>
            <a:off x="152361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Oval 859"/>
          <p:cNvSpPr/>
          <p:nvPr userDrawn="1"/>
        </p:nvSpPr>
        <p:spPr>
          <a:xfrm>
            <a:off x="159199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Moon 860"/>
          <p:cNvSpPr/>
          <p:nvPr userDrawn="1"/>
        </p:nvSpPr>
        <p:spPr>
          <a:xfrm>
            <a:off x="159199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Rectangle 861"/>
          <p:cNvSpPr/>
          <p:nvPr userDrawn="1"/>
        </p:nvSpPr>
        <p:spPr>
          <a:xfrm>
            <a:off x="1904518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3" name="Oval 862"/>
          <p:cNvSpPr/>
          <p:nvPr userDrawn="1"/>
        </p:nvSpPr>
        <p:spPr>
          <a:xfrm>
            <a:off x="197289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4" name="Moon 863"/>
          <p:cNvSpPr/>
          <p:nvPr userDrawn="1"/>
        </p:nvSpPr>
        <p:spPr>
          <a:xfrm>
            <a:off x="197289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Rectangle 864"/>
          <p:cNvSpPr/>
          <p:nvPr userDrawn="1"/>
        </p:nvSpPr>
        <p:spPr>
          <a:xfrm>
            <a:off x="228542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6" name="Oval 865"/>
          <p:cNvSpPr/>
          <p:nvPr userDrawn="1"/>
        </p:nvSpPr>
        <p:spPr>
          <a:xfrm>
            <a:off x="235379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7" name="Moon 866"/>
          <p:cNvSpPr/>
          <p:nvPr userDrawn="1"/>
        </p:nvSpPr>
        <p:spPr>
          <a:xfrm>
            <a:off x="235379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8" name="Rectangle 867"/>
          <p:cNvSpPr/>
          <p:nvPr userDrawn="1"/>
        </p:nvSpPr>
        <p:spPr>
          <a:xfrm>
            <a:off x="2666325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9" name="Oval 868"/>
          <p:cNvSpPr/>
          <p:nvPr userDrawn="1"/>
        </p:nvSpPr>
        <p:spPr>
          <a:xfrm>
            <a:off x="273470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" name="Moon 869"/>
          <p:cNvSpPr/>
          <p:nvPr userDrawn="1"/>
        </p:nvSpPr>
        <p:spPr>
          <a:xfrm>
            <a:off x="273470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1" name="Rectangle 870"/>
          <p:cNvSpPr/>
          <p:nvPr userDrawn="1"/>
        </p:nvSpPr>
        <p:spPr>
          <a:xfrm>
            <a:off x="304722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" name="Oval 871"/>
          <p:cNvSpPr/>
          <p:nvPr userDrawn="1"/>
        </p:nvSpPr>
        <p:spPr>
          <a:xfrm>
            <a:off x="311560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3" name="Moon 872"/>
          <p:cNvSpPr/>
          <p:nvPr userDrawn="1"/>
        </p:nvSpPr>
        <p:spPr>
          <a:xfrm>
            <a:off x="311560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4" name="Rectangle 873"/>
          <p:cNvSpPr/>
          <p:nvPr userDrawn="1"/>
        </p:nvSpPr>
        <p:spPr>
          <a:xfrm>
            <a:off x="3428132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5" name="Oval 874"/>
          <p:cNvSpPr/>
          <p:nvPr userDrawn="1"/>
        </p:nvSpPr>
        <p:spPr>
          <a:xfrm>
            <a:off x="349650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6" name="Moon 875"/>
          <p:cNvSpPr/>
          <p:nvPr userDrawn="1"/>
        </p:nvSpPr>
        <p:spPr>
          <a:xfrm>
            <a:off x="349650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Rectangle 876"/>
          <p:cNvSpPr/>
          <p:nvPr userDrawn="1"/>
        </p:nvSpPr>
        <p:spPr>
          <a:xfrm>
            <a:off x="3809035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" name="Oval 877"/>
          <p:cNvSpPr/>
          <p:nvPr userDrawn="1"/>
        </p:nvSpPr>
        <p:spPr>
          <a:xfrm>
            <a:off x="387741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Moon 878"/>
          <p:cNvSpPr/>
          <p:nvPr userDrawn="1"/>
        </p:nvSpPr>
        <p:spPr>
          <a:xfrm>
            <a:off x="387741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" name="Rectangle 879"/>
          <p:cNvSpPr/>
          <p:nvPr userDrawn="1"/>
        </p:nvSpPr>
        <p:spPr>
          <a:xfrm>
            <a:off x="4189939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1" name="Oval 880"/>
          <p:cNvSpPr/>
          <p:nvPr userDrawn="1"/>
        </p:nvSpPr>
        <p:spPr>
          <a:xfrm>
            <a:off x="425831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2" name="Moon 881"/>
          <p:cNvSpPr/>
          <p:nvPr userDrawn="1"/>
        </p:nvSpPr>
        <p:spPr>
          <a:xfrm>
            <a:off x="425831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Rectangle 882"/>
          <p:cNvSpPr/>
          <p:nvPr userDrawn="1"/>
        </p:nvSpPr>
        <p:spPr>
          <a:xfrm>
            <a:off x="4570842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" name="Oval 883"/>
          <p:cNvSpPr/>
          <p:nvPr userDrawn="1"/>
        </p:nvSpPr>
        <p:spPr>
          <a:xfrm>
            <a:off x="463921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" name="Moon 884"/>
          <p:cNvSpPr/>
          <p:nvPr userDrawn="1"/>
        </p:nvSpPr>
        <p:spPr>
          <a:xfrm>
            <a:off x="463921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Rectangle 885"/>
          <p:cNvSpPr/>
          <p:nvPr userDrawn="1"/>
        </p:nvSpPr>
        <p:spPr>
          <a:xfrm>
            <a:off x="4951746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Oval 886"/>
          <p:cNvSpPr/>
          <p:nvPr userDrawn="1"/>
        </p:nvSpPr>
        <p:spPr>
          <a:xfrm>
            <a:off x="502012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8" name="Moon 887"/>
          <p:cNvSpPr/>
          <p:nvPr userDrawn="1"/>
        </p:nvSpPr>
        <p:spPr>
          <a:xfrm>
            <a:off x="502012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9" name="Rectangle 888"/>
          <p:cNvSpPr/>
          <p:nvPr userDrawn="1"/>
        </p:nvSpPr>
        <p:spPr>
          <a:xfrm>
            <a:off x="5332649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" name="Oval 889"/>
          <p:cNvSpPr/>
          <p:nvPr userDrawn="1"/>
        </p:nvSpPr>
        <p:spPr>
          <a:xfrm>
            <a:off x="540102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1" name="Moon 890"/>
          <p:cNvSpPr/>
          <p:nvPr userDrawn="1"/>
        </p:nvSpPr>
        <p:spPr>
          <a:xfrm>
            <a:off x="540102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2" name="Rectangle 891"/>
          <p:cNvSpPr/>
          <p:nvPr userDrawn="1"/>
        </p:nvSpPr>
        <p:spPr>
          <a:xfrm>
            <a:off x="5713553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Oval 892"/>
          <p:cNvSpPr/>
          <p:nvPr userDrawn="1"/>
        </p:nvSpPr>
        <p:spPr>
          <a:xfrm>
            <a:off x="578192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Moon 893"/>
          <p:cNvSpPr/>
          <p:nvPr userDrawn="1"/>
        </p:nvSpPr>
        <p:spPr>
          <a:xfrm>
            <a:off x="578192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Rectangle 894"/>
          <p:cNvSpPr/>
          <p:nvPr userDrawn="1"/>
        </p:nvSpPr>
        <p:spPr>
          <a:xfrm>
            <a:off x="6094456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Oval 895"/>
          <p:cNvSpPr/>
          <p:nvPr userDrawn="1"/>
        </p:nvSpPr>
        <p:spPr>
          <a:xfrm>
            <a:off x="616283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Moon 896"/>
          <p:cNvSpPr/>
          <p:nvPr userDrawn="1"/>
        </p:nvSpPr>
        <p:spPr>
          <a:xfrm>
            <a:off x="616283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Rectangle 897"/>
          <p:cNvSpPr/>
          <p:nvPr userDrawn="1"/>
        </p:nvSpPr>
        <p:spPr>
          <a:xfrm>
            <a:off x="6475360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Oval 898"/>
          <p:cNvSpPr/>
          <p:nvPr userDrawn="1"/>
        </p:nvSpPr>
        <p:spPr>
          <a:xfrm>
            <a:off x="654373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Moon 899"/>
          <p:cNvSpPr/>
          <p:nvPr userDrawn="1"/>
        </p:nvSpPr>
        <p:spPr>
          <a:xfrm>
            <a:off x="654373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Rectangle 900"/>
          <p:cNvSpPr/>
          <p:nvPr userDrawn="1"/>
        </p:nvSpPr>
        <p:spPr>
          <a:xfrm>
            <a:off x="6856263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Oval 901"/>
          <p:cNvSpPr/>
          <p:nvPr userDrawn="1"/>
        </p:nvSpPr>
        <p:spPr>
          <a:xfrm>
            <a:off x="692463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Moon 902"/>
          <p:cNvSpPr/>
          <p:nvPr userDrawn="1"/>
        </p:nvSpPr>
        <p:spPr>
          <a:xfrm>
            <a:off x="692463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Rectangle 903"/>
          <p:cNvSpPr/>
          <p:nvPr userDrawn="1"/>
        </p:nvSpPr>
        <p:spPr>
          <a:xfrm>
            <a:off x="7237167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5" name="Oval 904"/>
          <p:cNvSpPr/>
          <p:nvPr userDrawn="1"/>
        </p:nvSpPr>
        <p:spPr>
          <a:xfrm>
            <a:off x="730554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Moon 905"/>
          <p:cNvSpPr/>
          <p:nvPr userDrawn="1"/>
        </p:nvSpPr>
        <p:spPr>
          <a:xfrm>
            <a:off x="730554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Rectangle 906"/>
          <p:cNvSpPr/>
          <p:nvPr userDrawn="1"/>
        </p:nvSpPr>
        <p:spPr>
          <a:xfrm>
            <a:off x="7618070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Oval 907"/>
          <p:cNvSpPr/>
          <p:nvPr userDrawn="1"/>
        </p:nvSpPr>
        <p:spPr>
          <a:xfrm>
            <a:off x="768644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Moon 908"/>
          <p:cNvSpPr/>
          <p:nvPr userDrawn="1"/>
        </p:nvSpPr>
        <p:spPr>
          <a:xfrm>
            <a:off x="768644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Rectangle 909"/>
          <p:cNvSpPr/>
          <p:nvPr userDrawn="1"/>
        </p:nvSpPr>
        <p:spPr>
          <a:xfrm>
            <a:off x="799897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Oval 910"/>
          <p:cNvSpPr/>
          <p:nvPr userDrawn="1"/>
        </p:nvSpPr>
        <p:spPr>
          <a:xfrm>
            <a:off x="806735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Moon 911"/>
          <p:cNvSpPr/>
          <p:nvPr userDrawn="1"/>
        </p:nvSpPr>
        <p:spPr>
          <a:xfrm>
            <a:off x="806735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Rectangle 912"/>
          <p:cNvSpPr/>
          <p:nvPr userDrawn="1"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4" name="Oval 913"/>
          <p:cNvSpPr/>
          <p:nvPr userDrawn="1"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Moon 914"/>
          <p:cNvSpPr/>
          <p:nvPr userDrawn="1"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Rectangle 915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7" name="Oval 916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Moon 917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Rectangle 918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0" name="Oval 919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Moon 920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Rectangle 921"/>
          <p:cNvSpPr/>
          <p:nvPr userDrawn="1"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Oval 922"/>
          <p:cNvSpPr/>
          <p:nvPr userDrawn="1"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Moon 923"/>
          <p:cNvSpPr/>
          <p:nvPr userDrawn="1"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Rectangle 924"/>
          <p:cNvSpPr/>
          <p:nvPr userDrawn="1"/>
        </p:nvSpPr>
        <p:spPr>
          <a:xfrm>
            <a:off x="76180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Oval 925"/>
          <p:cNvSpPr/>
          <p:nvPr userDrawn="1"/>
        </p:nvSpPr>
        <p:spPr>
          <a:xfrm>
            <a:off x="83018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Moon 926"/>
          <p:cNvSpPr/>
          <p:nvPr userDrawn="1"/>
        </p:nvSpPr>
        <p:spPr>
          <a:xfrm>
            <a:off x="83018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Rectangle 927"/>
          <p:cNvSpPr/>
          <p:nvPr userDrawn="1"/>
        </p:nvSpPr>
        <p:spPr>
          <a:xfrm>
            <a:off x="1142711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Oval 928"/>
          <p:cNvSpPr/>
          <p:nvPr userDrawn="1"/>
        </p:nvSpPr>
        <p:spPr>
          <a:xfrm>
            <a:off x="121108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Moon 929"/>
          <p:cNvSpPr/>
          <p:nvPr userDrawn="1"/>
        </p:nvSpPr>
        <p:spPr>
          <a:xfrm>
            <a:off x="121108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Rectangle 930"/>
          <p:cNvSpPr/>
          <p:nvPr userDrawn="1"/>
        </p:nvSpPr>
        <p:spPr>
          <a:xfrm>
            <a:off x="1523614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Oval 931"/>
          <p:cNvSpPr/>
          <p:nvPr userDrawn="1"/>
        </p:nvSpPr>
        <p:spPr>
          <a:xfrm>
            <a:off x="159199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Moon 932"/>
          <p:cNvSpPr/>
          <p:nvPr userDrawn="1"/>
        </p:nvSpPr>
        <p:spPr>
          <a:xfrm>
            <a:off x="159199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Rectangle 933"/>
          <p:cNvSpPr/>
          <p:nvPr userDrawn="1"/>
        </p:nvSpPr>
        <p:spPr>
          <a:xfrm>
            <a:off x="1904518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Oval 934"/>
          <p:cNvSpPr/>
          <p:nvPr userDrawn="1"/>
        </p:nvSpPr>
        <p:spPr>
          <a:xfrm>
            <a:off x="197289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Moon 935"/>
          <p:cNvSpPr/>
          <p:nvPr userDrawn="1"/>
        </p:nvSpPr>
        <p:spPr>
          <a:xfrm>
            <a:off x="197289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Rectangle 936"/>
          <p:cNvSpPr/>
          <p:nvPr userDrawn="1"/>
        </p:nvSpPr>
        <p:spPr>
          <a:xfrm>
            <a:off x="2285421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Oval 937"/>
          <p:cNvSpPr/>
          <p:nvPr userDrawn="1"/>
        </p:nvSpPr>
        <p:spPr>
          <a:xfrm>
            <a:off x="235379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Moon 938"/>
          <p:cNvSpPr/>
          <p:nvPr userDrawn="1"/>
        </p:nvSpPr>
        <p:spPr>
          <a:xfrm>
            <a:off x="235379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Rectangle 939"/>
          <p:cNvSpPr/>
          <p:nvPr userDrawn="1"/>
        </p:nvSpPr>
        <p:spPr>
          <a:xfrm>
            <a:off x="2666325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Oval 940"/>
          <p:cNvSpPr/>
          <p:nvPr userDrawn="1"/>
        </p:nvSpPr>
        <p:spPr>
          <a:xfrm>
            <a:off x="273470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Moon 941"/>
          <p:cNvSpPr/>
          <p:nvPr userDrawn="1"/>
        </p:nvSpPr>
        <p:spPr>
          <a:xfrm>
            <a:off x="273470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Rectangle 942"/>
          <p:cNvSpPr/>
          <p:nvPr userDrawn="1"/>
        </p:nvSpPr>
        <p:spPr>
          <a:xfrm>
            <a:off x="3047228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Oval 943"/>
          <p:cNvSpPr/>
          <p:nvPr userDrawn="1"/>
        </p:nvSpPr>
        <p:spPr>
          <a:xfrm>
            <a:off x="311560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Moon 944"/>
          <p:cNvSpPr/>
          <p:nvPr userDrawn="1"/>
        </p:nvSpPr>
        <p:spPr>
          <a:xfrm>
            <a:off x="311560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6" name="Rectangle 945"/>
          <p:cNvSpPr/>
          <p:nvPr userDrawn="1"/>
        </p:nvSpPr>
        <p:spPr>
          <a:xfrm>
            <a:off x="3428132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Oval 946"/>
          <p:cNvSpPr/>
          <p:nvPr userDrawn="1"/>
        </p:nvSpPr>
        <p:spPr>
          <a:xfrm>
            <a:off x="349650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8" name="Moon 947"/>
          <p:cNvSpPr/>
          <p:nvPr userDrawn="1"/>
        </p:nvSpPr>
        <p:spPr>
          <a:xfrm>
            <a:off x="349650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Rectangle 948"/>
          <p:cNvSpPr/>
          <p:nvPr userDrawn="1"/>
        </p:nvSpPr>
        <p:spPr>
          <a:xfrm>
            <a:off x="3809035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Oval 949"/>
          <p:cNvSpPr/>
          <p:nvPr userDrawn="1"/>
        </p:nvSpPr>
        <p:spPr>
          <a:xfrm>
            <a:off x="387741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Moon 950"/>
          <p:cNvSpPr/>
          <p:nvPr userDrawn="1"/>
        </p:nvSpPr>
        <p:spPr>
          <a:xfrm>
            <a:off x="387741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Rectangle 951"/>
          <p:cNvSpPr/>
          <p:nvPr userDrawn="1"/>
        </p:nvSpPr>
        <p:spPr>
          <a:xfrm>
            <a:off x="4189939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3" name="Oval 952"/>
          <p:cNvSpPr/>
          <p:nvPr userDrawn="1"/>
        </p:nvSpPr>
        <p:spPr>
          <a:xfrm>
            <a:off x="425831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Moon 953"/>
          <p:cNvSpPr/>
          <p:nvPr userDrawn="1"/>
        </p:nvSpPr>
        <p:spPr>
          <a:xfrm>
            <a:off x="425831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" name="Rectangle 954"/>
          <p:cNvSpPr/>
          <p:nvPr userDrawn="1"/>
        </p:nvSpPr>
        <p:spPr>
          <a:xfrm>
            <a:off x="4570842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6" name="Oval 955"/>
          <p:cNvSpPr/>
          <p:nvPr userDrawn="1"/>
        </p:nvSpPr>
        <p:spPr>
          <a:xfrm>
            <a:off x="463921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Moon 956"/>
          <p:cNvSpPr/>
          <p:nvPr userDrawn="1"/>
        </p:nvSpPr>
        <p:spPr>
          <a:xfrm>
            <a:off x="463921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8" name="Rectangle 957"/>
          <p:cNvSpPr/>
          <p:nvPr userDrawn="1"/>
        </p:nvSpPr>
        <p:spPr>
          <a:xfrm>
            <a:off x="495174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Oval 958"/>
          <p:cNvSpPr/>
          <p:nvPr userDrawn="1"/>
        </p:nvSpPr>
        <p:spPr>
          <a:xfrm>
            <a:off x="502012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Moon 959"/>
          <p:cNvSpPr/>
          <p:nvPr userDrawn="1"/>
        </p:nvSpPr>
        <p:spPr>
          <a:xfrm>
            <a:off x="502012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Rectangle 960"/>
          <p:cNvSpPr/>
          <p:nvPr userDrawn="1"/>
        </p:nvSpPr>
        <p:spPr>
          <a:xfrm>
            <a:off x="5332649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" name="Oval 961"/>
          <p:cNvSpPr/>
          <p:nvPr userDrawn="1"/>
        </p:nvSpPr>
        <p:spPr>
          <a:xfrm>
            <a:off x="540102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3" name="Moon 962"/>
          <p:cNvSpPr/>
          <p:nvPr userDrawn="1"/>
        </p:nvSpPr>
        <p:spPr>
          <a:xfrm>
            <a:off x="540102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4" name="Rectangle 963"/>
          <p:cNvSpPr/>
          <p:nvPr userDrawn="1"/>
        </p:nvSpPr>
        <p:spPr>
          <a:xfrm>
            <a:off x="5713553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Oval 964"/>
          <p:cNvSpPr/>
          <p:nvPr userDrawn="1"/>
        </p:nvSpPr>
        <p:spPr>
          <a:xfrm>
            <a:off x="578192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6" name="Moon 965"/>
          <p:cNvSpPr/>
          <p:nvPr userDrawn="1"/>
        </p:nvSpPr>
        <p:spPr>
          <a:xfrm>
            <a:off x="578192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7" name="Rectangle 966"/>
          <p:cNvSpPr/>
          <p:nvPr userDrawn="1"/>
        </p:nvSpPr>
        <p:spPr>
          <a:xfrm>
            <a:off x="609445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Oval 967"/>
          <p:cNvSpPr/>
          <p:nvPr userDrawn="1"/>
        </p:nvSpPr>
        <p:spPr>
          <a:xfrm>
            <a:off x="616283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Moon 968"/>
          <p:cNvSpPr/>
          <p:nvPr userDrawn="1"/>
        </p:nvSpPr>
        <p:spPr>
          <a:xfrm>
            <a:off x="616283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Rectangle 969"/>
          <p:cNvSpPr/>
          <p:nvPr userDrawn="1"/>
        </p:nvSpPr>
        <p:spPr>
          <a:xfrm>
            <a:off x="6475360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Oval 970"/>
          <p:cNvSpPr/>
          <p:nvPr userDrawn="1"/>
        </p:nvSpPr>
        <p:spPr>
          <a:xfrm>
            <a:off x="654373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Moon 971"/>
          <p:cNvSpPr/>
          <p:nvPr userDrawn="1"/>
        </p:nvSpPr>
        <p:spPr>
          <a:xfrm>
            <a:off x="654373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Rectangle 972"/>
          <p:cNvSpPr/>
          <p:nvPr userDrawn="1"/>
        </p:nvSpPr>
        <p:spPr>
          <a:xfrm>
            <a:off x="6856263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4" name="Oval 973"/>
          <p:cNvSpPr/>
          <p:nvPr userDrawn="1"/>
        </p:nvSpPr>
        <p:spPr>
          <a:xfrm>
            <a:off x="692463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Moon 974"/>
          <p:cNvSpPr/>
          <p:nvPr userDrawn="1"/>
        </p:nvSpPr>
        <p:spPr>
          <a:xfrm>
            <a:off x="692463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Rectangle 975"/>
          <p:cNvSpPr/>
          <p:nvPr userDrawn="1"/>
        </p:nvSpPr>
        <p:spPr>
          <a:xfrm>
            <a:off x="7237167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7" name="Oval 976"/>
          <p:cNvSpPr/>
          <p:nvPr userDrawn="1"/>
        </p:nvSpPr>
        <p:spPr>
          <a:xfrm>
            <a:off x="730554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Moon 977"/>
          <p:cNvSpPr/>
          <p:nvPr userDrawn="1"/>
        </p:nvSpPr>
        <p:spPr>
          <a:xfrm>
            <a:off x="730554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Rectangle 978"/>
          <p:cNvSpPr/>
          <p:nvPr userDrawn="1"/>
        </p:nvSpPr>
        <p:spPr>
          <a:xfrm>
            <a:off x="7618070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Oval 979"/>
          <p:cNvSpPr/>
          <p:nvPr userDrawn="1"/>
        </p:nvSpPr>
        <p:spPr>
          <a:xfrm>
            <a:off x="768644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Moon 980"/>
          <p:cNvSpPr/>
          <p:nvPr userDrawn="1"/>
        </p:nvSpPr>
        <p:spPr>
          <a:xfrm>
            <a:off x="768644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/>
          <p:cNvSpPr/>
          <p:nvPr userDrawn="1"/>
        </p:nvSpPr>
        <p:spPr>
          <a:xfrm>
            <a:off x="7998974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Oval 982"/>
          <p:cNvSpPr/>
          <p:nvPr userDrawn="1"/>
        </p:nvSpPr>
        <p:spPr>
          <a:xfrm>
            <a:off x="806735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Moon 983"/>
          <p:cNvSpPr/>
          <p:nvPr userDrawn="1"/>
        </p:nvSpPr>
        <p:spPr>
          <a:xfrm>
            <a:off x="806735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Rectangle 984"/>
          <p:cNvSpPr/>
          <p:nvPr userDrawn="1"/>
        </p:nvSpPr>
        <p:spPr>
          <a:xfrm>
            <a:off x="837987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6" name="Oval 985"/>
          <p:cNvSpPr/>
          <p:nvPr userDrawn="1"/>
        </p:nvSpPr>
        <p:spPr>
          <a:xfrm>
            <a:off x="844825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Moon 986"/>
          <p:cNvSpPr/>
          <p:nvPr userDrawn="1"/>
        </p:nvSpPr>
        <p:spPr>
          <a:xfrm>
            <a:off x="844825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Rectangle 987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Oval 988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Moon 989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Rectangle 990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2" name="Oval 991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Moon 992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Rectangle 993"/>
          <p:cNvSpPr/>
          <p:nvPr userDrawn="1"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Oval 994"/>
          <p:cNvSpPr/>
          <p:nvPr userDrawn="1"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Moon 995"/>
          <p:cNvSpPr/>
          <p:nvPr userDrawn="1"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Rectangle 996"/>
          <p:cNvSpPr/>
          <p:nvPr userDrawn="1"/>
        </p:nvSpPr>
        <p:spPr>
          <a:xfrm>
            <a:off x="761807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8" name="Oval 997"/>
          <p:cNvSpPr/>
          <p:nvPr userDrawn="1"/>
        </p:nvSpPr>
        <p:spPr>
          <a:xfrm>
            <a:off x="83018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" name="Moon 998"/>
          <p:cNvSpPr/>
          <p:nvPr userDrawn="1"/>
        </p:nvSpPr>
        <p:spPr>
          <a:xfrm>
            <a:off x="83018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0" name="Rectangle 999"/>
          <p:cNvSpPr/>
          <p:nvPr userDrawn="1"/>
        </p:nvSpPr>
        <p:spPr>
          <a:xfrm>
            <a:off x="114271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1" name="Oval 1000"/>
          <p:cNvSpPr/>
          <p:nvPr userDrawn="1"/>
        </p:nvSpPr>
        <p:spPr>
          <a:xfrm>
            <a:off x="121108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Moon 1001"/>
          <p:cNvSpPr/>
          <p:nvPr userDrawn="1"/>
        </p:nvSpPr>
        <p:spPr>
          <a:xfrm>
            <a:off x="121108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Rectangle 1002"/>
          <p:cNvSpPr/>
          <p:nvPr userDrawn="1"/>
        </p:nvSpPr>
        <p:spPr>
          <a:xfrm>
            <a:off x="152361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Oval 1003"/>
          <p:cNvSpPr/>
          <p:nvPr userDrawn="1"/>
        </p:nvSpPr>
        <p:spPr>
          <a:xfrm>
            <a:off x="159199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Moon 1004"/>
          <p:cNvSpPr/>
          <p:nvPr userDrawn="1"/>
        </p:nvSpPr>
        <p:spPr>
          <a:xfrm>
            <a:off x="159199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Rectangle 1005"/>
          <p:cNvSpPr/>
          <p:nvPr userDrawn="1"/>
        </p:nvSpPr>
        <p:spPr>
          <a:xfrm>
            <a:off x="1904518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Oval 1006"/>
          <p:cNvSpPr/>
          <p:nvPr userDrawn="1"/>
        </p:nvSpPr>
        <p:spPr>
          <a:xfrm>
            <a:off x="197289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Moon 1007"/>
          <p:cNvSpPr/>
          <p:nvPr userDrawn="1"/>
        </p:nvSpPr>
        <p:spPr>
          <a:xfrm>
            <a:off x="197289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Rectangle 1008"/>
          <p:cNvSpPr/>
          <p:nvPr userDrawn="1"/>
        </p:nvSpPr>
        <p:spPr>
          <a:xfrm>
            <a:off x="228542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0" name="Oval 1009"/>
          <p:cNvSpPr/>
          <p:nvPr userDrawn="1"/>
        </p:nvSpPr>
        <p:spPr>
          <a:xfrm>
            <a:off x="235379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1" name="Moon 1010"/>
          <p:cNvSpPr/>
          <p:nvPr userDrawn="1"/>
        </p:nvSpPr>
        <p:spPr>
          <a:xfrm>
            <a:off x="235379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Rectangle 1011"/>
          <p:cNvSpPr/>
          <p:nvPr userDrawn="1"/>
        </p:nvSpPr>
        <p:spPr>
          <a:xfrm>
            <a:off x="2666325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3" name="Oval 1012"/>
          <p:cNvSpPr/>
          <p:nvPr userDrawn="1"/>
        </p:nvSpPr>
        <p:spPr>
          <a:xfrm>
            <a:off x="273470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Moon 1013"/>
          <p:cNvSpPr/>
          <p:nvPr userDrawn="1"/>
        </p:nvSpPr>
        <p:spPr>
          <a:xfrm>
            <a:off x="273470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Rectangle 1014"/>
          <p:cNvSpPr/>
          <p:nvPr userDrawn="1"/>
        </p:nvSpPr>
        <p:spPr>
          <a:xfrm>
            <a:off x="3047228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6" name="Oval 1015"/>
          <p:cNvSpPr/>
          <p:nvPr userDrawn="1"/>
        </p:nvSpPr>
        <p:spPr>
          <a:xfrm>
            <a:off x="311560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Moon 1016"/>
          <p:cNvSpPr/>
          <p:nvPr userDrawn="1"/>
        </p:nvSpPr>
        <p:spPr>
          <a:xfrm>
            <a:off x="311560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8" name="Rectangle 1017"/>
          <p:cNvSpPr/>
          <p:nvPr userDrawn="1"/>
        </p:nvSpPr>
        <p:spPr>
          <a:xfrm>
            <a:off x="342813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Oval 1018"/>
          <p:cNvSpPr/>
          <p:nvPr userDrawn="1"/>
        </p:nvSpPr>
        <p:spPr>
          <a:xfrm>
            <a:off x="349650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Moon 1019"/>
          <p:cNvSpPr/>
          <p:nvPr userDrawn="1"/>
        </p:nvSpPr>
        <p:spPr>
          <a:xfrm>
            <a:off x="349650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Rectangle 1020"/>
          <p:cNvSpPr/>
          <p:nvPr userDrawn="1"/>
        </p:nvSpPr>
        <p:spPr>
          <a:xfrm>
            <a:off x="3809035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Oval 1021"/>
          <p:cNvSpPr/>
          <p:nvPr userDrawn="1"/>
        </p:nvSpPr>
        <p:spPr>
          <a:xfrm>
            <a:off x="387741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Moon 1022"/>
          <p:cNvSpPr/>
          <p:nvPr userDrawn="1"/>
        </p:nvSpPr>
        <p:spPr>
          <a:xfrm>
            <a:off x="387741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 userDrawn="1"/>
        </p:nvSpPr>
        <p:spPr>
          <a:xfrm>
            <a:off x="4189939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5" name="Oval 1024"/>
          <p:cNvSpPr/>
          <p:nvPr userDrawn="1"/>
        </p:nvSpPr>
        <p:spPr>
          <a:xfrm>
            <a:off x="425831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Moon 1025"/>
          <p:cNvSpPr/>
          <p:nvPr userDrawn="1"/>
        </p:nvSpPr>
        <p:spPr>
          <a:xfrm>
            <a:off x="425831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1026"/>
          <p:cNvSpPr/>
          <p:nvPr userDrawn="1"/>
        </p:nvSpPr>
        <p:spPr>
          <a:xfrm>
            <a:off x="457084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Oval 1027"/>
          <p:cNvSpPr/>
          <p:nvPr userDrawn="1"/>
        </p:nvSpPr>
        <p:spPr>
          <a:xfrm>
            <a:off x="463921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Moon 1028"/>
          <p:cNvSpPr/>
          <p:nvPr userDrawn="1"/>
        </p:nvSpPr>
        <p:spPr>
          <a:xfrm>
            <a:off x="463921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/>
          <p:cNvSpPr/>
          <p:nvPr userDrawn="1"/>
        </p:nvSpPr>
        <p:spPr>
          <a:xfrm>
            <a:off x="4951746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Oval 1030"/>
          <p:cNvSpPr/>
          <p:nvPr userDrawn="1"/>
        </p:nvSpPr>
        <p:spPr>
          <a:xfrm>
            <a:off x="502012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Moon 1031"/>
          <p:cNvSpPr/>
          <p:nvPr userDrawn="1"/>
        </p:nvSpPr>
        <p:spPr>
          <a:xfrm>
            <a:off x="502012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/>
          <p:cNvSpPr/>
          <p:nvPr userDrawn="1"/>
        </p:nvSpPr>
        <p:spPr>
          <a:xfrm>
            <a:off x="5332649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Oval 1033"/>
          <p:cNvSpPr/>
          <p:nvPr userDrawn="1"/>
        </p:nvSpPr>
        <p:spPr>
          <a:xfrm>
            <a:off x="540102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Moon 1034"/>
          <p:cNvSpPr/>
          <p:nvPr userDrawn="1"/>
        </p:nvSpPr>
        <p:spPr>
          <a:xfrm>
            <a:off x="540102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/>
          <p:cNvSpPr/>
          <p:nvPr userDrawn="1"/>
        </p:nvSpPr>
        <p:spPr>
          <a:xfrm>
            <a:off x="571355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Oval 1036"/>
          <p:cNvSpPr/>
          <p:nvPr userDrawn="1"/>
        </p:nvSpPr>
        <p:spPr>
          <a:xfrm>
            <a:off x="578192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Moon 1037"/>
          <p:cNvSpPr/>
          <p:nvPr userDrawn="1"/>
        </p:nvSpPr>
        <p:spPr>
          <a:xfrm>
            <a:off x="578192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/>
          <p:cNvSpPr/>
          <p:nvPr userDrawn="1"/>
        </p:nvSpPr>
        <p:spPr>
          <a:xfrm>
            <a:off x="6094456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Oval 1039"/>
          <p:cNvSpPr/>
          <p:nvPr userDrawn="1"/>
        </p:nvSpPr>
        <p:spPr>
          <a:xfrm>
            <a:off x="616283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Moon 1040"/>
          <p:cNvSpPr/>
          <p:nvPr userDrawn="1"/>
        </p:nvSpPr>
        <p:spPr>
          <a:xfrm>
            <a:off x="616283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/>
          <p:cNvSpPr/>
          <p:nvPr userDrawn="1"/>
        </p:nvSpPr>
        <p:spPr>
          <a:xfrm>
            <a:off x="647536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Oval 1042"/>
          <p:cNvSpPr/>
          <p:nvPr userDrawn="1"/>
        </p:nvSpPr>
        <p:spPr>
          <a:xfrm>
            <a:off x="654373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Moon 1043"/>
          <p:cNvSpPr/>
          <p:nvPr userDrawn="1"/>
        </p:nvSpPr>
        <p:spPr>
          <a:xfrm>
            <a:off x="654373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/>
          <p:cNvSpPr/>
          <p:nvPr userDrawn="1"/>
        </p:nvSpPr>
        <p:spPr>
          <a:xfrm>
            <a:off x="685626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Oval 1045"/>
          <p:cNvSpPr/>
          <p:nvPr userDrawn="1"/>
        </p:nvSpPr>
        <p:spPr>
          <a:xfrm>
            <a:off x="692463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Moon 1046"/>
          <p:cNvSpPr/>
          <p:nvPr userDrawn="1"/>
        </p:nvSpPr>
        <p:spPr>
          <a:xfrm>
            <a:off x="692463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/>
          <p:nvPr userDrawn="1"/>
        </p:nvSpPr>
        <p:spPr>
          <a:xfrm>
            <a:off x="723716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Oval 1048"/>
          <p:cNvSpPr/>
          <p:nvPr userDrawn="1"/>
        </p:nvSpPr>
        <p:spPr>
          <a:xfrm>
            <a:off x="730554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Moon 1049"/>
          <p:cNvSpPr/>
          <p:nvPr userDrawn="1"/>
        </p:nvSpPr>
        <p:spPr>
          <a:xfrm>
            <a:off x="730554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/>
          <p:cNvSpPr/>
          <p:nvPr userDrawn="1"/>
        </p:nvSpPr>
        <p:spPr>
          <a:xfrm>
            <a:off x="7618070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Oval 1051"/>
          <p:cNvSpPr/>
          <p:nvPr userDrawn="1"/>
        </p:nvSpPr>
        <p:spPr>
          <a:xfrm>
            <a:off x="768644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Moon 1052"/>
          <p:cNvSpPr/>
          <p:nvPr userDrawn="1"/>
        </p:nvSpPr>
        <p:spPr>
          <a:xfrm>
            <a:off x="768644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/>
          <p:cNvSpPr/>
          <p:nvPr userDrawn="1"/>
        </p:nvSpPr>
        <p:spPr>
          <a:xfrm>
            <a:off x="799897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Oval 1054"/>
          <p:cNvSpPr/>
          <p:nvPr userDrawn="1"/>
        </p:nvSpPr>
        <p:spPr>
          <a:xfrm>
            <a:off x="806735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Moon 1055"/>
          <p:cNvSpPr/>
          <p:nvPr userDrawn="1"/>
        </p:nvSpPr>
        <p:spPr>
          <a:xfrm>
            <a:off x="806735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/>
          <p:cNvSpPr/>
          <p:nvPr userDrawn="1"/>
        </p:nvSpPr>
        <p:spPr>
          <a:xfrm>
            <a:off x="837987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2" name="Oval 1441"/>
          <p:cNvSpPr/>
          <p:nvPr userDrawn="1"/>
        </p:nvSpPr>
        <p:spPr>
          <a:xfrm>
            <a:off x="844825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3" name="Moon 1442"/>
          <p:cNvSpPr/>
          <p:nvPr userDrawn="1"/>
        </p:nvSpPr>
        <p:spPr>
          <a:xfrm>
            <a:off x="844825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4" name="Rectangle 1443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5" name="Oval 1444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6" name="Moon 1445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Rectangle 1446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48" name="Oval 1447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9" name="Moon 1448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0" name="Rectangle 1449"/>
          <p:cNvSpPr/>
          <p:nvPr userDrawn="1"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1" name="Oval 1450"/>
          <p:cNvSpPr/>
          <p:nvPr userDrawn="1"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2" name="Moon 1451"/>
          <p:cNvSpPr/>
          <p:nvPr userDrawn="1"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3" name="Rectangle 1452"/>
          <p:cNvSpPr/>
          <p:nvPr userDrawn="1"/>
        </p:nvSpPr>
        <p:spPr>
          <a:xfrm>
            <a:off x="76180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4" name="Oval 1453"/>
          <p:cNvSpPr/>
          <p:nvPr userDrawn="1"/>
        </p:nvSpPr>
        <p:spPr>
          <a:xfrm>
            <a:off x="83018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5" name="Moon 1454"/>
          <p:cNvSpPr/>
          <p:nvPr userDrawn="1"/>
        </p:nvSpPr>
        <p:spPr>
          <a:xfrm>
            <a:off x="83018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6" name="Rectangle 1455"/>
          <p:cNvSpPr/>
          <p:nvPr userDrawn="1"/>
        </p:nvSpPr>
        <p:spPr>
          <a:xfrm>
            <a:off x="1142711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7" name="Oval 1456"/>
          <p:cNvSpPr/>
          <p:nvPr userDrawn="1"/>
        </p:nvSpPr>
        <p:spPr>
          <a:xfrm>
            <a:off x="121108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8" name="Moon 1457"/>
          <p:cNvSpPr/>
          <p:nvPr userDrawn="1"/>
        </p:nvSpPr>
        <p:spPr>
          <a:xfrm>
            <a:off x="121108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9" name="Rectangle 1458"/>
          <p:cNvSpPr/>
          <p:nvPr userDrawn="1"/>
        </p:nvSpPr>
        <p:spPr>
          <a:xfrm>
            <a:off x="1523614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0" name="Oval 1459"/>
          <p:cNvSpPr/>
          <p:nvPr userDrawn="1"/>
        </p:nvSpPr>
        <p:spPr>
          <a:xfrm>
            <a:off x="159199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1" name="Moon 1460"/>
          <p:cNvSpPr/>
          <p:nvPr userDrawn="1"/>
        </p:nvSpPr>
        <p:spPr>
          <a:xfrm>
            <a:off x="159199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2" name="Rectangle 1461"/>
          <p:cNvSpPr/>
          <p:nvPr userDrawn="1"/>
        </p:nvSpPr>
        <p:spPr>
          <a:xfrm>
            <a:off x="1904518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3" name="Oval 1462"/>
          <p:cNvSpPr/>
          <p:nvPr userDrawn="1"/>
        </p:nvSpPr>
        <p:spPr>
          <a:xfrm>
            <a:off x="1972894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4" name="Moon 1463"/>
          <p:cNvSpPr/>
          <p:nvPr userDrawn="1"/>
        </p:nvSpPr>
        <p:spPr>
          <a:xfrm>
            <a:off x="1972894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5" name="Rectangle 1464"/>
          <p:cNvSpPr/>
          <p:nvPr userDrawn="1"/>
        </p:nvSpPr>
        <p:spPr>
          <a:xfrm>
            <a:off x="2285421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6" name="Oval 1465"/>
          <p:cNvSpPr/>
          <p:nvPr userDrawn="1"/>
        </p:nvSpPr>
        <p:spPr>
          <a:xfrm>
            <a:off x="235379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Moon 1466"/>
          <p:cNvSpPr/>
          <p:nvPr userDrawn="1"/>
        </p:nvSpPr>
        <p:spPr>
          <a:xfrm>
            <a:off x="235379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8" name="Rectangle 1467"/>
          <p:cNvSpPr/>
          <p:nvPr userDrawn="1"/>
        </p:nvSpPr>
        <p:spPr>
          <a:xfrm>
            <a:off x="2666325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Oval 1468"/>
          <p:cNvSpPr/>
          <p:nvPr userDrawn="1"/>
        </p:nvSpPr>
        <p:spPr>
          <a:xfrm>
            <a:off x="273470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0" name="Moon 1469"/>
          <p:cNvSpPr/>
          <p:nvPr userDrawn="1"/>
        </p:nvSpPr>
        <p:spPr>
          <a:xfrm>
            <a:off x="273470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1" name="Rectangle 1470"/>
          <p:cNvSpPr/>
          <p:nvPr userDrawn="1"/>
        </p:nvSpPr>
        <p:spPr>
          <a:xfrm>
            <a:off x="3047228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2" name="Oval 1471"/>
          <p:cNvSpPr/>
          <p:nvPr userDrawn="1"/>
        </p:nvSpPr>
        <p:spPr>
          <a:xfrm>
            <a:off x="3115604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3" name="Moon 1472"/>
          <p:cNvSpPr/>
          <p:nvPr userDrawn="1"/>
        </p:nvSpPr>
        <p:spPr>
          <a:xfrm>
            <a:off x="3115604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4" name="Rectangle 1473"/>
          <p:cNvSpPr/>
          <p:nvPr userDrawn="1"/>
        </p:nvSpPr>
        <p:spPr>
          <a:xfrm>
            <a:off x="3428132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5" name="Oval 1474"/>
          <p:cNvSpPr/>
          <p:nvPr userDrawn="1"/>
        </p:nvSpPr>
        <p:spPr>
          <a:xfrm>
            <a:off x="349650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6" name="Moon 1475"/>
          <p:cNvSpPr/>
          <p:nvPr userDrawn="1"/>
        </p:nvSpPr>
        <p:spPr>
          <a:xfrm>
            <a:off x="349650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7" name="Rectangle 1476"/>
          <p:cNvSpPr/>
          <p:nvPr userDrawn="1"/>
        </p:nvSpPr>
        <p:spPr>
          <a:xfrm>
            <a:off x="3809035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8" name="Oval 1477"/>
          <p:cNvSpPr/>
          <p:nvPr userDrawn="1"/>
        </p:nvSpPr>
        <p:spPr>
          <a:xfrm>
            <a:off x="387741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9" name="Moon 1478"/>
          <p:cNvSpPr/>
          <p:nvPr userDrawn="1"/>
        </p:nvSpPr>
        <p:spPr>
          <a:xfrm>
            <a:off x="387741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0" name="Rectangle 1479"/>
          <p:cNvSpPr/>
          <p:nvPr userDrawn="1"/>
        </p:nvSpPr>
        <p:spPr>
          <a:xfrm>
            <a:off x="4189939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1" name="Oval 1480"/>
          <p:cNvSpPr/>
          <p:nvPr userDrawn="1"/>
        </p:nvSpPr>
        <p:spPr>
          <a:xfrm>
            <a:off x="4258315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2" name="Moon 1481"/>
          <p:cNvSpPr/>
          <p:nvPr userDrawn="1"/>
        </p:nvSpPr>
        <p:spPr>
          <a:xfrm>
            <a:off x="4258315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3" name="Rectangle 1482"/>
          <p:cNvSpPr/>
          <p:nvPr userDrawn="1"/>
        </p:nvSpPr>
        <p:spPr>
          <a:xfrm>
            <a:off x="4570842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4" name="Oval 1483"/>
          <p:cNvSpPr/>
          <p:nvPr userDrawn="1"/>
        </p:nvSpPr>
        <p:spPr>
          <a:xfrm>
            <a:off x="463921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5" name="Moon 1484"/>
          <p:cNvSpPr/>
          <p:nvPr userDrawn="1"/>
        </p:nvSpPr>
        <p:spPr>
          <a:xfrm>
            <a:off x="463921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6" name="Rectangle 1485"/>
          <p:cNvSpPr/>
          <p:nvPr userDrawn="1"/>
        </p:nvSpPr>
        <p:spPr>
          <a:xfrm>
            <a:off x="4951746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7" name="Oval 1486"/>
          <p:cNvSpPr/>
          <p:nvPr userDrawn="1"/>
        </p:nvSpPr>
        <p:spPr>
          <a:xfrm>
            <a:off x="5020122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8" name="Moon 1487"/>
          <p:cNvSpPr/>
          <p:nvPr userDrawn="1"/>
        </p:nvSpPr>
        <p:spPr>
          <a:xfrm>
            <a:off x="5020122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9" name="Rectangle 1488"/>
          <p:cNvSpPr/>
          <p:nvPr userDrawn="1"/>
        </p:nvSpPr>
        <p:spPr>
          <a:xfrm>
            <a:off x="5332649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0" name="Oval 1489"/>
          <p:cNvSpPr/>
          <p:nvPr userDrawn="1"/>
        </p:nvSpPr>
        <p:spPr>
          <a:xfrm>
            <a:off x="5401025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1" name="Moon 1490"/>
          <p:cNvSpPr/>
          <p:nvPr userDrawn="1"/>
        </p:nvSpPr>
        <p:spPr>
          <a:xfrm>
            <a:off x="5401025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2" name="Rectangle 1491"/>
          <p:cNvSpPr/>
          <p:nvPr userDrawn="1"/>
        </p:nvSpPr>
        <p:spPr>
          <a:xfrm>
            <a:off x="5713553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/>
          <p:cNvSpPr/>
          <p:nvPr userDrawn="1"/>
        </p:nvSpPr>
        <p:spPr>
          <a:xfrm>
            <a:off x="5781929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4" name="Moon 1493"/>
          <p:cNvSpPr/>
          <p:nvPr userDrawn="1"/>
        </p:nvSpPr>
        <p:spPr>
          <a:xfrm>
            <a:off x="5781929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5" name="Rectangle 1494"/>
          <p:cNvSpPr/>
          <p:nvPr userDrawn="1"/>
        </p:nvSpPr>
        <p:spPr>
          <a:xfrm>
            <a:off x="6094456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6" name="Oval 1495"/>
          <p:cNvSpPr/>
          <p:nvPr userDrawn="1"/>
        </p:nvSpPr>
        <p:spPr>
          <a:xfrm>
            <a:off x="6162832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7" name="Moon 1496"/>
          <p:cNvSpPr/>
          <p:nvPr userDrawn="1"/>
        </p:nvSpPr>
        <p:spPr>
          <a:xfrm>
            <a:off x="6162832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8" name="Rectangle 1497"/>
          <p:cNvSpPr/>
          <p:nvPr userDrawn="1"/>
        </p:nvSpPr>
        <p:spPr>
          <a:xfrm>
            <a:off x="6475360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9" name="Oval 1498"/>
          <p:cNvSpPr/>
          <p:nvPr userDrawn="1"/>
        </p:nvSpPr>
        <p:spPr>
          <a:xfrm>
            <a:off x="654373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0" name="Moon 1499"/>
          <p:cNvSpPr/>
          <p:nvPr userDrawn="1"/>
        </p:nvSpPr>
        <p:spPr>
          <a:xfrm>
            <a:off x="654373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1" name="Rectangle 1500"/>
          <p:cNvSpPr/>
          <p:nvPr userDrawn="1"/>
        </p:nvSpPr>
        <p:spPr>
          <a:xfrm>
            <a:off x="6856263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2" name="Oval 1501"/>
          <p:cNvSpPr/>
          <p:nvPr userDrawn="1"/>
        </p:nvSpPr>
        <p:spPr>
          <a:xfrm>
            <a:off x="6924639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3" name="Moon 1502"/>
          <p:cNvSpPr/>
          <p:nvPr userDrawn="1"/>
        </p:nvSpPr>
        <p:spPr>
          <a:xfrm>
            <a:off x="6924639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4" name="Rectangle 1503"/>
          <p:cNvSpPr/>
          <p:nvPr userDrawn="1"/>
        </p:nvSpPr>
        <p:spPr>
          <a:xfrm>
            <a:off x="7237167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05" name="Oval 1504"/>
          <p:cNvSpPr/>
          <p:nvPr userDrawn="1"/>
        </p:nvSpPr>
        <p:spPr>
          <a:xfrm>
            <a:off x="730554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6" name="Moon 1505"/>
          <p:cNvSpPr/>
          <p:nvPr userDrawn="1"/>
        </p:nvSpPr>
        <p:spPr>
          <a:xfrm>
            <a:off x="730554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7" name="Rectangle 1506"/>
          <p:cNvSpPr/>
          <p:nvPr userDrawn="1"/>
        </p:nvSpPr>
        <p:spPr>
          <a:xfrm>
            <a:off x="761807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08" name="Oval 1507"/>
          <p:cNvSpPr/>
          <p:nvPr userDrawn="1"/>
        </p:nvSpPr>
        <p:spPr>
          <a:xfrm>
            <a:off x="768644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9" name="Moon 1508"/>
          <p:cNvSpPr/>
          <p:nvPr userDrawn="1"/>
        </p:nvSpPr>
        <p:spPr>
          <a:xfrm>
            <a:off x="768644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0" name="Rectangle 1509"/>
          <p:cNvSpPr/>
          <p:nvPr userDrawn="1"/>
        </p:nvSpPr>
        <p:spPr>
          <a:xfrm>
            <a:off x="7998974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1" name="Oval 1510"/>
          <p:cNvSpPr/>
          <p:nvPr userDrawn="1"/>
        </p:nvSpPr>
        <p:spPr>
          <a:xfrm>
            <a:off x="806735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2" name="Moon 1511"/>
          <p:cNvSpPr/>
          <p:nvPr userDrawn="1"/>
        </p:nvSpPr>
        <p:spPr>
          <a:xfrm>
            <a:off x="806735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3" name="Rectangle 1512"/>
          <p:cNvSpPr/>
          <p:nvPr userDrawn="1"/>
        </p:nvSpPr>
        <p:spPr>
          <a:xfrm>
            <a:off x="837987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4" name="Oval 1513"/>
          <p:cNvSpPr/>
          <p:nvPr userDrawn="1"/>
        </p:nvSpPr>
        <p:spPr>
          <a:xfrm>
            <a:off x="844825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5" name="Moon 1514"/>
          <p:cNvSpPr/>
          <p:nvPr userDrawn="1"/>
        </p:nvSpPr>
        <p:spPr>
          <a:xfrm>
            <a:off x="844825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6" name="Rectangle 1515"/>
          <p:cNvSpPr/>
          <p:nvPr userDrawn="1"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7" name="Oval 1516"/>
          <p:cNvSpPr/>
          <p:nvPr userDrawn="1"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8" name="Moon 1517"/>
          <p:cNvSpPr/>
          <p:nvPr userDrawn="1"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9" name="Rectangle 1518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20" name="Oval 1519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1" name="Moon 1520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2" name="Rectangle 1521"/>
          <p:cNvSpPr/>
          <p:nvPr userDrawn="1"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23" name="Oval 1522"/>
          <p:cNvSpPr/>
          <p:nvPr userDrawn="1"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4" name="Moon 1523"/>
          <p:cNvSpPr/>
          <p:nvPr userDrawn="1"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5" name="Rectangle 1524"/>
          <p:cNvSpPr/>
          <p:nvPr userDrawn="1"/>
        </p:nvSpPr>
        <p:spPr>
          <a:xfrm>
            <a:off x="761807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6" name="Oval 1525"/>
          <p:cNvSpPr/>
          <p:nvPr userDrawn="1"/>
        </p:nvSpPr>
        <p:spPr>
          <a:xfrm>
            <a:off x="83018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7" name="Moon 1526"/>
          <p:cNvSpPr/>
          <p:nvPr userDrawn="1"/>
        </p:nvSpPr>
        <p:spPr>
          <a:xfrm>
            <a:off x="83018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8" name="Rectangle 1527"/>
          <p:cNvSpPr/>
          <p:nvPr userDrawn="1"/>
        </p:nvSpPr>
        <p:spPr>
          <a:xfrm>
            <a:off x="1142711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9" name="Oval 1528"/>
          <p:cNvSpPr/>
          <p:nvPr userDrawn="1"/>
        </p:nvSpPr>
        <p:spPr>
          <a:xfrm>
            <a:off x="121108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0" name="Moon 1529"/>
          <p:cNvSpPr/>
          <p:nvPr userDrawn="1"/>
        </p:nvSpPr>
        <p:spPr>
          <a:xfrm>
            <a:off x="121108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1" name="Rectangle 1530"/>
          <p:cNvSpPr/>
          <p:nvPr userDrawn="1"/>
        </p:nvSpPr>
        <p:spPr>
          <a:xfrm>
            <a:off x="1523614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2" name="Oval 1531"/>
          <p:cNvSpPr/>
          <p:nvPr userDrawn="1"/>
        </p:nvSpPr>
        <p:spPr>
          <a:xfrm>
            <a:off x="159199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3" name="Moon 1532"/>
          <p:cNvSpPr/>
          <p:nvPr userDrawn="1"/>
        </p:nvSpPr>
        <p:spPr>
          <a:xfrm>
            <a:off x="159199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4" name="Rectangle 1533"/>
          <p:cNvSpPr/>
          <p:nvPr userDrawn="1"/>
        </p:nvSpPr>
        <p:spPr>
          <a:xfrm>
            <a:off x="1904518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5" name="Oval 1534"/>
          <p:cNvSpPr/>
          <p:nvPr userDrawn="1"/>
        </p:nvSpPr>
        <p:spPr>
          <a:xfrm>
            <a:off x="1972894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" name="Moon 1535"/>
          <p:cNvSpPr/>
          <p:nvPr userDrawn="1"/>
        </p:nvSpPr>
        <p:spPr>
          <a:xfrm>
            <a:off x="1972894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" name="Rectangle 1536"/>
          <p:cNvSpPr/>
          <p:nvPr userDrawn="1"/>
        </p:nvSpPr>
        <p:spPr>
          <a:xfrm>
            <a:off x="2285421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" name="Oval 1537"/>
          <p:cNvSpPr/>
          <p:nvPr userDrawn="1"/>
        </p:nvSpPr>
        <p:spPr>
          <a:xfrm>
            <a:off x="235379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9" name="Moon 1538"/>
          <p:cNvSpPr/>
          <p:nvPr userDrawn="1"/>
        </p:nvSpPr>
        <p:spPr>
          <a:xfrm>
            <a:off x="235379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Rectangle 1539"/>
          <p:cNvSpPr/>
          <p:nvPr userDrawn="1"/>
        </p:nvSpPr>
        <p:spPr>
          <a:xfrm>
            <a:off x="2666325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1" name="Oval 1540"/>
          <p:cNvSpPr/>
          <p:nvPr userDrawn="1"/>
        </p:nvSpPr>
        <p:spPr>
          <a:xfrm>
            <a:off x="273470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2" name="Moon 1541"/>
          <p:cNvSpPr/>
          <p:nvPr userDrawn="1"/>
        </p:nvSpPr>
        <p:spPr>
          <a:xfrm>
            <a:off x="273470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3" name="Rectangle 1542"/>
          <p:cNvSpPr/>
          <p:nvPr userDrawn="1"/>
        </p:nvSpPr>
        <p:spPr>
          <a:xfrm>
            <a:off x="3047228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4" name="Oval 1543"/>
          <p:cNvSpPr/>
          <p:nvPr userDrawn="1"/>
        </p:nvSpPr>
        <p:spPr>
          <a:xfrm>
            <a:off x="3115604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5" name="Moon 1544"/>
          <p:cNvSpPr/>
          <p:nvPr userDrawn="1"/>
        </p:nvSpPr>
        <p:spPr>
          <a:xfrm>
            <a:off x="3115604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" name="Rectangle 1545"/>
          <p:cNvSpPr/>
          <p:nvPr userDrawn="1"/>
        </p:nvSpPr>
        <p:spPr>
          <a:xfrm>
            <a:off x="3428132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7" name="Oval 1546"/>
          <p:cNvSpPr/>
          <p:nvPr userDrawn="1"/>
        </p:nvSpPr>
        <p:spPr>
          <a:xfrm>
            <a:off x="349650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8" name="Moon 1547"/>
          <p:cNvSpPr/>
          <p:nvPr userDrawn="1"/>
        </p:nvSpPr>
        <p:spPr>
          <a:xfrm>
            <a:off x="349650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9" name="Rectangle 1548"/>
          <p:cNvSpPr/>
          <p:nvPr userDrawn="1"/>
        </p:nvSpPr>
        <p:spPr>
          <a:xfrm>
            <a:off x="3809035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0" name="Oval 1549"/>
          <p:cNvSpPr/>
          <p:nvPr userDrawn="1"/>
        </p:nvSpPr>
        <p:spPr>
          <a:xfrm>
            <a:off x="387741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1" name="Moon 1550"/>
          <p:cNvSpPr/>
          <p:nvPr userDrawn="1"/>
        </p:nvSpPr>
        <p:spPr>
          <a:xfrm>
            <a:off x="387741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2" name="Rectangle 1551"/>
          <p:cNvSpPr/>
          <p:nvPr userDrawn="1"/>
        </p:nvSpPr>
        <p:spPr>
          <a:xfrm>
            <a:off x="4189939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3" name="Oval 1552"/>
          <p:cNvSpPr/>
          <p:nvPr userDrawn="1"/>
        </p:nvSpPr>
        <p:spPr>
          <a:xfrm>
            <a:off x="4258315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4" name="Moon 1553"/>
          <p:cNvSpPr/>
          <p:nvPr userDrawn="1"/>
        </p:nvSpPr>
        <p:spPr>
          <a:xfrm>
            <a:off x="4258315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5" name="Rectangle 1554"/>
          <p:cNvSpPr/>
          <p:nvPr userDrawn="1"/>
        </p:nvSpPr>
        <p:spPr>
          <a:xfrm>
            <a:off x="4570842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" name="Oval 1555"/>
          <p:cNvSpPr/>
          <p:nvPr userDrawn="1"/>
        </p:nvSpPr>
        <p:spPr>
          <a:xfrm>
            <a:off x="463921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7" name="Moon 1556"/>
          <p:cNvSpPr/>
          <p:nvPr userDrawn="1"/>
        </p:nvSpPr>
        <p:spPr>
          <a:xfrm>
            <a:off x="463921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Rectangle 1557"/>
          <p:cNvSpPr/>
          <p:nvPr userDrawn="1"/>
        </p:nvSpPr>
        <p:spPr>
          <a:xfrm>
            <a:off x="4951746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9" name="Oval 1558"/>
          <p:cNvSpPr/>
          <p:nvPr userDrawn="1"/>
        </p:nvSpPr>
        <p:spPr>
          <a:xfrm>
            <a:off x="5020122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0" name="Moon 1559"/>
          <p:cNvSpPr/>
          <p:nvPr userDrawn="1"/>
        </p:nvSpPr>
        <p:spPr>
          <a:xfrm>
            <a:off x="5020122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1" name="Rectangle 1560"/>
          <p:cNvSpPr/>
          <p:nvPr userDrawn="1"/>
        </p:nvSpPr>
        <p:spPr>
          <a:xfrm>
            <a:off x="5332649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2" name="Oval 1561"/>
          <p:cNvSpPr/>
          <p:nvPr userDrawn="1"/>
        </p:nvSpPr>
        <p:spPr>
          <a:xfrm>
            <a:off x="5401025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3" name="Moon 1562"/>
          <p:cNvSpPr/>
          <p:nvPr userDrawn="1"/>
        </p:nvSpPr>
        <p:spPr>
          <a:xfrm>
            <a:off x="5401025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4" name="Rectangle 1563"/>
          <p:cNvSpPr/>
          <p:nvPr userDrawn="1"/>
        </p:nvSpPr>
        <p:spPr>
          <a:xfrm>
            <a:off x="5713553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5" name="Oval 1564"/>
          <p:cNvSpPr/>
          <p:nvPr userDrawn="1"/>
        </p:nvSpPr>
        <p:spPr>
          <a:xfrm>
            <a:off x="5781929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" name="Moon 1565"/>
          <p:cNvSpPr/>
          <p:nvPr userDrawn="1"/>
        </p:nvSpPr>
        <p:spPr>
          <a:xfrm>
            <a:off x="5781929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7" name="Rectangle 1566"/>
          <p:cNvSpPr/>
          <p:nvPr userDrawn="1"/>
        </p:nvSpPr>
        <p:spPr>
          <a:xfrm>
            <a:off x="6094456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8" name="Oval 1567"/>
          <p:cNvSpPr/>
          <p:nvPr userDrawn="1"/>
        </p:nvSpPr>
        <p:spPr>
          <a:xfrm>
            <a:off x="6162832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9" name="Moon 1568"/>
          <p:cNvSpPr/>
          <p:nvPr userDrawn="1"/>
        </p:nvSpPr>
        <p:spPr>
          <a:xfrm>
            <a:off x="6162832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0" name="Rectangle 1569"/>
          <p:cNvSpPr/>
          <p:nvPr userDrawn="1"/>
        </p:nvSpPr>
        <p:spPr>
          <a:xfrm>
            <a:off x="6475360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1" name="Oval 1570"/>
          <p:cNvSpPr/>
          <p:nvPr userDrawn="1"/>
        </p:nvSpPr>
        <p:spPr>
          <a:xfrm>
            <a:off x="654373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2" name="Moon 1571"/>
          <p:cNvSpPr/>
          <p:nvPr userDrawn="1"/>
        </p:nvSpPr>
        <p:spPr>
          <a:xfrm>
            <a:off x="654373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3" name="Rectangle 1572"/>
          <p:cNvSpPr/>
          <p:nvPr userDrawn="1"/>
        </p:nvSpPr>
        <p:spPr>
          <a:xfrm>
            <a:off x="6856263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4" name="Oval 1573"/>
          <p:cNvSpPr/>
          <p:nvPr userDrawn="1"/>
        </p:nvSpPr>
        <p:spPr>
          <a:xfrm>
            <a:off x="6924639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5" name="Moon 1574"/>
          <p:cNvSpPr/>
          <p:nvPr userDrawn="1"/>
        </p:nvSpPr>
        <p:spPr>
          <a:xfrm>
            <a:off x="6924639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" name="Rectangle 1575"/>
          <p:cNvSpPr/>
          <p:nvPr userDrawn="1"/>
        </p:nvSpPr>
        <p:spPr>
          <a:xfrm>
            <a:off x="7237167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7" name="Oval 1576"/>
          <p:cNvSpPr/>
          <p:nvPr userDrawn="1"/>
        </p:nvSpPr>
        <p:spPr>
          <a:xfrm>
            <a:off x="730554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8" name="Moon 1577"/>
          <p:cNvSpPr/>
          <p:nvPr userDrawn="1"/>
        </p:nvSpPr>
        <p:spPr>
          <a:xfrm>
            <a:off x="730554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9" name="Rectangle 1578"/>
          <p:cNvSpPr/>
          <p:nvPr userDrawn="1"/>
        </p:nvSpPr>
        <p:spPr>
          <a:xfrm>
            <a:off x="7618070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0" name="Oval 1579"/>
          <p:cNvSpPr/>
          <p:nvPr userDrawn="1"/>
        </p:nvSpPr>
        <p:spPr>
          <a:xfrm>
            <a:off x="768644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1" name="Moon 1580"/>
          <p:cNvSpPr/>
          <p:nvPr userDrawn="1"/>
        </p:nvSpPr>
        <p:spPr>
          <a:xfrm>
            <a:off x="768644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2" name="Rectangle 1581"/>
          <p:cNvSpPr/>
          <p:nvPr userDrawn="1"/>
        </p:nvSpPr>
        <p:spPr>
          <a:xfrm>
            <a:off x="7998974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3" name="Oval 1582"/>
          <p:cNvSpPr/>
          <p:nvPr userDrawn="1"/>
        </p:nvSpPr>
        <p:spPr>
          <a:xfrm>
            <a:off x="806735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4" name="Moon 1583"/>
          <p:cNvSpPr/>
          <p:nvPr userDrawn="1"/>
        </p:nvSpPr>
        <p:spPr>
          <a:xfrm>
            <a:off x="806735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5" name="Rectangle 1584"/>
          <p:cNvSpPr/>
          <p:nvPr userDrawn="1"/>
        </p:nvSpPr>
        <p:spPr>
          <a:xfrm>
            <a:off x="8379877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6" name="Oval 1585"/>
          <p:cNvSpPr/>
          <p:nvPr userDrawn="1"/>
        </p:nvSpPr>
        <p:spPr>
          <a:xfrm>
            <a:off x="844825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7" name="Moon 1586"/>
          <p:cNvSpPr/>
          <p:nvPr userDrawn="1"/>
        </p:nvSpPr>
        <p:spPr>
          <a:xfrm>
            <a:off x="844825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8" name="Rectangle 1587"/>
          <p:cNvSpPr/>
          <p:nvPr userDrawn="1"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9" name="Oval 1588"/>
          <p:cNvSpPr/>
          <p:nvPr userDrawn="1"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0" name="Moon 1589"/>
          <p:cNvSpPr/>
          <p:nvPr userDrawn="1"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1" name="Rectangle 1590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2" name="Oval 1591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3" name="Moon 1592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4" name="Rectangle 1593"/>
          <p:cNvSpPr/>
          <p:nvPr userDrawn="1"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5" name="Oval 1594"/>
          <p:cNvSpPr/>
          <p:nvPr userDrawn="1"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6" name="Moon 1595"/>
          <p:cNvSpPr/>
          <p:nvPr userDrawn="1"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7" name="Rectangle 1596"/>
          <p:cNvSpPr/>
          <p:nvPr userDrawn="1"/>
        </p:nvSpPr>
        <p:spPr>
          <a:xfrm>
            <a:off x="761807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8" name="Oval 1597"/>
          <p:cNvSpPr/>
          <p:nvPr userDrawn="1"/>
        </p:nvSpPr>
        <p:spPr>
          <a:xfrm>
            <a:off x="83018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9" name="Moon 1598"/>
          <p:cNvSpPr/>
          <p:nvPr userDrawn="1"/>
        </p:nvSpPr>
        <p:spPr>
          <a:xfrm>
            <a:off x="83018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0" name="Rectangle 1599"/>
          <p:cNvSpPr/>
          <p:nvPr userDrawn="1"/>
        </p:nvSpPr>
        <p:spPr>
          <a:xfrm>
            <a:off x="114271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Oval 1600"/>
          <p:cNvSpPr/>
          <p:nvPr userDrawn="1"/>
        </p:nvSpPr>
        <p:spPr>
          <a:xfrm>
            <a:off x="121108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2" name="Moon 1601"/>
          <p:cNvSpPr/>
          <p:nvPr userDrawn="1"/>
        </p:nvSpPr>
        <p:spPr>
          <a:xfrm>
            <a:off x="121108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3" name="Rectangle 1602"/>
          <p:cNvSpPr/>
          <p:nvPr userDrawn="1"/>
        </p:nvSpPr>
        <p:spPr>
          <a:xfrm>
            <a:off x="152361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04" name="Oval 1603"/>
          <p:cNvSpPr/>
          <p:nvPr userDrawn="1"/>
        </p:nvSpPr>
        <p:spPr>
          <a:xfrm>
            <a:off x="159199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5" name="Moon 1604"/>
          <p:cNvSpPr/>
          <p:nvPr userDrawn="1"/>
        </p:nvSpPr>
        <p:spPr>
          <a:xfrm>
            <a:off x="159199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6" name="Rectangle 1605"/>
          <p:cNvSpPr/>
          <p:nvPr userDrawn="1"/>
        </p:nvSpPr>
        <p:spPr>
          <a:xfrm>
            <a:off x="190451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07" name="Oval 1606"/>
          <p:cNvSpPr/>
          <p:nvPr userDrawn="1"/>
        </p:nvSpPr>
        <p:spPr>
          <a:xfrm>
            <a:off x="197289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8" name="Moon 1607"/>
          <p:cNvSpPr/>
          <p:nvPr userDrawn="1"/>
        </p:nvSpPr>
        <p:spPr>
          <a:xfrm>
            <a:off x="197289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9" name="Rectangle 1608"/>
          <p:cNvSpPr/>
          <p:nvPr userDrawn="1"/>
        </p:nvSpPr>
        <p:spPr>
          <a:xfrm>
            <a:off x="228542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0" name="Oval 1609"/>
          <p:cNvSpPr/>
          <p:nvPr userDrawn="1"/>
        </p:nvSpPr>
        <p:spPr>
          <a:xfrm>
            <a:off x="235379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1" name="Moon 1610"/>
          <p:cNvSpPr/>
          <p:nvPr userDrawn="1"/>
        </p:nvSpPr>
        <p:spPr>
          <a:xfrm>
            <a:off x="235379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2" name="Rectangle 1611"/>
          <p:cNvSpPr/>
          <p:nvPr userDrawn="1"/>
        </p:nvSpPr>
        <p:spPr>
          <a:xfrm>
            <a:off x="2666325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3" name="Oval 1612"/>
          <p:cNvSpPr/>
          <p:nvPr userDrawn="1"/>
        </p:nvSpPr>
        <p:spPr>
          <a:xfrm>
            <a:off x="273470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4" name="Moon 1613"/>
          <p:cNvSpPr/>
          <p:nvPr userDrawn="1"/>
        </p:nvSpPr>
        <p:spPr>
          <a:xfrm>
            <a:off x="273470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5" name="Rectangle 1614"/>
          <p:cNvSpPr/>
          <p:nvPr userDrawn="1"/>
        </p:nvSpPr>
        <p:spPr>
          <a:xfrm>
            <a:off x="304722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16" name="Oval 1615"/>
          <p:cNvSpPr/>
          <p:nvPr userDrawn="1"/>
        </p:nvSpPr>
        <p:spPr>
          <a:xfrm>
            <a:off x="311560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7" name="Moon 1616"/>
          <p:cNvSpPr/>
          <p:nvPr userDrawn="1"/>
        </p:nvSpPr>
        <p:spPr>
          <a:xfrm>
            <a:off x="311560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8" name="Rectangle 1617"/>
          <p:cNvSpPr/>
          <p:nvPr userDrawn="1"/>
        </p:nvSpPr>
        <p:spPr>
          <a:xfrm>
            <a:off x="3428132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9" name="Oval 1618"/>
          <p:cNvSpPr/>
          <p:nvPr userDrawn="1"/>
        </p:nvSpPr>
        <p:spPr>
          <a:xfrm>
            <a:off x="349650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0" name="Moon 1619"/>
          <p:cNvSpPr/>
          <p:nvPr userDrawn="1"/>
        </p:nvSpPr>
        <p:spPr>
          <a:xfrm>
            <a:off x="349650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1" name="Rectangle 1620"/>
          <p:cNvSpPr/>
          <p:nvPr userDrawn="1"/>
        </p:nvSpPr>
        <p:spPr>
          <a:xfrm>
            <a:off x="3809035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2" name="Oval 1621"/>
          <p:cNvSpPr/>
          <p:nvPr userDrawn="1"/>
        </p:nvSpPr>
        <p:spPr>
          <a:xfrm>
            <a:off x="387741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3" name="Moon 1622"/>
          <p:cNvSpPr/>
          <p:nvPr userDrawn="1"/>
        </p:nvSpPr>
        <p:spPr>
          <a:xfrm>
            <a:off x="387741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4" name="Rectangle 1623"/>
          <p:cNvSpPr/>
          <p:nvPr userDrawn="1"/>
        </p:nvSpPr>
        <p:spPr>
          <a:xfrm>
            <a:off x="4189939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5" name="Oval 1624"/>
          <p:cNvSpPr/>
          <p:nvPr userDrawn="1"/>
        </p:nvSpPr>
        <p:spPr>
          <a:xfrm>
            <a:off x="425831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6" name="Moon 1625"/>
          <p:cNvSpPr/>
          <p:nvPr userDrawn="1"/>
        </p:nvSpPr>
        <p:spPr>
          <a:xfrm>
            <a:off x="425831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7" name="Rectangle 1626"/>
          <p:cNvSpPr/>
          <p:nvPr userDrawn="1"/>
        </p:nvSpPr>
        <p:spPr>
          <a:xfrm>
            <a:off x="4570842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8" name="Oval 1627"/>
          <p:cNvSpPr/>
          <p:nvPr userDrawn="1"/>
        </p:nvSpPr>
        <p:spPr>
          <a:xfrm>
            <a:off x="463921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9" name="Moon 1628"/>
          <p:cNvSpPr/>
          <p:nvPr userDrawn="1"/>
        </p:nvSpPr>
        <p:spPr>
          <a:xfrm>
            <a:off x="463921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0" name="Rectangle 1629"/>
          <p:cNvSpPr/>
          <p:nvPr userDrawn="1"/>
        </p:nvSpPr>
        <p:spPr>
          <a:xfrm>
            <a:off x="4951746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31" name="Oval 1630"/>
          <p:cNvSpPr/>
          <p:nvPr userDrawn="1"/>
        </p:nvSpPr>
        <p:spPr>
          <a:xfrm>
            <a:off x="502012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2" name="Moon 1631"/>
          <p:cNvSpPr/>
          <p:nvPr userDrawn="1"/>
        </p:nvSpPr>
        <p:spPr>
          <a:xfrm>
            <a:off x="502012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3" name="Rectangle 1632"/>
          <p:cNvSpPr/>
          <p:nvPr userDrawn="1"/>
        </p:nvSpPr>
        <p:spPr>
          <a:xfrm>
            <a:off x="5332649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4" name="Oval 1633"/>
          <p:cNvSpPr/>
          <p:nvPr userDrawn="1"/>
        </p:nvSpPr>
        <p:spPr>
          <a:xfrm>
            <a:off x="540102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5" name="Moon 1634"/>
          <p:cNvSpPr/>
          <p:nvPr userDrawn="1"/>
        </p:nvSpPr>
        <p:spPr>
          <a:xfrm>
            <a:off x="540102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6" name="Rectangle 1635"/>
          <p:cNvSpPr/>
          <p:nvPr userDrawn="1"/>
        </p:nvSpPr>
        <p:spPr>
          <a:xfrm>
            <a:off x="5713553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7" name="Oval 1636"/>
          <p:cNvSpPr/>
          <p:nvPr userDrawn="1"/>
        </p:nvSpPr>
        <p:spPr>
          <a:xfrm>
            <a:off x="578192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" name="Moon 1637"/>
          <p:cNvSpPr/>
          <p:nvPr userDrawn="1"/>
        </p:nvSpPr>
        <p:spPr>
          <a:xfrm>
            <a:off x="578192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" name="Rectangle 1638"/>
          <p:cNvSpPr/>
          <p:nvPr userDrawn="1"/>
        </p:nvSpPr>
        <p:spPr>
          <a:xfrm>
            <a:off x="6094456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" name="Oval 1639"/>
          <p:cNvSpPr/>
          <p:nvPr userDrawn="1"/>
        </p:nvSpPr>
        <p:spPr>
          <a:xfrm>
            <a:off x="616283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" name="Moon 1640"/>
          <p:cNvSpPr/>
          <p:nvPr userDrawn="1"/>
        </p:nvSpPr>
        <p:spPr>
          <a:xfrm>
            <a:off x="616283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2" name="Rectangle 1641"/>
          <p:cNvSpPr/>
          <p:nvPr userDrawn="1"/>
        </p:nvSpPr>
        <p:spPr>
          <a:xfrm>
            <a:off x="647536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3" name="Oval 1642"/>
          <p:cNvSpPr/>
          <p:nvPr userDrawn="1"/>
        </p:nvSpPr>
        <p:spPr>
          <a:xfrm>
            <a:off x="654373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4" name="Moon 1643"/>
          <p:cNvSpPr/>
          <p:nvPr userDrawn="1"/>
        </p:nvSpPr>
        <p:spPr>
          <a:xfrm>
            <a:off x="654373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5" name="Rectangle 1644"/>
          <p:cNvSpPr/>
          <p:nvPr userDrawn="1"/>
        </p:nvSpPr>
        <p:spPr>
          <a:xfrm>
            <a:off x="6856263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6" name="Oval 1645"/>
          <p:cNvSpPr/>
          <p:nvPr userDrawn="1"/>
        </p:nvSpPr>
        <p:spPr>
          <a:xfrm>
            <a:off x="692463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7" name="Moon 1646"/>
          <p:cNvSpPr/>
          <p:nvPr userDrawn="1"/>
        </p:nvSpPr>
        <p:spPr>
          <a:xfrm>
            <a:off x="692463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" name="Rectangle 1647"/>
          <p:cNvSpPr/>
          <p:nvPr userDrawn="1"/>
        </p:nvSpPr>
        <p:spPr>
          <a:xfrm>
            <a:off x="7237167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9" name="Oval 1648"/>
          <p:cNvSpPr/>
          <p:nvPr userDrawn="1"/>
        </p:nvSpPr>
        <p:spPr>
          <a:xfrm>
            <a:off x="730554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0" name="Moon 1649"/>
          <p:cNvSpPr/>
          <p:nvPr userDrawn="1"/>
        </p:nvSpPr>
        <p:spPr>
          <a:xfrm>
            <a:off x="730554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1" name="Rectangle 1650"/>
          <p:cNvSpPr/>
          <p:nvPr userDrawn="1"/>
        </p:nvSpPr>
        <p:spPr>
          <a:xfrm>
            <a:off x="7618070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6" name="Oval 1735"/>
          <p:cNvSpPr/>
          <p:nvPr userDrawn="1"/>
        </p:nvSpPr>
        <p:spPr>
          <a:xfrm>
            <a:off x="768644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7" name="Moon 1736"/>
          <p:cNvSpPr/>
          <p:nvPr userDrawn="1"/>
        </p:nvSpPr>
        <p:spPr>
          <a:xfrm>
            <a:off x="768644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8" name="Rectangle 1737"/>
          <p:cNvSpPr/>
          <p:nvPr userDrawn="1"/>
        </p:nvSpPr>
        <p:spPr>
          <a:xfrm>
            <a:off x="799897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39" name="Oval 1738"/>
          <p:cNvSpPr/>
          <p:nvPr userDrawn="1"/>
        </p:nvSpPr>
        <p:spPr>
          <a:xfrm>
            <a:off x="806735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" name="Moon 1739"/>
          <p:cNvSpPr/>
          <p:nvPr userDrawn="1"/>
        </p:nvSpPr>
        <p:spPr>
          <a:xfrm>
            <a:off x="806735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" name="Rectangle 1740"/>
          <p:cNvSpPr/>
          <p:nvPr userDrawn="1"/>
        </p:nvSpPr>
        <p:spPr>
          <a:xfrm>
            <a:off x="8379877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" name="Oval 1741"/>
          <p:cNvSpPr/>
          <p:nvPr userDrawn="1"/>
        </p:nvSpPr>
        <p:spPr>
          <a:xfrm>
            <a:off x="844825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3" name="Moon 1742"/>
          <p:cNvSpPr/>
          <p:nvPr userDrawn="1"/>
        </p:nvSpPr>
        <p:spPr>
          <a:xfrm>
            <a:off x="844825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4" name="Rectangle 1743"/>
          <p:cNvSpPr/>
          <p:nvPr userDrawn="1"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5" name="Oval 1744"/>
          <p:cNvSpPr/>
          <p:nvPr userDrawn="1"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6" name="Moon 1745"/>
          <p:cNvSpPr/>
          <p:nvPr userDrawn="1"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7" name="Rectangle 1746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8" name="Oval 1747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9" name="Moon 1748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0" name="Rectangle 1749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1" name="Oval 1750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2" name="Moon 1751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3" name="Rectangle 1752"/>
          <p:cNvSpPr/>
          <p:nvPr userDrawn="1"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4" name="Oval 1753"/>
          <p:cNvSpPr/>
          <p:nvPr userDrawn="1"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5" name="Moon 1754"/>
          <p:cNvSpPr/>
          <p:nvPr userDrawn="1"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6" name="Rectangle 1755"/>
          <p:cNvSpPr/>
          <p:nvPr userDrawn="1"/>
        </p:nvSpPr>
        <p:spPr>
          <a:xfrm>
            <a:off x="114271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7" name="Oval 1756"/>
          <p:cNvSpPr/>
          <p:nvPr userDrawn="1"/>
        </p:nvSpPr>
        <p:spPr>
          <a:xfrm>
            <a:off x="121108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8" name="Moon 1757"/>
          <p:cNvSpPr/>
          <p:nvPr userDrawn="1"/>
        </p:nvSpPr>
        <p:spPr>
          <a:xfrm>
            <a:off x="121108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9" name="Rectangle 1758"/>
          <p:cNvSpPr/>
          <p:nvPr userDrawn="1"/>
        </p:nvSpPr>
        <p:spPr>
          <a:xfrm>
            <a:off x="152361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60" name="Oval 1759"/>
          <p:cNvSpPr/>
          <p:nvPr userDrawn="1"/>
        </p:nvSpPr>
        <p:spPr>
          <a:xfrm>
            <a:off x="159199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1" name="Moon 1760"/>
          <p:cNvSpPr/>
          <p:nvPr userDrawn="1"/>
        </p:nvSpPr>
        <p:spPr>
          <a:xfrm>
            <a:off x="159199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2" name="Rectangle 1761"/>
          <p:cNvSpPr/>
          <p:nvPr userDrawn="1"/>
        </p:nvSpPr>
        <p:spPr>
          <a:xfrm>
            <a:off x="190451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63" name="Oval 1762"/>
          <p:cNvSpPr/>
          <p:nvPr userDrawn="1"/>
        </p:nvSpPr>
        <p:spPr>
          <a:xfrm>
            <a:off x="197289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4" name="Moon 1763"/>
          <p:cNvSpPr/>
          <p:nvPr userDrawn="1"/>
        </p:nvSpPr>
        <p:spPr>
          <a:xfrm>
            <a:off x="197289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5" name="Rectangle 1764"/>
          <p:cNvSpPr/>
          <p:nvPr userDrawn="1"/>
        </p:nvSpPr>
        <p:spPr>
          <a:xfrm>
            <a:off x="228542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6" name="Oval 1765"/>
          <p:cNvSpPr/>
          <p:nvPr userDrawn="1"/>
        </p:nvSpPr>
        <p:spPr>
          <a:xfrm>
            <a:off x="235379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7" name="Moon 1766"/>
          <p:cNvSpPr/>
          <p:nvPr userDrawn="1"/>
        </p:nvSpPr>
        <p:spPr>
          <a:xfrm>
            <a:off x="235379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8" name="Rectangle 1767"/>
          <p:cNvSpPr/>
          <p:nvPr userDrawn="1"/>
        </p:nvSpPr>
        <p:spPr>
          <a:xfrm>
            <a:off x="2666325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9" name="Oval 1768"/>
          <p:cNvSpPr/>
          <p:nvPr userDrawn="1"/>
        </p:nvSpPr>
        <p:spPr>
          <a:xfrm>
            <a:off x="273470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0" name="Moon 1769"/>
          <p:cNvSpPr/>
          <p:nvPr userDrawn="1"/>
        </p:nvSpPr>
        <p:spPr>
          <a:xfrm>
            <a:off x="273470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1" name="Rectangle 1770"/>
          <p:cNvSpPr/>
          <p:nvPr userDrawn="1"/>
        </p:nvSpPr>
        <p:spPr>
          <a:xfrm>
            <a:off x="304722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73" name="Oval 1772"/>
          <p:cNvSpPr/>
          <p:nvPr userDrawn="1"/>
        </p:nvSpPr>
        <p:spPr>
          <a:xfrm>
            <a:off x="311560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4" name="Moon 1773"/>
          <p:cNvSpPr/>
          <p:nvPr userDrawn="1"/>
        </p:nvSpPr>
        <p:spPr>
          <a:xfrm>
            <a:off x="311560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5" name="Rectangle 1774"/>
          <p:cNvSpPr/>
          <p:nvPr userDrawn="1"/>
        </p:nvSpPr>
        <p:spPr>
          <a:xfrm>
            <a:off x="342813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6" name="Oval 1775"/>
          <p:cNvSpPr/>
          <p:nvPr userDrawn="1"/>
        </p:nvSpPr>
        <p:spPr>
          <a:xfrm>
            <a:off x="349650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7" name="Moon 1776"/>
          <p:cNvSpPr/>
          <p:nvPr userDrawn="1"/>
        </p:nvSpPr>
        <p:spPr>
          <a:xfrm>
            <a:off x="349650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8" name="Rectangle 1777"/>
          <p:cNvSpPr/>
          <p:nvPr userDrawn="1"/>
        </p:nvSpPr>
        <p:spPr>
          <a:xfrm>
            <a:off x="380903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9" name="Oval 1778"/>
          <p:cNvSpPr/>
          <p:nvPr userDrawn="1"/>
        </p:nvSpPr>
        <p:spPr>
          <a:xfrm>
            <a:off x="387741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0" name="Moon 1779"/>
          <p:cNvSpPr/>
          <p:nvPr userDrawn="1"/>
        </p:nvSpPr>
        <p:spPr>
          <a:xfrm>
            <a:off x="387741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1" name="Rectangle 1780"/>
          <p:cNvSpPr/>
          <p:nvPr userDrawn="1"/>
        </p:nvSpPr>
        <p:spPr>
          <a:xfrm>
            <a:off x="4189939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2" name="Oval 1781"/>
          <p:cNvSpPr/>
          <p:nvPr userDrawn="1"/>
        </p:nvSpPr>
        <p:spPr>
          <a:xfrm>
            <a:off x="425831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3" name="Moon 1782"/>
          <p:cNvSpPr/>
          <p:nvPr userDrawn="1"/>
        </p:nvSpPr>
        <p:spPr>
          <a:xfrm>
            <a:off x="425831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4" name="Rectangle 1783"/>
          <p:cNvSpPr/>
          <p:nvPr userDrawn="1"/>
        </p:nvSpPr>
        <p:spPr>
          <a:xfrm>
            <a:off x="457084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5" name="Oval 1784"/>
          <p:cNvSpPr/>
          <p:nvPr userDrawn="1"/>
        </p:nvSpPr>
        <p:spPr>
          <a:xfrm>
            <a:off x="463921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6" name="Moon 1785"/>
          <p:cNvSpPr/>
          <p:nvPr userDrawn="1"/>
        </p:nvSpPr>
        <p:spPr>
          <a:xfrm>
            <a:off x="463921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7" name="Rectangle 1786"/>
          <p:cNvSpPr/>
          <p:nvPr userDrawn="1"/>
        </p:nvSpPr>
        <p:spPr>
          <a:xfrm>
            <a:off x="4951746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8" name="Oval 1787"/>
          <p:cNvSpPr/>
          <p:nvPr userDrawn="1"/>
        </p:nvSpPr>
        <p:spPr>
          <a:xfrm>
            <a:off x="502012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9" name="Moon 1788"/>
          <p:cNvSpPr/>
          <p:nvPr userDrawn="1"/>
        </p:nvSpPr>
        <p:spPr>
          <a:xfrm>
            <a:off x="502012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0" name="Rectangle 1789"/>
          <p:cNvSpPr/>
          <p:nvPr userDrawn="1"/>
        </p:nvSpPr>
        <p:spPr>
          <a:xfrm>
            <a:off x="5332649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1" name="Oval 1790"/>
          <p:cNvSpPr/>
          <p:nvPr userDrawn="1"/>
        </p:nvSpPr>
        <p:spPr>
          <a:xfrm>
            <a:off x="540102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2" name="Moon 1791"/>
          <p:cNvSpPr/>
          <p:nvPr userDrawn="1"/>
        </p:nvSpPr>
        <p:spPr>
          <a:xfrm>
            <a:off x="540102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3" name="Rectangle 1792"/>
          <p:cNvSpPr/>
          <p:nvPr userDrawn="1"/>
        </p:nvSpPr>
        <p:spPr>
          <a:xfrm>
            <a:off x="5713553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4" name="Oval 1793"/>
          <p:cNvSpPr/>
          <p:nvPr userDrawn="1"/>
        </p:nvSpPr>
        <p:spPr>
          <a:xfrm>
            <a:off x="578192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5" name="Moon 1794"/>
          <p:cNvSpPr/>
          <p:nvPr userDrawn="1"/>
        </p:nvSpPr>
        <p:spPr>
          <a:xfrm>
            <a:off x="578192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6" name="Rectangle 1795"/>
          <p:cNvSpPr/>
          <p:nvPr userDrawn="1"/>
        </p:nvSpPr>
        <p:spPr>
          <a:xfrm>
            <a:off x="6094456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7" name="Oval 1796"/>
          <p:cNvSpPr/>
          <p:nvPr userDrawn="1"/>
        </p:nvSpPr>
        <p:spPr>
          <a:xfrm>
            <a:off x="616283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8" name="Moon 1797"/>
          <p:cNvSpPr/>
          <p:nvPr userDrawn="1"/>
        </p:nvSpPr>
        <p:spPr>
          <a:xfrm>
            <a:off x="616283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9" name="Rectangle 1798"/>
          <p:cNvSpPr/>
          <p:nvPr userDrawn="1"/>
        </p:nvSpPr>
        <p:spPr>
          <a:xfrm>
            <a:off x="6475360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0" name="Oval 1799"/>
          <p:cNvSpPr/>
          <p:nvPr userDrawn="1"/>
        </p:nvSpPr>
        <p:spPr>
          <a:xfrm>
            <a:off x="654373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1" name="Moon 1800"/>
          <p:cNvSpPr/>
          <p:nvPr userDrawn="1"/>
        </p:nvSpPr>
        <p:spPr>
          <a:xfrm>
            <a:off x="654373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Rectangle 1801"/>
          <p:cNvSpPr/>
          <p:nvPr userDrawn="1"/>
        </p:nvSpPr>
        <p:spPr>
          <a:xfrm>
            <a:off x="6856263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/>
          <p:cNvSpPr/>
          <p:nvPr userDrawn="1"/>
        </p:nvSpPr>
        <p:spPr>
          <a:xfrm>
            <a:off x="692463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Moon 1803"/>
          <p:cNvSpPr/>
          <p:nvPr userDrawn="1"/>
        </p:nvSpPr>
        <p:spPr>
          <a:xfrm>
            <a:off x="692463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Rectangle 1804"/>
          <p:cNvSpPr/>
          <p:nvPr userDrawn="1"/>
        </p:nvSpPr>
        <p:spPr>
          <a:xfrm>
            <a:off x="7237167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/>
          <p:cNvSpPr/>
          <p:nvPr userDrawn="1"/>
        </p:nvSpPr>
        <p:spPr>
          <a:xfrm>
            <a:off x="730554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Moon 1806"/>
          <p:cNvSpPr/>
          <p:nvPr userDrawn="1"/>
        </p:nvSpPr>
        <p:spPr>
          <a:xfrm>
            <a:off x="730554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Rectangle 1807"/>
          <p:cNvSpPr/>
          <p:nvPr userDrawn="1"/>
        </p:nvSpPr>
        <p:spPr>
          <a:xfrm>
            <a:off x="761807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/>
          <p:cNvSpPr/>
          <p:nvPr userDrawn="1"/>
        </p:nvSpPr>
        <p:spPr>
          <a:xfrm>
            <a:off x="768644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Moon 1809"/>
          <p:cNvSpPr/>
          <p:nvPr userDrawn="1"/>
        </p:nvSpPr>
        <p:spPr>
          <a:xfrm>
            <a:off x="768644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1" name="Rectangle 1810"/>
          <p:cNvSpPr/>
          <p:nvPr userDrawn="1"/>
        </p:nvSpPr>
        <p:spPr>
          <a:xfrm>
            <a:off x="799897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12" name="Oval 1811"/>
          <p:cNvSpPr/>
          <p:nvPr userDrawn="1"/>
        </p:nvSpPr>
        <p:spPr>
          <a:xfrm>
            <a:off x="806735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3" name="Moon 1812"/>
          <p:cNvSpPr/>
          <p:nvPr userDrawn="1"/>
        </p:nvSpPr>
        <p:spPr>
          <a:xfrm>
            <a:off x="806735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4" name="Rectangle 1813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5" name="Oval 1814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6" name="Moon 1815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7" name="Rectangle 1816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8" name="Oval 1817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9" name="Moon 1818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22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8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3399" y="6216529"/>
            <a:ext cx="162777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58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28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5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O - Title Slide 3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29" y="1122363"/>
            <a:ext cx="7858144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72" name="Subtitle 2"/>
          <p:cNvSpPr>
            <a:spLocks noGrp="1"/>
          </p:cNvSpPr>
          <p:nvPr>
            <p:ph type="subTitle" idx="1"/>
          </p:nvPr>
        </p:nvSpPr>
        <p:spPr>
          <a:xfrm>
            <a:off x="643921" y="3602038"/>
            <a:ext cx="7856159" cy="1730068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91" name="Rectangle 390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Moon 392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Moon 395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Moon 398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Moon 401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Moon 404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Moon 407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Moon 410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Moon 413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Moon 416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Moon 419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Moon 422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Moon 425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Moon 428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Moon 431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Moon 434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Moon 437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Moon 440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Moon 443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Rectangle 444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Oval 445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Moon 446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Oval 448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Moon 449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Moon 452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Moon 455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Oval 457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Moon 458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Oval 460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Moon 461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Moon 464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Rectangle 465"/>
          <p:cNvSpPr/>
          <p:nvPr userDrawn="1"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 userDrawn="1"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Moon 467"/>
          <p:cNvSpPr/>
          <p:nvPr userDrawn="1"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/>
          <p:cNvSpPr/>
          <p:nvPr userDrawn="1"/>
        </p:nvSpPr>
        <p:spPr>
          <a:xfrm>
            <a:off x="761807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469"/>
          <p:cNvSpPr/>
          <p:nvPr userDrawn="1"/>
        </p:nvSpPr>
        <p:spPr>
          <a:xfrm>
            <a:off x="83018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Moon 470"/>
          <p:cNvSpPr/>
          <p:nvPr userDrawn="1"/>
        </p:nvSpPr>
        <p:spPr>
          <a:xfrm>
            <a:off x="83018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Rectangle 471"/>
          <p:cNvSpPr/>
          <p:nvPr userDrawn="1"/>
        </p:nvSpPr>
        <p:spPr>
          <a:xfrm>
            <a:off x="1142711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/>
          <p:cNvSpPr/>
          <p:nvPr userDrawn="1"/>
        </p:nvSpPr>
        <p:spPr>
          <a:xfrm>
            <a:off x="121108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Moon 473"/>
          <p:cNvSpPr/>
          <p:nvPr userDrawn="1"/>
        </p:nvSpPr>
        <p:spPr>
          <a:xfrm>
            <a:off x="121108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Rectangle 474"/>
          <p:cNvSpPr/>
          <p:nvPr userDrawn="1"/>
        </p:nvSpPr>
        <p:spPr>
          <a:xfrm>
            <a:off x="152361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 userDrawn="1"/>
        </p:nvSpPr>
        <p:spPr>
          <a:xfrm>
            <a:off x="159199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Moon 476"/>
          <p:cNvSpPr/>
          <p:nvPr userDrawn="1"/>
        </p:nvSpPr>
        <p:spPr>
          <a:xfrm>
            <a:off x="159199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Rectangle 477"/>
          <p:cNvSpPr/>
          <p:nvPr userDrawn="1"/>
        </p:nvSpPr>
        <p:spPr>
          <a:xfrm>
            <a:off x="1904518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 userDrawn="1"/>
        </p:nvSpPr>
        <p:spPr>
          <a:xfrm>
            <a:off x="197289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Moon 479"/>
          <p:cNvSpPr/>
          <p:nvPr userDrawn="1"/>
        </p:nvSpPr>
        <p:spPr>
          <a:xfrm>
            <a:off x="197289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ectangle 480"/>
          <p:cNvSpPr/>
          <p:nvPr userDrawn="1"/>
        </p:nvSpPr>
        <p:spPr>
          <a:xfrm>
            <a:off x="228542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2" name="Oval 481"/>
          <p:cNvSpPr/>
          <p:nvPr userDrawn="1"/>
        </p:nvSpPr>
        <p:spPr>
          <a:xfrm>
            <a:off x="235379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Moon 482"/>
          <p:cNvSpPr/>
          <p:nvPr userDrawn="1"/>
        </p:nvSpPr>
        <p:spPr>
          <a:xfrm>
            <a:off x="235379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Rectangle 483"/>
          <p:cNvSpPr/>
          <p:nvPr userDrawn="1"/>
        </p:nvSpPr>
        <p:spPr>
          <a:xfrm>
            <a:off x="2666325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5" name="Oval 484"/>
          <p:cNvSpPr/>
          <p:nvPr userDrawn="1"/>
        </p:nvSpPr>
        <p:spPr>
          <a:xfrm>
            <a:off x="273470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Moon 485"/>
          <p:cNvSpPr/>
          <p:nvPr userDrawn="1"/>
        </p:nvSpPr>
        <p:spPr>
          <a:xfrm>
            <a:off x="273470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Rectangle 486"/>
          <p:cNvSpPr/>
          <p:nvPr userDrawn="1"/>
        </p:nvSpPr>
        <p:spPr>
          <a:xfrm>
            <a:off x="304722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 userDrawn="1"/>
        </p:nvSpPr>
        <p:spPr>
          <a:xfrm>
            <a:off x="311560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Moon 488"/>
          <p:cNvSpPr/>
          <p:nvPr userDrawn="1"/>
        </p:nvSpPr>
        <p:spPr>
          <a:xfrm>
            <a:off x="311560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Rectangle 489"/>
          <p:cNvSpPr/>
          <p:nvPr userDrawn="1"/>
        </p:nvSpPr>
        <p:spPr>
          <a:xfrm>
            <a:off x="3428132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 userDrawn="1"/>
        </p:nvSpPr>
        <p:spPr>
          <a:xfrm>
            <a:off x="349650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Moon 491"/>
          <p:cNvSpPr/>
          <p:nvPr userDrawn="1"/>
        </p:nvSpPr>
        <p:spPr>
          <a:xfrm>
            <a:off x="349650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Rectangle 492"/>
          <p:cNvSpPr/>
          <p:nvPr userDrawn="1"/>
        </p:nvSpPr>
        <p:spPr>
          <a:xfrm>
            <a:off x="3809035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val 493"/>
          <p:cNvSpPr/>
          <p:nvPr userDrawn="1"/>
        </p:nvSpPr>
        <p:spPr>
          <a:xfrm>
            <a:off x="387741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Moon 494"/>
          <p:cNvSpPr/>
          <p:nvPr userDrawn="1"/>
        </p:nvSpPr>
        <p:spPr>
          <a:xfrm>
            <a:off x="387741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Rectangle 495"/>
          <p:cNvSpPr/>
          <p:nvPr userDrawn="1"/>
        </p:nvSpPr>
        <p:spPr>
          <a:xfrm>
            <a:off x="4189939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Oval 496"/>
          <p:cNvSpPr/>
          <p:nvPr userDrawn="1"/>
        </p:nvSpPr>
        <p:spPr>
          <a:xfrm>
            <a:off x="425831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Moon 497"/>
          <p:cNvSpPr/>
          <p:nvPr userDrawn="1"/>
        </p:nvSpPr>
        <p:spPr>
          <a:xfrm>
            <a:off x="425831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Rectangle 498"/>
          <p:cNvSpPr/>
          <p:nvPr userDrawn="1"/>
        </p:nvSpPr>
        <p:spPr>
          <a:xfrm>
            <a:off x="4570842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 userDrawn="1"/>
        </p:nvSpPr>
        <p:spPr>
          <a:xfrm>
            <a:off x="463921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Moon 500"/>
          <p:cNvSpPr/>
          <p:nvPr userDrawn="1"/>
        </p:nvSpPr>
        <p:spPr>
          <a:xfrm>
            <a:off x="463921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Rectangle 501"/>
          <p:cNvSpPr/>
          <p:nvPr userDrawn="1"/>
        </p:nvSpPr>
        <p:spPr>
          <a:xfrm>
            <a:off x="4951746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 userDrawn="1"/>
        </p:nvSpPr>
        <p:spPr>
          <a:xfrm>
            <a:off x="502012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Moon 503"/>
          <p:cNvSpPr/>
          <p:nvPr userDrawn="1"/>
        </p:nvSpPr>
        <p:spPr>
          <a:xfrm>
            <a:off x="502012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Rectangle 504"/>
          <p:cNvSpPr/>
          <p:nvPr userDrawn="1"/>
        </p:nvSpPr>
        <p:spPr>
          <a:xfrm>
            <a:off x="5332649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Oval 505"/>
          <p:cNvSpPr/>
          <p:nvPr userDrawn="1"/>
        </p:nvSpPr>
        <p:spPr>
          <a:xfrm>
            <a:off x="540102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Moon 506"/>
          <p:cNvSpPr/>
          <p:nvPr userDrawn="1"/>
        </p:nvSpPr>
        <p:spPr>
          <a:xfrm>
            <a:off x="540102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Rectangle 507"/>
          <p:cNvSpPr/>
          <p:nvPr userDrawn="1"/>
        </p:nvSpPr>
        <p:spPr>
          <a:xfrm>
            <a:off x="5713553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Oval 508"/>
          <p:cNvSpPr/>
          <p:nvPr userDrawn="1"/>
        </p:nvSpPr>
        <p:spPr>
          <a:xfrm>
            <a:off x="578192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Moon 509"/>
          <p:cNvSpPr/>
          <p:nvPr userDrawn="1"/>
        </p:nvSpPr>
        <p:spPr>
          <a:xfrm>
            <a:off x="578192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Rectangle 510"/>
          <p:cNvSpPr/>
          <p:nvPr userDrawn="1"/>
        </p:nvSpPr>
        <p:spPr>
          <a:xfrm>
            <a:off x="6094456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 userDrawn="1"/>
        </p:nvSpPr>
        <p:spPr>
          <a:xfrm>
            <a:off x="616283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Moon 512"/>
          <p:cNvSpPr/>
          <p:nvPr userDrawn="1"/>
        </p:nvSpPr>
        <p:spPr>
          <a:xfrm>
            <a:off x="616283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Rectangle 513"/>
          <p:cNvSpPr/>
          <p:nvPr userDrawn="1"/>
        </p:nvSpPr>
        <p:spPr>
          <a:xfrm>
            <a:off x="6475360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 userDrawn="1"/>
        </p:nvSpPr>
        <p:spPr>
          <a:xfrm>
            <a:off x="654373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Moon 515"/>
          <p:cNvSpPr/>
          <p:nvPr userDrawn="1"/>
        </p:nvSpPr>
        <p:spPr>
          <a:xfrm>
            <a:off x="654373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Rectangle 516"/>
          <p:cNvSpPr/>
          <p:nvPr userDrawn="1"/>
        </p:nvSpPr>
        <p:spPr>
          <a:xfrm>
            <a:off x="6856263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Oval 517"/>
          <p:cNvSpPr/>
          <p:nvPr userDrawn="1"/>
        </p:nvSpPr>
        <p:spPr>
          <a:xfrm>
            <a:off x="692463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Moon 518"/>
          <p:cNvSpPr/>
          <p:nvPr userDrawn="1"/>
        </p:nvSpPr>
        <p:spPr>
          <a:xfrm>
            <a:off x="692463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Rectangle 519"/>
          <p:cNvSpPr/>
          <p:nvPr userDrawn="1"/>
        </p:nvSpPr>
        <p:spPr>
          <a:xfrm>
            <a:off x="7237167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Oval 520"/>
          <p:cNvSpPr/>
          <p:nvPr userDrawn="1"/>
        </p:nvSpPr>
        <p:spPr>
          <a:xfrm>
            <a:off x="730554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Moon 521"/>
          <p:cNvSpPr/>
          <p:nvPr userDrawn="1"/>
        </p:nvSpPr>
        <p:spPr>
          <a:xfrm>
            <a:off x="730554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Rectangle 522"/>
          <p:cNvSpPr/>
          <p:nvPr userDrawn="1"/>
        </p:nvSpPr>
        <p:spPr>
          <a:xfrm>
            <a:off x="7618070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 userDrawn="1"/>
        </p:nvSpPr>
        <p:spPr>
          <a:xfrm>
            <a:off x="768644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Moon 524"/>
          <p:cNvSpPr/>
          <p:nvPr userDrawn="1"/>
        </p:nvSpPr>
        <p:spPr>
          <a:xfrm>
            <a:off x="768644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Rectangle 525"/>
          <p:cNvSpPr/>
          <p:nvPr userDrawn="1"/>
        </p:nvSpPr>
        <p:spPr>
          <a:xfrm>
            <a:off x="799897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/>
          <p:cNvSpPr/>
          <p:nvPr userDrawn="1"/>
        </p:nvSpPr>
        <p:spPr>
          <a:xfrm>
            <a:off x="806735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Moon 527"/>
          <p:cNvSpPr/>
          <p:nvPr userDrawn="1"/>
        </p:nvSpPr>
        <p:spPr>
          <a:xfrm>
            <a:off x="806735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Rectangle 528"/>
          <p:cNvSpPr/>
          <p:nvPr userDrawn="1"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0" name="Oval 529"/>
          <p:cNvSpPr/>
          <p:nvPr userDrawn="1"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Moon 530"/>
          <p:cNvSpPr/>
          <p:nvPr userDrawn="1"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Rectangle 531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3" name="Oval 532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Moon 533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Rectangle 534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Moon 536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Rectangle 537"/>
          <p:cNvSpPr/>
          <p:nvPr userDrawn="1"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/>
          <p:cNvSpPr/>
          <p:nvPr userDrawn="1"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Moon 539"/>
          <p:cNvSpPr/>
          <p:nvPr userDrawn="1"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Rectangle 540"/>
          <p:cNvSpPr/>
          <p:nvPr userDrawn="1"/>
        </p:nvSpPr>
        <p:spPr>
          <a:xfrm>
            <a:off x="76180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Oval 541"/>
          <p:cNvSpPr/>
          <p:nvPr userDrawn="1"/>
        </p:nvSpPr>
        <p:spPr>
          <a:xfrm>
            <a:off x="83018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Moon 542"/>
          <p:cNvSpPr/>
          <p:nvPr userDrawn="1"/>
        </p:nvSpPr>
        <p:spPr>
          <a:xfrm>
            <a:off x="83018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Rectangle 543"/>
          <p:cNvSpPr/>
          <p:nvPr userDrawn="1"/>
        </p:nvSpPr>
        <p:spPr>
          <a:xfrm>
            <a:off x="1142711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Oval 544"/>
          <p:cNvSpPr/>
          <p:nvPr userDrawn="1"/>
        </p:nvSpPr>
        <p:spPr>
          <a:xfrm>
            <a:off x="121108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Moon 545"/>
          <p:cNvSpPr/>
          <p:nvPr userDrawn="1"/>
        </p:nvSpPr>
        <p:spPr>
          <a:xfrm>
            <a:off x="121108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Rectangle 546"/>
          <p:cNvSpPr/>
          <p:nvPr userDrawn="1"/>
        </p:nvSpPr>
        <p:spPr>
          <a:xfrm>
            <a:off x="1523614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 userDrawn="1"/>
        </p:nvSpPr>
        <p:spPr>
          <a:xfrm>
            <a:off x="159199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Moon 548"/>
          <p:cNvSpPr/>
          <p:nvPr userDrawn="1"/>
        </p:nvSpPr>
        <p:spPr>
          <a:xfrm>
            <a:off x="159199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Rectangle 549"/>
          <p:cNvSpPr/>
          <p:nvPr userDrawn="1"/>
        </p:nvSpPr>
        <p:spPr>
          <a:xfrm>
            <a:off x="1904518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/>
          <p:cNvSpPr/>
          <p:nvPr userDrawn="1"/>
        </p:nvSpPr>
        <p:spPr>
          <a:xfrm>
            <a:off x="197289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Moon 551"/>
          <p:cNvSpPr/>
          <p:nvPr userDrawn="1"/>
        </p:nvSpPr>
        <p:spPr>
          <a:xfrm>
            <a:off x="197289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Rectangle 552"/>
          <p:cNvSpPr/>
          <p:nvPr userDrawn="1"/>
        </p:nvSpPr>
        <p:spPr>
          <a:xfrm>
            <a:off x="2285421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Oval 553"/>
          <p:cNvSpPr/>
          <p:nvPr userDrawn="1"/>
        </p:nvSpPr>
        <p:spPr>
          <a:xfrm>
            <a:off x="235379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Moon 554"/>
          <p:cNvSpPr/>
          <p:nvPr userDrawn="1"/>
        </p:nvSpPr>
        <p:spPr>
          <a:xfrm>
            <a:off x="235379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Rectangle 555"/>
          <p:cNvSpPr/>
          <p:nvPr userDrawn="1"/>
        </p:nvSpPr>
        <p:spPr>
          <a:xfrm>
            <a:off x="2666325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Oval 556"/>
          <p:cNvSpPr/>
          <p:nvPr userDrawn="1"/>
        </p:nvSpPr>
        <p:spPr>
          <a:xfrm>
            <a:off x="273470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Moon 557"/>
          <p:cNvSpPr/>
          <p:nvPr userDrawn="1"/>
        </p:nvSpPr>
        <p:spPr>
          <a:xfrm>
            <a:off x="273470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Rectangle 558"/>
          <p:cNvSpPr/>
          <p:nvPr userDrawn="1"/>
        </p:nvSpPr>
        <p:spPr>
          <a:xfrm>
            <a:off x="3047228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 userDrawn="1"/>
        </p:nvSpPr>
        <p:spPr>
          <a:xfrm>
            <a:off x="311560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Moon 560"/>
          <p:cNvSpPr/>
          <p:nvPr userDrawn="1"/>
        </p:nvSpPr>
        <p:spPr>
          <a:xfrm>
            <a:off x="311560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Rectangle 561"/>
          <p:cNvSpPr/>
          <p:nvPr userDrawn="1"/>
        </p:nvSpPr>
        <p:spPr>
          <a:xfrm>
            <a:off x="3428132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 userDrawn="1"/>
        </p:nvSpPr>
        <p:spPr>
          <a:xfrm>
            <a:off x="349650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Moon 563"/>
          <p:cNvSpPr/>
          <p:nvPr userDrawn="1"/>
        </p:nvSpPr>
        <p:spPr>
          <a:xfrm>
            <a:off x="349650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Rectangle 564"/>
          <p:cNvSpPr/>
          <p:nvPr userDrawn="1"/>
        </p:nvSpPr>
        <p:spPr>
          <a:xfrm>
            <a:off x="3809035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Oval 565"/>
          <p:cNvSpPr/>
          <p:nvPr userDrawn="1"/>
        </p:nvSpPr>
        <p:spPr>
          <a:xfrm>
            <a:off x="387741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Moon 566"/>
          <p:cNvSpPr/>
          <p:nvPr userDrawn="1"/>
        </p:nvSpPr>
        <p:spPr>
          <a:xfrm>
            <a:off x="387741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Rectangle 567"/>
          <p:cNvSpPr/>
          <p:nvPr userDrawn="1"/>
        </p:nvSpPr>
        <p:spPr>
          <a:xfrm>
            <a:off x="4189939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Oval 568"/>
          <p:cNvSpPr/>
          <p:nvPr userDrawn="1"/>
        </p:nvSpPr>
        <p:spPr>
          <a:xfrm>
            <a:off x="425831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Moon 569"/>
          <p:cNvSpPr/>
          <p:nvPr userDrawn="1"/>
        </p:nvSpPr>
        <p:spPr>
          <a:xfrm>
            <a:off x="425831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Rectangle 570"/>
          <p:cNvSpPr/>
          <p:nvPr userDrawn="1"/>
        </p:nvSpPr>
        <p:spPr>
          <a:xfrm>
            <a:off x="4570842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 userDrawn="1"/>
        </p:nvSpPr>
        <p:spPr>
          <a:xfrm>
            <a:off x="463921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Moon 572"/>
          <p:cNvSpPr/>
          <p:nvPr userDrawn="1"/>
        </p:nvSpPr>
        <p:spPr>
          <a:xfrm>
            <a:off x="463921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Rectangle 573"/>
          <p:cNvSpPr/>
          <p:nvPr userDrawn="1"/>
        </p:nvSpPr>
        <p:spPr>
          <a:xfrm>
            <a:off x="495174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 userDrawn="1"/>
        </p:nvSpPr>
        <p:spPr>
          <a:xfrm>
            <a:off x="502012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Moon 575"/>
          <p:cNvSpPr/>
          <p:nvPr userDrawn="1"/>
        </p:nvSpPr>
        <p:spPr>
          <a:xfrm>
            <a:off x="502012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Rectangle 576"/>
          <p:cNvSpPr/>
          <p:nvPr userDrawn="1"/>
        </p:nvSpPr>
        <p:spPr>
          <a:xfrm>
            <a:off x="5332649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Oval 577"/>
          <p:cNvSpPr/>
          <p:nvPr userDrawn="1"/>
        </p:nvSpPr>
        <p:spPr>
          <a:xfrm>
            <a:off x="540102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Moon 578"/>
          <p:cNvSpPr/>
          <p:nvPr userDrawn="1"/>
        </p:nvSpPr>
        <p:spPr>
          <a:xfrm>
            <a:off x="540102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Rectangle 579"/>
          <p:cNvSpPr/>
          <p:nvPr userDrawn="1"/>
        </p:nvSpPr>
        <p:spPr>
          <a:xfrm>
            <a:off x="5713553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Oval 580"/>
          <p:cNvSpPr/>
          <p:nvPr userDrawn="1"/>
        </p:nvSpPr>
        <p:spPr>
          <a:xfrm>
            <a:off x="578192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Moon 581"/>
          <p:cNvSpPr/>
          <p:nvPr userDrawn="1"/>
        </p:nvSpPr>
        <p:spPr>
          <a:xfrm>
            <a:off x="578192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Rectangle 582"/>
          <p:cNvSpPr/>
          <p:nvPr userDrawn="1"/>
        </p:nvSpPr>
        <p:spPr>
          <a:xfrm>
            <a:off x="609445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 userDrawn="1"/>
        </p:nvSpPr>
        <p:spPr>
          <a:xfrm>
            <a:off x="616283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Moon 584"/>
          <p:cNvSpPr/>
          <p:nvPr userDrawn="1"/>
        </p:nvSpPr>
        <p:spPr>
          <a:xfrm>
            <a:off x="616283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Rectangle 585"/>
          <p:cNvSpPr/>
          <p:nvPr userDrawn="1"/>
        </p:nvSpPr>
        <p:spPr>
          <a:xfrm>
            <a:off x="6475360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 userDrawn="1"/>
        </p:nvSpPr>
        <p:spPr>
          <a:xfrm>
            <a:off x="654373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Moon 587"/>
          <p:cNvSpPr/>
          <p:nvPr userDrawn="1"/>
        </p:nvSpPr>
        <p:spPr>
          <a:xfrm>
            <a:off x="654373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Rectangle 588"/>
          <p:cNvSpPr/>
          <p:nvPr userDrawn="1"/>
        </p:nvSpPr>
        <p:spPr>
          <a:xfrm>
            <a:off x="6856263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0" name="Oval 589"/>
          <p:cNvSpPr/>
          <p:nvPr userDrawn="1"/>
        </p:nvSpPr>
        <p:spPr>
          <a:xfrm>
            <a:off x="692463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Moon 590"/>
          <p:cNvSpPr/>
          <p:nvPr userDrawn="1"/>
        </p:nvSpPr>
        <p:spPr>
          <a:xfrm>
            <a:off x="692463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Rectangle 591"/>
          <p:cNvSpPr/>
          <p:nvPr userDrawn="1"/>
        </p:nvSpPr>
        <p:spPr>
          <a:xfrm>
            <a:off x="7237167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 userDrawn="1"/>
        </p:nvSpPr>
        <p:spPr>
          <a:xfrm>
            <a:off x="730554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Moon 593"/>
          <p:cNvSpPr/>
          <p:nvPr userDrawn="1"/>
        </p:nvSpPr>
        <p:spPr>
          <a:xfrm>
            <a:off x="730554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Rectangle 594"/>
          <p:cNvSpPr/>
          <p:nvPr userDrawn="1"/>
        </p:nvSpPr>
        <p:spPr>
          <a:xfrm>
            <a:off x="7618070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val 595"/>
          <p:cNvSpPr/>
          <p:nvPr userDrawn="1"/>
        </p:nvSpPr>
        <p:spPr>
          <a:xfrm>
            <a:off x="768644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Moon 596"/>
          <p:cNvSpPr/>
          <p:nvPr userDrawn="1"/>
        </p:nvSpPr>
        <p:spPr>
          <a:xfrm>
            <a:off x="768644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Rectangle 597"/>
          <p:cNvSpPr/>
          <p:nvPr userDrawn="1"/>
        </p:nvSpPr>
        <p:spPr>
          <a:xfrm>
            <a:off x="7998974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Oval 598"/>
          <p:cNvSpPr/>
          <p:nvPr userDrawn="1"/>
        </p:nvSpPr>
        <p:spPr>
          <a:xfrm>
            <a:off x="806735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Moon 599"/>
          <p:cNvSpPr/>
          <p:nvPr userDrawn="1"/>
        </p:nvSpPr>
        <p:spPr>
          <a:xfrm>
            <a:off x="806735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Rectangle 600"/>
          <p:cNvSpPr/>
          <p:nvPr userDrawn="1"/>
        </p:nvSpPr>
        <p:spPr>
          <a:xfrm>
            <a:off x="837987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Oval 601"/>
          <p:cNvSpPr/>
          <p:nvPr userDrawn="1"/>
        </p:nvSpPr>
        <p:spPr>
          <a:xfrm>
            <a:off x="844825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Moon 602"/>
          <p:cNvSpPr/>
          <p:nvPr userDrawn="1"/>
        </p:nvSpPr>
        <p:spPr>
          <a:xfrm>
            <a:off x="844825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Rectangle 603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Oval 604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Moon 605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Oval 607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Moon 608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Rectangle 609"/>
          <p:cNvSpPr/>
          <p:nvPr userDrawn="1"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/>
          <p:cNvSpPr/>
          <p:nvPr userDrawn="1"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Moon 611"/>
          <p:cNvSpPr/>
          <p:nvPr userDrawn="1"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/>
          <p:cNvSpPr/>
          <p:nvPr userDrawn="1"/>
        </p:nvSpPr>
        <p:spPr>
          <a:xfrm>
            <a:off x="761807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4" name="Oval 613"/>
          <p:cNvSpPr/>
          <p:nvPr userDrawn="1"/>
        </p:nvSpPr>
        <p:spPr>
          <a:xfrm>
            <a:off x="83018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Moon 614"/>
          <p:cNvSpPr/>
          <p:nvPr userDrawn="1"/>
        </p:nvSpPr>
        <p:spPr>
          <a:xfrm>
            <a:off x="83018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Rectangle 615"/>
          <p:cNvSpPr/>
          <p:nvPr userDrawn="1"/>
        </p:nvSpPr>
        <p:spPr>
          <a:xfrm>
            <a:off x="114271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7" name="Oval 616"/>
          <p:cNvSpPr/>
          <p:nvPr userDrawn="1"/>
        </p:nvSpPr>
        <p:spPr>
          <a:xfrm>
            <a:off x="121108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Moon 617"/>
          <p:cNvSpPr/>
          <p:nvPr userDrawn="1"/>
        </p:nvSpPr>
        <p:spPr>
          <a:xfrm>
            <a:off x="121108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Rectangle 618"/>
          <p:cNvSpPr/>
          <p:nvPr userDrawn="1"/>
        </p:nvSpPr>
        <p:spPr>
          <a:xfrm>
            <a:off x="152361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/>
          <p:cNvSpPr/>
          <p:nvPr userDrawn="1"/>
        </p:nvSpPr>
        <p:spPr>
          <a:xfrm>
            <a:off x="159199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Moon 620"/>
          <p:cNvSpPr/>
          <p:nvPr userDrawn="1"/>
        </p:nvSpPr>
        <p:spPr>
          <a:xfrm>
            <a:off x="159199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Rectangle 621"/>
          <p:cNvSpPr/>
          <p:nvPr userDrawn="1"/>
        </p:nvSpPr>
        <p:spPr>
          <a:xfrm>
            <a:off x="1904518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 userDrawn="1"/>
        </p:nvSpPr>
        <p:spPr>
          <a:xfrm>
            <a:off x="197289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Moon 623"/>
          <p:cNvSpPr/>
          <p:nvPr userDrawn="1"/>
        </p:nvSpPr>
        <p:spPr>
          <a:xfrm>
            <a:off x="197289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Rectangle 624"/>
          <p:cNvSpPr/>
          <p:nvPr userDrawn="1"/>
        </p:nvSpPr>
        <p:spPr>
          <a:xfrm>
            <a:off x="228542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6" name="Oval 625"/>
          <p:cNvSpPr/>
          <p:nvPr userDrawn="1"/>
        </p:nvSpPr>
        <p:spPr>
          <a:xfrm>
            <a:off x="235379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Moon 626"/>
          <p:cNvSpPr/>
          <p:nvPr userDrawn="1"/>
        </p:nvSpPr>
        <p:spPr>
          <a:xfrm>
            <a:off x="235379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Rectangle 627"/>
          <p:cNvSpPr/>
          <p:nvPr userDrawn="1"/>
        </p:nvSpPr>
        <p:spPr>
          <a:xfrm>
            <a:off x="2666325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9" name="Oval 628"/>
          <p:cNvSpPr/>
          <p:nvPr userDrawn="1"/>
        </p:nvSpPr>
        <p:spPr>
          <a:xfrm>
            <a:off x="273470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Moon 629"/>
          <p:cNvSpPr/>
          <p:nvPr userDrawn="1"/>
        </p:nvSpPr>
        <p:spPr>
          <a:xfrm>
            <a:off x="273470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Rectangle 630"/>
          <p:cNvSpPr/>
          <p:nvPr userDrawn="1"/>
        </p:nvSpPr>
        <p:spPr>
          <a:xfrm>
            <a:off x="3047228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2" name="Oval 631"/>
          <p:cNvSpPr/>
          <p:nvPr userDrawn="1"/>
        </p:nvSpPr>
        <p:spPr>
          <a:xfrm>
            <a:off x="311560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Moon 632"/>
          <p:cNvSpPr/>
          <p:nvPr userDrawn="1"/>
        </p:nvSpPr>
        <p:spPr>
          <a:xfrm>
            <a:off x="311560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Rectangle 633"/>
          <p:cNvSpPr/>
          <p:nvPr userDrawn="1"/>
        </p:nvSpPr>
        <p:spPr>
          <a:xfrm>
            <a:off x="342813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Oval 634"/>
          <p:cNvSpPr/>
          <p:nvPr userDrawn="1"/>
        </p:nvSpPr>
        <p:spPr>
          <a:xfrm>
            <a:off x="349650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Moon 635"/>
          <p:cNvSpPr/>
          <p:nvPr userDrawn="1"/>
        </p:nvSpPr>
        <p:spPr>
          <a:xfrm>
            <a:off x="349650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Rectangle 636"/>
          <p:cNvSpPr/>
          <p:nvPr userDrawn="1"/>
        </p:nvSpPr>
        <p:spPr>
          <a:xfrm>
            <a:off x="3809035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Oval 637"/>
          <p:cNvSpPr/>
          <p:nvPr userDrawn="1"/>
        </p:nvSpPr>
        <p:spPr>
          <a:xfrm>
            <a:off x="387741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Moon 638"/>
          <p:cNvSpPr/>
          <p:nvPr userDrawn="1"/>
        </p:nvSpPr>
        <p:spPr>
          <a:xfrm>
            <a:off x="387741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Rectangle 639"/>
          <p:cNvSpPr/>
          <p:nvPr userDrawn="1"/>
        </p:nvSpPr>
        <p:spPr>
          <a:xfrm>
            <a:off x="4189939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1" name="Oval 640"/>
          <p:cNvSpPr/>
          <p:nvPr userDrawn="1"/>
        </p:nvSpPr>
        <p:spPr>
          <a:xfrm>
            <a:off x="425831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Moon 641"/>
          <p:cNvSpPr/>
          <p:nvPr userDrawn="1"/>
        </p:nvSpPr>
        <p:spPr>
          <a:xfrm>
            <a:off x="425831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ectangle 642"/>
          <p:cNvSpPr/>
          <p:nvPr userDrawn="1"/>
        </p:nvSpPr>
        <p:spPr>
          <a:xfrm>
            <a:off x="457084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Oval 643"/>
          <p:cNvSpPr/>
          <p:nvPr userDrawn="1"/>
        </p:nvSpPr>
        <p:spPr>
          <a:xfrm>
            <a:off x="463921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Moon 644"/>
          <p:cNvSpPr/>
          <p:nvPr userDrawn="1"/>
        </p:nvSpPr>
        <p:spPr>
          <a:xfrm>
            <a:off x="463921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Rectangle 645"/>
          <p:cNvSpPr/>
          <p:nvPr userDrawn="1"/>
        </p:nvSpPr>
        <p:spPr>
          <a:xfrm>
            <a:off x="4951746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Oval 646"/>
          <p:cNvSpPr/>
          <p:nvPr userDrawn="1"/>
        </p:nvSpPr>
        <p:spPr>
          <a:xfrm>
            <a:off x="502012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Moon 647"/>
          <p:cNvSpPr/>
          <p:nvPr userDrawn="1"/>
        </p:nvSpPr>
        <p:spPr>
          <a:xfrm>
            <a:off x="502012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Rectangle 648"/>
          <p:cNvSpPr/>
          <p:nvPr userDrawn="1"/>
        </p:nvSpPr>
        <p:spPr>
          <a:xfrm>
            <a:off x="5332649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Oval 649"/>
          <p:cNvSpPr/>
          <p:nvPr userDrawn="1"/>
        </p:nvSpPr>
        <p:spPr>
          <a:xfrm>
            <a:off x="540102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Moon 650"/>
          <p:cNvSpPr/>
          <p:nvPr userDrawn="1"/>
        </p:nvSpPr>
        <p:spPr>
          <a:xfrm>
            <a:off x="540102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Rectangle 651"/>
          <p:cNvSpPr/>
          <p:nvPr userDrawn="1"/>
        </p:nvSpPr>
        <p:spPr>
          <a:xfrm>
            <a:off x="571355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Oval 652"/>
          <p:cNvSpPr/>
          <p:nvPr userDrawn="1"/>
        </p:nvSpPr>
        <p:spPr>
          <a:xfrm>
            <a:off x="578192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Moon 653"/>
          <p:cNvSpPr/>
          <p:nvPr userDrawn="1"/>
        </p:nvSpPr>
        <p:spPr>
          <a:xfrm>
            <a:off x="578192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Rectangle 654"/>
          <p:cNvSpPr/>
          <p:nvPr userDrawn="1"/>
        </p:nvSpPr>
        <p:spPr>
          <a:xfrm>
            <a:off x="6094456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Oval 655"/>
          <p:cNvSpPr/>
          <p:nvPr userDrawn="1"/>
        </p:nvSpPr>
        <p:spPr>
          <a:xfrm>
            <a:off x="616283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Moon 656"/>
          <p:cNvSpPr/>
          <p:nvPr userDrawn="1"/>
        </p:nvSpPr>
        <p:spPr>
          <a:xfrm>
            <a:off x="616283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Rectangle 657"/>
          <p:cNvSpPr/>
          <p:nvPr userDrawn="1"/>
        </p:nvSpPr>
        <p:spPr>
          <a:xfrm>
            <a:off x="647536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Oval 658"/>
          <p:cNvSpPr/>
          <p:nvPr userDrawn="1"/>
        </p:nvSpPr>
        <p:spPr>
          <a:xfrm>
            <a:off x="654373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Moon 659"/>
          <p:cNvSpPr/>
          <p:nvPr userDrawn="1"/>
        </p:nvSpPr>
        <p:spPr>
          <a:xfrm>
            <a:off x="654373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Rectangle 660"/>
          <p:cNvSpPr/>
          <p:nvPr userDrawn="1"/>
        </p:nvSpPr>
        <p:spPr>
          <a:xfrm>
            <a:off x="685626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" name="Oval 661"/>
          <p:cNvSpPr/>
          <p:nvPr userDrawn="1"/>
        </p:nvSpPr>
        <p:spPr>
          <a:xfrm>
            <a:off x="692463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Moon 662"/>
          <p:cNvSpPr/>
          <p:nvPr userDrawn="1"/>
        </p:nvSpPr>
        <p:spPr>
          <a:xfrm>
            <a:off x="692463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Rectangle 663"/>
          <p:cNvSpPr/>
          <p:nvPr userDrawn="1"/>
        </p:nvSpPr>
        <p:spPr>
          <a:xfrm>
            <a:off x="723716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Oval 664"/>
          <p:cNvSpPr/>
          <p:nvPr userDrawn="1"/>
        </p:nvSpPr>
        <p:spPr>
          <a:xfrm>
            <a:off x="730554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Moon 665"/>
          <p:cNvSpPr/>
          <p:nvPr userDrawn="1"/>
        </p:nvSpPr>
        <p:spPr>
          <a:xfrm>
            <a:off x="730554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Rectangle 666"/>
          <p:cNvSpPr/>
          <p:nvPr userDrawn="1"/>
        </p:nvSpPr>
        <p:spPr>
          <a:xfrm>
            <a:off x="7618070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Oval 667"/>
          <p:cNvSpPr/>
          <p:nvPr userDrawn="1"/>
        </p:nvSpPr>
        <p:spPr>
          <a:xfrm>
            <a:off x="768644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Moon 668"/>
          <p:cNvSpPr/>
          <p:nvPr userDrawn="1"/>
        </p:nvSpPr>
        <p:spPr>
          <a:xfrm>
            <a:off x="768644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Rectangle 669"/>
          <p:cNvSpPr/>
          <p:nvPr userDrawn="1"/>
        </p:nvSpPr>
        <p:spPr>
          <a:xfrm>
            <a:off x="799897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Oval 670"/>
          <p:cNvSpPr/>
          <p:nvPr userDrawn="1"/>
        </p:nvSpPr>
        <p:spPr>
          <a:xfrm>
            <a:off x="806735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Moon 671"/>
          <p:cNvSpPr/>
          <p:nvPr userDrawn="1"/>
        </p:nvSpPr>
        <p:spPr>
          <a:xfrm>
            <a:off x="806735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Rectangle 672"/>
          <p:cNvSpPr/>
          <p:nvPr userDrawn="1"/>
        </p:nvSpPr>
        <p:spPr>
          <a:xfrm>
            <a:off x="837987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4" name="Oval 673"/>
          <p:cNvSpPr/>
          <p:nvPr userDrawn="1"/>
        </p:nvSpPr>
        <p:spPr>
          <a:xfrm>
            <a:off x="844825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Moon 674"/>
          <p:cNvSpPr/>
          <p:nvPr userDrawn="1"/>
        </p:nvSpPr>
        <p:spPr>
          <a:xfrm>
            <a:off x="844825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Rectangle 675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Oval 676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Moon 677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GO - Title Slide 4">
    <p:bg>
      <p:bgPr>
        <a:gradFill flip="none" rotWithShape="1">
          <a:gsLst>
            <a:gs pos="12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Rectangle 1011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" name="Oval 1012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Moon 1013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Rectangle 1014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6" name="Oval 1015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Moon 1016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8" name="Rectangle 1017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Oval 1018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Moon 1019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Rectangle 1020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Oval 1021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Moon 1022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Oval 1024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Moon 1025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1026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Oval 1027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Moon 1028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Oval 1030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Moon 1031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Oval 1033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Moon 1034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7" name="Oval 1036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Moon 1037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Oval 1039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Moon 1040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Oval 1042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Moon 1043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Oval 1045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Moon 1046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Oval 1048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Moon 1049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Oval 1051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Moon 1052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5" name="Oval 1054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Moon 1055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Oval 1057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Moon 1058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59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Oval 1060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Moon 1061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ectangle 1062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Oval 1063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Moon 1064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Rectangle 1065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Oval 1066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Moon 1067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Rectangle 1068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Oval 1069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Moon 1070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Rectangle 1071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3" name="Oval 1072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Moon 1073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Rectangle 1074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6" name="Oval 1075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Moon 1076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Rectangle 1077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Oval 1078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Moon 1079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Rectangle 1080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Oval 1081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Moon 1082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Rectangle 1083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Oval 1084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Moon 1085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Rectangle 1086"/>
          <p:cNvSpPr/>
          <p:nvPr userDrawn="1"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Oval 1087"/>
          <p:cNvSpPr/>
          <p:nvPr userDrawn="1"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Moon 1088"/>
          <p:cNvSpPr/>
          <p:nvPr userDrawn="1"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Rectangle 1089"/>
          <p:cNvSpPr/>
          <p:nvPr userDrawn="1"/>
        </p:nvSpPr>
        <p:spPr>
          <a:xfrm>
            <a:off x="761807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Oval 1090"/>
          <p:cNvSpPr/>
          <p:nvPr userDrawn="1"/>
        </p:nvSpPr>
        <p:spPr>
          <a:xfrm>
            <a:off x="83018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Moon 1091"/>
          <p:cNvSpPr/>
          <p:nvPr userDrawn="1"/>
        </p:nvSpPr>
        <p:spPr>
          <a:xfrm>
            <a:off x="83018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Rectangle 1092"/>
          <p:cNvSpPr/>
          <p:nvPr userDrawn="1"/>
        </p:nvSpPr>
        <p:spPr>
          <a:xfrm>
            <a:off x="1142711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Oval 1093"/>
          <p:cNvSpPr/>
          <p:nvPr userDrawn="1"/>
        </p:nvSpPr>
        <p:spPr>
          <a:xfrm>
            <a:off x="121108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Moon 1094"/>
          <p:cNvSpPr/>
          <p:nvPr userDrawn="1"/>
        </p:nvSpPr>
        <p:spPr>
          <a:xfrm>
            <a:off x="121108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Rectangle 1095"/>
          <p:cNvSpPr/>
          <p:nvPr userDrawn="1"/>
        </p:nvSpPr>
        <p:spPr>
          <a:xfrm>
            <a:off x="152361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" name="Oval 1096"/>
          <p:cNvSpPr/>
          <p:nvPr userDrawn="1"/>
        </p:nvSpPr>
        <p:spPr>
          <a:xfrm>
            <a:off x="159199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Moon 1097"/>
          <p:cNvSpPr/>
          <p:nvPr userDrawn="1"/>
        </p:nvSpPr>
        <p:spPr>
          <a:xfrm>
            <a:off x="159199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Rectangle 1098"/>
          <p:cNvSpPr/>
          <p:nvPr userDrawn="1"/>
        </p:nvSpPr>
        <p:spPr>
          <a:xfrm>
            <a:off x="1904518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Oval 1099"/>
          <p:cNvSpPr/>
          <p:nvPr userDrawn="1"/>
        </p:nvSpPr>
        <p:spPr>
          <a:xfrm>
            <a:off x="197289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Moon 1100"/>
          <p:cNvSpPr/>
          <p:nvPr userDrawn="1"/>
        </p:nvSpPr>
        <p:spPr>
          <a:xfrm>
            <a:off x="197289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Rectangle 1101"/>
          <p:cNvSpPr/>
          <p:nvPr userDrawn="1"/>
        </p:nvSpPr>
        <p:spPr>
          <a:xfrm>
            <a:off x="228542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3" name="Oval 1102"/>
          <p:cNvSpPr/>
          <p:nvPr userDrawn="1"/>
        </p:nvSpPr>
        <p:spPr>
          <a:xfrm>
            <a:off x="235379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Moon 1103"/>
          <p:cNvSpPr/>
          <p:nvPr userDrawn="1"/>
        </p:nvSpPr>
        <p:spPr>
          <a:xfrm>
            <a:off x="235379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Rectangle 1104"/>
          <p:cNvSpPr/>
          <p:nvPr userDrawn="1"/>
        </p:nvSpPr>
        <p:spPr>
          <a:xfrm>
            <a:off x="2666325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6" name="Oval 1105"/>
          <p:cNvSpPr/>
          <p:nvPr userDrawn="1"/>
        </p:nvSpPr>
        <p:spPr>
          <a:xfrm>
            <a:off x="273470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Moon 1106"/>
          <p:cNvSpPr/>
          <p:nvPr userDrawn="1"/>
        </p:nvSpPr>
        <p:spPr>
          <a:xfrm>
            <a:off x="273470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8" name="Rectangle 1107"/>
          <p:cNvSpPr/>
          <p:nvPr userDrawn="1"/>
        </p:nvSpPr>
        <p:spPr>
          <a:xfrm>
            <a:off x="304722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Oval 1108"/>
          <p:cNvSpPr/>
          <p:nvPr userDrawn="1"/>
        </p:nvSpPr>
        <p:spPr>
          <a:xfrm>
            <a:off x="311560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Moon 1109"/>
          <p:cNvSpPr/>
          <p:nvPr userDrawn="1"/>
        </p:nvSpPr>
        <p:spPr>
          <a:xfrm>
            <a:off x="311560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Rectangle 1110"/>
          <p:cNvSpPr/>
          <p:nvPr userDrawn="1"/>
        </p:nvSpPr>
        <p:spPr>
          <a:xfrm>
            <a:off x="3428132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2" name="Oval 1111"/>
          <p:cNvSpPr/>
          <p:nvPr userDrawn="1"/>
        </p:nvSpPr>
        <p:spPr>
          <a:xfrm>
            <a:off x="349650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" name="Moon 1112"/>
          <p:cNvSpPr/>
          <p:nvPr userDrawn="1"/>
        </p:nvSpPr>
        <p:spPr>
          <a:xfrm>
            <a:off x="349650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4" name="Rectangle 1113"/>
          <p:cNvSpPr/>
          <p:nvPr userDrawn="1"/>
        </p:nvSpPr>
        <p:spPr>
          <a:xfrm>
            <a:off x="3809035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Oval 1114"/>
          <p:cNvSpPr/>
          <p:nvPr userDrawn="1"/>
        </p:nvSpPr>
        <p:spPr>
          <a:xfrm>
            <a:off x="387741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" name="Moon 1115"/>
          <p:cNvSpPr/>
          <p:nvPr userDrawn="1"/>
        </p:nvSpPr>
        <p:spPr>
          <a:xfrm>
            <a:off x="387741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" name="Rectangle 1116"/>
          <p:cNvSpPr/>
          <p:nvPr userDrawn="1"/>
        </p:nvSpPr>
        <p:spPr>
          <a:xfrm>
            <a:off x="4189939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8" name="Oval 1117"/>
          <p:cNvSpPr/>
          <p:nvPr userDrawn="1"/>
        </p:nvSpPr>
        <p:spPr>
          <a:xfrm>
            <a:off x="425831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9" name="Moon 1118"/>
          <p:cNvSpPr/>
          <p:nvPr userDrawn="1"/>
        </p:nvSpPr>
        <p:spPr>
          <a:xfrm>
            <a:off x="425831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Rectangle 1119"/>
          <p:cNvSpPr/>
          <p:nvPr userDrawn="1"/>
        </p:nvSpPr>
        <p:spPr>
          <a:xfrm>
            <a:off x="4570842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1" name="Oval 1120"/>
          <p:cNvSpPr/>
          <p:nvPr userDrawn="1"/>
        </p:nvSpPr>
        <p:spPr>
          <a:xfrm>
            <a:off x="463921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Moon 1121"/>
          <p:cNvSpPr/>
          <p:nvPr userDrawn="1"/>
        </p:nvSpPr>
        <p:spPr>
          <a:xfrm>
            <a:off x="463921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Rectangle 1122"/>
          <p:cNvSpPr/>
          <p:nvPr userDrawn="1"/>
        </p:nvSpPr>
        <p:spPr>
          <a:xfrm>
            <a:off x="4951746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4" name="Oval 1123"/>
          <p:cNvSpPr/>
          <p:nvPr userDrawn="1"/>
        </p:nvSpPr>
        <p:spPr>
          <a:xfrm>
            <a:off x="502012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" name="Moon 1124"/>
          <p:cNvSpPr/>
          <p:nvPr userDrawn="1"/>
        </p:nvSpPr>
        <p:spPr>
          <a:xfrm>
            <a:off x="502012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" name="Rectangle 1125"/>
          <p:cNvSpPr/>
          <p:nvPr userDrawn="1"/>
        </p:nvSpPr>
        <p:spPr>
          <a:xfrm>
            <a:off x="5332649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" name="Oval 1126"/>
          <p:cNvSpPr/>
          <p:nvPr userDrawn="1"/>
        </p:nvSpPr>
        <p:spPr>
          <a:xfrm>
            <a:off x="540102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" name="Moon 1127"/>
          <p:cNvSpPr/>
          <p:nvPr userDrawn="1"/>
        </p:nvSpPr>
        <p:spPr>
          <a:xfrm>
            <a:off x="540102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Rectangle 1128"/>
          <p:cNvSpPr/>
          <p:nvPr userDrawn="1"/>
        </p:nvSpPr>
        <p:spPr>
          <a:xfrm>
            <a:off x="5713553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0" name="Oval 1129"/>
          <p:cNvSpPr/>
          <p:nvPr userDrawn="1"/>
        </p:nvSpPr>
        <p:spPr>
          <a:xfrm>
            <a:off x="578192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1" name="Moon 1130"/>
          <p:cNvSpPr/>
          <p:nvPr userDrawn="1"/>
        </p:nvSpPr>
        <p:spPr>
          <a:xfrm>
            <a:off x="578192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" name="Rectangle 1131"/>
          <p:cNvSpPr/>
          <p:nvPr userDrawn="1"/>
        </p:nvSpPr>
        <p:spPr>
          <a:xfrm>
            <a:off x="6094456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3" name="Oval 1132"/>
          <p:cNvSpPr/>
          <p:nvPr userDrawn="1"/>
        </p:nvSpPr>
        <p:spPr>
          <a:xfrm>
            <a:off x="616283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4" name="Moon 1133"/>
          <p:cNvSpPr/>
          <p:nvPr userDrawn="1"/>
        </p:nvSpPr>
        <p:spPr>
          <a:xfrm>
            <a:off x="616283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5" name="Rectangle 1134"/>
          <p:cNvSpPr/>
          <p:nvPr userDrawn="1"/>
        </p:nvSpPr>
        <p:spPr>
          <a:xfrm>
            <a:off x="6475360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" name="Oval 1135"/>
          <p:cNvSpPr/>
          <p:nvPr userDrawn="1"/>
        </p:nvSpPr>
        <p:spPr>
          <a:xfrm>
            <a:off x="654373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7" name="Moon 1136"/>
          <p:cNvSpPr/>
          <p:nvPr userDrawn="1"/>
        </p:nvSpPr>
        <p:spPr>
          <a:xfrm>
            <a:off x="654373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8" name="Rectangle 1137"/>
          <p:cNvSpPr/>
          <p:nvPr userDrawn="1"/>
        </p:nvSpPr>
        <p:spPr>
          <a:xfrm>
            <a:off x="6856263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9" name="Oval 1138"/>
          <p:cNvSpPr/>
          <p:nvPr userDrawn="1"/>
        </p:nvSpPr>
        <p:spPr>
          <a:xfrm>
            <a:off x="692463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0" name="Moon 1139"/>
          <p:cNvSpPr/>
          <p:nvPr userDrawn="1"/>
        </p:nvSpPr>
        <p:spPr>
          <a:xfrm>
            <a:off x="692463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1" name="Rectangle 1140"/>
          <p:cNvSpPr/>
          <p:nvPr userDrawn="1"/>
        </p:nvSpPr>
        <p:spPr>
          <a:xfrm>
            <a:off x="7237167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2" name="Oval 1141"/>
          <p:cNvSpPr/>
          <p:nvPr userDrawn="1"/>
        </p:nvSpPr>
        <p:spPr>
          <a:xfrm>
            <a:off x="730554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3" name="Moon 1142"/>
          <p:cNvSpPr/>
          <p:nvPr userDrawn="1"/>
        </p:nvSpPr>
        <p:spPr>
          <a:xfrm>
            <a:off x="730554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4" name="Rectangle 1143"/>
          <p:cNvSpPr/>
          <p:nvPr userDrawn="1"/>
        </p:nvSpPr>
        <p:spPr>
          <a:xfrm>
            <a:off x="7618070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Oval 1144"/>
          <p:cNvSpPr/>
          <p:nvPr userDrawn="1"/>
        </p:nvSpPr>
        <p:spPr>
          <a:xfrm>
            <a:off x="768644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" name="Moon 1145"/>
          <p:cNvSpPr/>
          <p:nvPr userDrawn="1"/>
        </p:nvSpPr>
        <p:spPr>
          <a:xfrm>
            <a:off x="768644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Rectangle 1146"/>
          <p:cNvSpPr/>
          <p:nvPr userDrawn="1"/>
        </p:nvSpPr>
        <p:spPr>
          <a:xfrm>
            <a:off x="799897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8" name="Oval 1147"/>
          <p:cNvSpPr/>
          <p:nvPr userDrawn="1"/>
        </p:nvSpPr>
        <p:spPr>
          <a:xfrm>
            <a:off x="806735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Moon 1148"/>
          <p:cNvSpPr/>
          <p:nvPr userDrawn="1"/>
        </p:nvSpPr>
        <p:spPr>
          <a:xfrm>
            <a:off x="806735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Rectangle 1149"/>
          <p:cNvSpPr/>
          <p:nvPr userDrawn="1"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1" name="Oval 1150"/>
          <p:cNvSpPr/>
          <p:nvPr userDrawn="1"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" name="Moon 1151"/>
          <p:cNvSpPr/>
          <p:nvPr userDrawn="1"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3" name="Rectangle 1152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4" name="Oval 1153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Moon 1154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Rectangle 1155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7" name="Oval 1156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Moon 1157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Rectangle 1158"/>
          <p:cNvSpPr/>
          <p:nvPr userDrawn="1"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0" name="Oval 1159"/>
          <p:cNvSpPr/>
          <p:nvPr userDrawn="1"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Moon 1160"/>
          <p:cNvSpPr/>
          <p:nvPr userDrawn="1"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Rectangle 1161"/>
          <p:cNvSpPr/>
          <p:nvPr userDrawn="1"/>
        </p:nvSpPr>
        <p:spPr>
          <a:xfrm>
            <a:off x="76180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Oval 1162"/>
          <p:cNvSpPr/>
          <p:nvPr userDrawn="1"/>
        </p:nvSpPr>
        <p:spPr>
          <a:xfrm>
            <a:off x="83018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Moon 1163"/>
          <p:cNvSpPr/>
          <p:nvPr userDrawn="1"/>
        </p:nvSpPr>
        <p:spPr>
          <a:xfrm>
            <a:off x="83018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Rectangle 1164"/>
          <p:cNvSpPr/>
          <p:nvPr userDrawn="1"/>
        </p:nvSpPr>
        <p:spPr>
          <a:xfrm>
            <a:off x="1142711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Oval 1165"/>
          <p:cNvSpPr/>
          <p:nvPr userDrawn="1"/>
        </p:nvSpPr>
        <p:spPr>
          <a:xfrm>
            <a:off x="121108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Moon 1166"/>
          <p:cNvSpPr/>
          <p:nvPr userDrawn="1"/>
        </p:nvSpPr>
        <p:spPr>
          <a:xfrm>
            <a:off x="121108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8" name="Rectangle 1167"/>
          <p:cNvSpPr/>
          <p:nvPr userDrawn="1"/>
        </p:nvSpPr>
        <p:spPr>
          <a:xfrm>
            <a:off x="1523614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" name="Oval 1168"/>
          <p:cNvSpPr/>
          <p:nvPr userDrawn="1"/>
        </p:nvSpPr>
        <p:spPr>
          <a:xfrm>
            <a:off x="159199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Moon 1169"/>
          <p:cNvSpPr/>
          <p:nvPr userDrawn="1"/>
        </p:nvSpPr>
        <p:spPr>
          <a:xfrm>
            <a:off x="159199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Rectangle 1170"/>
          <p:cNvSpPr/>
          <p:nvPr userDrawn="1"/>
        </p:nvSpPr>
        <p:spPr>
          <a:xfrm>
            <a:off x="1904518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" name="Oval 1171"/>
          <p:cNvSpPr/>
          <p:nvPr userDrawn="1"/>
        </p:nvSpPr>
        <p:spPr>
          <a:xfrm>
            <a:off x="197289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" name="Moon 1172"/>
          <p:cNvSpPr/>
          <p:nvPr userDrawn="1"/>
        </p:nvSpPr>
        <p:spPr>
          <a:xfrm>
            <a:off x="197289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4" name="Rectangle 1173"/>
          <p:cNvSpPr/>
          <p:nvPr userDrawn="1"/>
        </p:nvSpPr>
        <p:spPr>
          <a:xfrm>
            <a:off x="2285421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" name="Oval 1174"/>
          <p:cNvSpPr/>
          <p:nvPr userDrawn="1"/>
        </p:nvSpPr>
        <p:spPr>
          <a:xfrm>
            <a:off x="235379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" name="Moon 1175"/>
          <p:cNvSpPr/>
          <p:nvPr userDrawn="1"/>
        </p:nvSpPr>
        <p:spPr>
          <a:xfrm>
            <a:off x="235379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Rectangle 1176"/>
          <p:cNvSpPr/>
          <p:nvPr userDrawn="1"/>
        </p:nvSpPr>
        <p:spPr>
          <a:xfrm>
            <a:off x="2666325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Oval 1177"/>
          <p:cNvSpPr/>
          <p:nvPr userDrawn="1"/>
        </p:nvSpPr>
        <p:spPr>
          <a:xfrm>
            <a:off x="273470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Moon 1178"/>
          <p:cNvSpPr/>
          <p:nvPr userDrawn="1"/>
        </p:nvSpPr>
        <p:spPr>
          <a:xfrm>
            <a:off x="273470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Rectangle 1179"/>
          <p:cNvSpPr/>
          <p:nvPr userDrawn="1"/>
        </p:nvSpPr>
        <p:spPr>
          <a:xfrm>
            <a:off x="3047228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1" name="Oval 1180"/>
          <p:cNvSpPr/>
          <p:nvPr userDrawn="1"/>
        </p:nvSpPr>
        <p:spPr>
          <a:xfrm>
            <a:off x="311560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Moon 1181"/>
          <p:cNvSpPr/>
          <p:nvPr userDrawn="1"/>
        </p:nvSpPr>
        <p:spPr>
          <a:xfrm>
            <a:off x="311560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3" name="Rectangle 1182"/>
          <p:cNvSpPr/>
          <p:nvPr userDrawn="1"/>
        </p:nvSpPr>
        <p:spPr>
          <a:xfrm>
            <a:off x="3428132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Oval 1183"/>
          <p:cNvSpPr/>
          <p:nvPr userDrawn="1"/>
        </p:nvSpPr>
        <p:spPr>
          <a:xfrm>
            <a:off x="349650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Moon 1184"/>
          <p:cNvSpPr/>
          <p:nvPr userDrawn="1"/>
        </p:nvSpPr>
        <p:spPr>
          <a:xfrm>
            <a:off x="349650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Rectangle 1185"/>
          <p:cNvSpPr/>
          <p:nvPr userDrawn="1"/>
        </p:nvSpPr>
        <p:spPr>
          <a:xfrm>
            <a:off x="3809035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" name="Oval 1186"/>
          <p:cNvSpPr/>
          <p:nvPr userDrawn="1"/>
        </p:nvSpPr>
        <p:spPr>
          <a:xfrm>
            <a:off x="387741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Moon 1187"/>
          <p:cNvSpPr/>
          <p:nvPr userDrawn="1"/>
        </p:nvSpPr>
        <p:spPr>
          <a:xfrm>
            <a:off x="387741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Rectangle 1188"/>
          <p:cNvSpPr/>
          <p:nvPr userDrawn="1"/>
        </p:nvSpPr>
        <p:spPr>
          <a:xfrm>
            <a:off x="4189939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0" name="Oval 1189"/>
          <p:cNvSpPr/>
          <p:nvPr userDrawn="1"/>
        </p:nvSpPr>
        <p:spPr>
          <a:xfrm>
            <a:off x="425831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1" name="Moon 1190"/>
          <p:cNvSpPr/>
          <p:nvPr userDrawn="1"/>
        </p:nvSpPr>
        <p:spPr>
          <a:xfrm>
            <a:off x="425831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2" name="Rectangle 1191"/>
          <p:cNvSpPr/>
          <p:nvPr userDrawn="1"/>
        </p:nvSpPr>
        <p:spPr>
          <a:xfrm>
            <a:off x="4570842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3" name="Oval 1192"/>
          <p:cNvSpPr/>
          <p:nvPr userDrawn="1"/>
        </p:nvSpPr>
        <p:spPr>
          <a:xfrm>
            <a:off x="463921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4" name="Moon 1193"/>
          <p:cNvSpPr/>
          <p:nvPr userDrawn="1"/>
        </p:nvSpPr>
        <p:spPr>
          <a:xfrm>
            <a:off x="463921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5" name="Rectangle 1194"/>
          <p:cNvSpPr/>
          <p:nvPr userDrawn="1"/>
        </p:nvSpPr>
        <p:spPr>
          <a:xfrm>
            <a:off x="495174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6" name="Oval 1195"/>
          <p:cNvSpPr/>
          <p:nvPr userDrawn="1"/>
        </p:nvSpPr>
        <p:spPr>
          <a:xfrm>
            <a:off x="502012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7" name="Moon 1196"/>
          <p:cNvSpPr/>
          <p:nvPr userDrawn="1"/>
        </p:nvSpPr>
        <p:spPr>
          <a:xfrm>
            <a:off x="502012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" name="Rectangle 1197"/>
          <p:cNvSpPr/>
          <p:nvPr userDrawn="1"/>
        </p:nvSpPr>
        <p:spPr>
          <a:xfrm>
            <a:off x="5332649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9" name="Oval 1198"/>
          <p:cNvSpPr/>
          <p:nvPr userDrawn="1"/>
        </p:nvSpPr>
        <p:spPr>
          <a:xfrm>
            <a:off x="540102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0" name="Moon 1199"/>
          <p:cNvSpPr/>
          <p:nvPr userDrawn="1"/>
        </p:nvSpPr>
        <p:spPr>
          <a:xfrm>
            <a:off x="540102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1" name="Rectangle 1200"/>
          <p:cNvSpPr/>
          <p:nvPr userDrawn="1"/>
        </p:nvSpPr>
        <p:spPr>
          <a:xfrm>
            <a:off x="5713553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Oval 1201"/>
          <p:cNvSpPr/>
          <p:nvPr userDrawn="1"/>
        </p:nvSpPr>
        <p:spPr>
          <a:xfrm>
            <a:off x="578192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3" name="Moon 1202"/>
          <p:cNvSpPr/>
          <p:nvPr userDrawn="1"/>
        </p:nvSpPr>
        <p:spPr>
          <a:xfrm>
            <a:off x="578192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4" name="Rectangle 1203"/>
          <p:cNvSpPr/>
          <p:nvPr userDrawn="1"/>
        </p:nvSpPr>
        <p:spPr>
          <a:xfrm>
            <a:off x="609445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5" name="Oval 1204"/>
          <p:cNvSpPr/>
          <p:nvPr userDrawn="1"/>
        </p:nvSpPr>
        <p:spPr>
          <a:xfrm>
            <a:off x="616283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Moon 1205"/>
          <p:cNvSpPr/>
          <p:nvPr userDrawn="1"/>
        </p:nvSpPr>
        <p:spPr>
          <a:xfrm>
            <a:off x="616283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Rectangle 1206"/>
          <p:cNvSpPr/>
          <p:nvPr userDrawn="1"/>
        </p:nvSpPr>
        <p:spPr>
          <a:xfrm>
            <a:off x="6475360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Oval 1207"/>
          <p:cNvSpPr/>
          <p:nvPr userDrawn="1"/>
        </p:nvSpPr>
        <p:spPr>
          <a:xfrm>
            <a:off x="654373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9" name="Moon 1208"/>
          <p:cNvSpPr/>
          <p:nvPr userDrawn="1"/>
        </p:nvSpPr>
        <p:spPr>
          <a:xfrm>
            <a:off x="654373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0" name="Rectangle 1209"/>
          <p:cNvSpPr/>
          <p:nvPr userDrawn="1"/>
        </p:nvSpPr>
        <p:spPr>
          <a:xfrm>
            <a:off x="6856263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11" name="Oval 1210"/>
          <p:cNvSpPr/>
          <p:nvPr userDrawn="1"/>
        </p:nvSpPr>
        <p:spPr>
          <a:xfrm>
            <a:off x="692463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2" name="Moon 1211"/>
          <p:cNvSpPr/>
          <p:nvPr userDrawn="1"/>
        </p:nvSpPr>
        <p:spPr>
          <a:xfrm>
            <a:off x="692463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3" name="Rectangle 1212"/>
          <p:cNvSpPr/>
          <p:nvPr userDrawn="1"/>
        </p:nvSpPr>
        <p:spPr>
          <a:xfrm>
            <a:off x="7237167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14" name="Oval 1213"/>
          <p:cNvSpPr/>
          <p:nvPr userDrawn="1"/>
        </p:nvSpPr>
        <p:spPr>
          <a:xfrm>
            <a:off x="730554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5" name="Moon 1214"/>
          <p:cNvSpPr/>
          <p:nvPr userDrawn="1"/>
        </p:nvSpPr>
        <p:spPr>
          <a:xfrm>
            <a:off x="730554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6" name="Rectangle 1215"/>
          <p:cNvSpPr/>
          <p:nvPr userDrawn="1"/>
        </p:nvSpPr>
        <p:spPr>
          <a:xfrm>
            <a:off x="7618070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7" name="Oval 1216"/>
          <p:cNvSpPr/>
          <p:nvPr userDrawn="1"/>
        </p:nvSpPr>
        <p:spPr>
          <a:xfrm>
            <a:off x="768644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" name="Moon 1217"/>
          <p:cNvSpPr/>
          <p:nvPr userDrawn="1"/>
        </p:nvSpPr>
        <p:spPr>
          <a:xfrm>
            <a:off x="768644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9" name="Rectangle 1218"/>
          <p:cNvSpPr/>
          <p:nvPr userDrawn="1"/>
        </p:nvSpPr>
        <p:spPr>
          <a:xfrm>
            <a:off x="7998974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0" name="Oval 1219"/>
          <p:cNvSpPr/>
          <p:nvPr userDrawn="1"/>
        </p:nvSpPr>
        <p:spPr>
          <a:xfrm>
            <a:off x="806735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1" name="Moon 1220"/>
          <p:cNvSpPr/>
          <p:nvPr userDrawn="1"/>
        </p:nvSpPr>
        <p:spPr>
          <a:xfrm>
            <a:off x="806735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2" name="Rectangle 1221"/>
          <p:cNvSpPr/>
          <p:nvPr userDrawn="1"/>
        </p:nvSpPr>
        <p:spPr>
          <a:xfrm>
            <a:off x="837987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3" name="Oval 1222"/>
          <p:cNvSpPr/>
          <p:nvPr userDrawn="1"/>
        </p:nvSpPr>
        <p:spPr>
          <a:xfrm>
            <a:off x="844825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4" name="Moon 1223"/>
          <p:cNvSpPr/>
          <p:nvPr userDrawn="1"/>
        </p:nvSpPr>
        <p:spPr>
          <a:xfrm>
            <a:off x="844825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Rectangle 1224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Oval 1225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Moon 1226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Rectangle 1227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Oval 1228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Moon 1229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1" name="Rectangle 1230"/>
          <p:cNvSpPr/>
          <p:nvPr userDrawn="1"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2" name="Oval 1231"/>
          <p:cNvSpPr/>
          <p:nvPr userDrawn="1"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3" name="Moon 1232"/>
          <p:cNvSpPr/>
          <p:nvPr userDrawn="1"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4" name="Rectangle 1233"/>
          <p:cNvSpPr/>
          <p:nvPr userDrawn="1"/>
        </p:nvSpPr>
        <p:spPr>
          <a:xfrm>
            <a:off x="761807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35" name="Oval 1234"/>
          <p:cNvSpPr/>
          <p:nvPr userDrawn="1"/>
        </p:nvSpPr>
        <p:spPr>
          <a:xfrm>
            <a:off x="83018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6" name="Moon 1235"/>
          <p:cNvSpPr/>
          <p:nvPr userDrawn="1"/>
        </p:nvSpPr>
        <p:spPr>
          <a:xfrm>
            <a:off x="83018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7" name="Rectangle 1236"/>
          <p:cNvSpPr/>
          <p:nvPr userDrawn="1"/>
        </p:nvSpPr>
        <p:spPr>
          <a:xfrm>
            <a:off x="114271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38" name="Oval 1237"/>
          <p:cNvSpPr/>
          <p:nvPr userDrawn="1"/>
        </p:nvSpPr>
        <p:spPr>
          <a:xfrm>
            <a:off x="121108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" name="Moon 1238"/>
          <p:cNvSpPr/>
          <p:nvPr userDrawn="1"/>
        </p:nvSpPr>
        <p:spPr>
          <a:xfrm>
            <a:off x="121108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0" name="Rectangle 1239"/>
          <p:cNvSpPr/>
          <p:nvPr userDrawn="1"/>
        </p:nvSpPr>
        <p:spPr>
          <a:xfrm>
            <a:off x="152361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1" name="Oval 1240"/>
          <p:cNvSpPr/>
          <p:nvPr userDrawn="1"/>
        </p:nvSpPr>
        <p:spPr>
          <a:xfrm>
            <a:off x="159199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Moon 1241"/>
          <p:cNvSpPr/>
          <p:nvPr userDrawn="1"/>
        </p:nvSpPr>
        <p:spPr>
          <a:xfrm>
            <a:off x="159199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Rectangle 1242"/>
          <p:cNvSpPr/>
          <p:nvPr userDrawn="1"/>
        </p:nvSpPr>
        <p:spPr>
          <a:xfrm>
            <a:off x="1904518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Oval 1243"/>
          <p:cNvSpPr/>
          <p:nvPr userDrawn="1"/>
        </p:nvSpPr>
        <p:spPr>
          <a:xfrm>
            <a:off x="197289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Moon 1244"/>
          <p:cNvSpPr/>
          <p:nvPr userDrawn="1"/>
        </p:nvSpPr>
        <p:spPr>
          <a:xfrm>
            <a:off x="197289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Rectangle 1245"/>
          <p:cNvSpPr/>
          <p:nvPr userDrawn="1"/>
        </p:nvSpPr>
        <p:spPr>
          <a:xfrm>
            <a:off x="228542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47" name="Oval 1246"/>
          <p:cNvSpPr/>
          <p:nvPr userDrawn="1"/>
        </p:nvSpPr>
        <p:spPr>
          <a:xfrm>
            <a:off x="235379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8" name="Moon 1247"/>
          <p:cNvSpPr/>
          <p:nvPr userDrawn="1"/>
        </p:nvSpPr>
        <p:spPr>
          <a:xfrm>
            <a:off x="235379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" name="Rectangle 1248"/>
          <p:cNvSpPr/>
          <p:nvPr userDrawn="1"/>
        </p:nvSpPr>
        <p:spPr>
          <a:xfrm>
            <a:off x="2666325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0" name="Oval 1249"/>
          <p:cNvSpPr/>
          <p:nvPr userDrawn="1"/>
        </p:nvSpPr>
        <p:spPr>
          <a:xfrm>
            <a:off x="273470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1" name="Moon 1250"/>
          <p:cNvSpPr/>
          <p:nvPr userDrawn="1"/>
        </p:nvSpPr>
        <p:spPr>
          <a:xfrm>
            <a:off x="273470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2" name="Rectangle 1251"/>
          <p:cNvSpPr/>
          <p:nvPr userDrawn="1"/>
        </p:nvSpPr>
        <p:spPr>
          <a:xfrm>
            <a:off x="3047228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3" name="Oval 1252"/>
          <p:cNvSpPr/>
          <p:nvPr userDrawn="1"/>
        </p:nvSpPr>
        <p:spPr>
          <a:xfrm>
            <a:off x="311560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4" name="Moon 1253"/>
          <p:cNvSpPr/>
          <p:nvPr userDrawn="1"/>
        </p:nvSpPr>
        <p:spPr>
          <a:xfrm>
            <a:off x="311560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5" name="Rectangle 1254"/>
          <p:cNvSpPr/>
          <p:nvPr userDrawn="1"/>
        </p:nvSpPr>
        <p:spPr>
          <a:xfrm>
            <a:off x="342813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6" name="Oval 1255"/>
          <p:cNvSpPr/>
          <p:nvPr userDrawn="1"/>
        </p:nvSpPr>
        <p:spPr>
          <a:xfrm>
            <a:off x="349650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Moon 1256"/>
          <p:cNvSpPr/>
          <p:nvPr userDrawn="1"/>
        </p:nvSpPr>
        <p:spPr>
          <a:xfrm>
            <a:off x="349650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8" name="Rectangle 1257"/>
          <p:cNvSpPr/>
          <p:nvPr userDrawn="1"/>
        </p:nvSpPr>
        <p:spPr>
          <a:xfrm>
            <a:off x="3809035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9" name="Oval 1258"/>
          <p:cNvSpPr/>
          <p:nvPr userDrawn="1"/>
        </p:nvSpPr>
        <p:spPr>
          <a:xfrm>
            <a:off x="387741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0" name="Moon 1259"/>
          <p:cNvSpPr/>
          <p:nvPr userDrawn="1"/>
        </p:nvSpPr>
        <p:spPr>
          <a:xfrm>
            <a:off x="387741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1" name="Rectangle 1260"/>
          <p:cNvSpPr/>
          <p:nvPr userDrawn="1"/>
        </p:nvSpPr>
        <p:spPr>
          <a:xfrm>
            <a:off x="4189939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2" name="Oval 1261"/>
          <p:cNvSpPr/>
          <p:nvPr userDrawn="1"/>
        </p:nvSpPr>
        <p:spPr>
          <a:xfrm>
            <a:off x="425831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3" name="Moon 1262"/>
          <p:cNvSpPr/>
          <p:nvPr userDrawn="1"/>
        </p:nvSpPr>
        <p:spPr>
          <a:xfrm>
            <a:off x="425831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4" name="Rectangle 1263"/>
          <p:cNvSpPr/>
          <p:nvPr userDrawn="1"/>
        </p:nvSpPr>
        <p:spPr>
          <a:xfrm>
            <a:off x="457084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5" name="Oval 1264"/>
          <p:cNvSpPr/>
          <p:nvPr userDrawn="1"/>
        </p:nvSpPr>
        <p:spPr>
          <a:xfrm>
            <a:off x="463921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" name="Moon 1270"/>
          <p:cNvSpPr/>
          <p:nvPr userDrawn="1"/>
        </p:nvSpPr>
        <p:spPr>
          <a:xfrm>
            <a:off x="463921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2" name="Rectangle 1271"/>
          <p:cNvSpPr/>
          <p:nvPr userDrawn="1"/>
        </p:nvSpPr>
        <p:spPr>
          <a:xfrm>
            <a:off x="4951746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3" name="Oval 1272"/>
          <p:cNvSpPr/>
          <p:nvPr userDrawn="1"/>
        </p:nvSpPr>
        <p:spPr>
          <a:xfrm>
            <a:off x="502012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4" name="Moon 1273"/>
          <p:cNvSpPr/>
          <p:nvPr userDrawn="1"/>
        </p:nvSpPr>
        <p:spPr>
          <a:xfrm>
            <a:off x="502012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Rectangle 1274"/>
          <p:cNvSpPr/>
          <p:nvPr userDrawn="1"/>
        </p:nvSpPr>
        <p:spPr>
          <a:xfrm>
            <a:off x="5332649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Oval 1275"/>
          <p:cNvSpPr/>
          <p:nvPr userDrawn="1"/>
        </p:nvSpPr>
        <p:spPr>
          <a:xfrm>
            <a:off x="540102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Moon 1276"/>
          <p:cNvSpPr/>
          <p:nvPr userDrawn="1"/>
        </p:nvSpPr>
        <p:spPr>
          <a:xfrm>
            <a:off x="540102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8" name="Rectangle 1277"/>
          <p:cNvSpPr/>
          <p:nvPr userDrawn="1"/>
        </p:nvSpPr>
        <p:spPr>
          <a:xfrm>
            <a:off x="571355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9" name="Oval 1278"/>
          <p:cNvSpPr/>
          <p:nvPr userDrawn="1"/>
        </p:nvSpPr>
        <p:spPr>
          <a:xfrm>
            <a:off x="578192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0" name="Moon 1279"/>
          <p:cNvSpPr/>
          <p:nvPr userDrawn="1"/>
        </p:nvSpPr>
        <p:spPr>
          <a:xfrm>
            <a:off x="578192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1" name="Rectangle 1280"/>
          <p:cNvSpPr/>
          <p:nvPr userDrawn="1"/>
        </p:nvSpPr>
        <p:spPr>
          <a:xfrm>
            <a:off x="6094456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2" name="Oval 1281"/>
          <p:cNvSpPr/>
          <p:nvPr userDrawn="1"/>
        </p:nvSpPr>
        <p:spPr>
          <a:xfrm>
            <a:off x="616283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3" name="Moon 1282"/>
          <p:cNvSpPr/>
          <p:nvPr userDrawn="1"/>
        </p:nvSpPr>
        <p:spPr>
          <a:xfrm>
            <a:off x="616283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4" name="Rectangle 1283"/>
          <p:cNvSpPr/>
          <p:nvPr userDrawn="1"/>
        </p:nvSpPr>
        <p:spPr>
          <a:xfrm>
            <a:off x="647536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5" name="Oval 1284"/>
          <p:cNvSpPr/>
          <p:nvPr userDrawn="1"/>
        </p:nvSpPr>
        <p:spPr>
          <a:xfrm>
            <a:off x="654373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6" name="Moon 1285"/>
          <p:cNvSpPr/>
          <p:nvPr userDrawn="1"/>
        </p:nvSpPr>
        <p:spPr>
          <a:xfrm>
            <a:off x="654373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7" name="Rectangle 1286"/>
          <p:cNvSpPr/>
          <p:nvPr userDrawn="1"/>
        </p:nvSpPr>
        <p:spPr>
          <a:xfrm>
            <a:off x="685626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Oval 1287"/>
          <p:cNvSpPr/>
          <p:nvPr userDrawn="1"/>
        </p:nvSpPr>
        <p:spPr>
          <a:xfrm>
            <a:off x="692463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9" name="Moon 1288"/>
          <p:cNvSpPr/>
          <p:nvPr userDrawn="1"/>
        </p:nvSpPr>
        <p:spPr>
          <a:xfrm>
            <a:off x="692463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0" name="Rectangle 1289"/>
          <p:cNvSpPr/>
          <p:nvPr userDrawn="1"/>
        </p:nvSpPr>
        <p:spPr>
          <a:xfrm>
            <a:off x="723716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1" name="Oval 1290"/>
          <p:cNvSpPr/>
          <p:nvPr userDrawn="1"/>
        </p:nvSpPr>
        <p:spPr>
          <a:xfrm>
            <a:off x="730554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2" name="Moon 1291"/>
          <p:cNvSpPr/>
          <p:nvPr userDrawn="1"/>
        </p:nvSpPr>
        <p:spPr>
          <a:xfrm>
            <a:off x="730554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Rectangle 1292"/>
          <p:cNvSpPr/>
          <p:nvPr userDrawn="1"/>
        </p:nvSpPr>
        <p:spPr>
          <a:xfrm>
            <a:off x="7618070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Oval 1293"/>
          <p:cNvSpPr/>
          <p:nvPr userDrawn="1"/>
        </p:nvSpPr>
        <p:spPr>
          <a:xfrm>
            <a:off x="768644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Moon 1294"/>
          <p:cNvSpPr/>
          <p:nvPr userDrawn="1"/>
        </p:nvSpPr>
        <p:spPr>
          <a:xfrm>
            <a:off x="768644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6" name="Rectangle 1295"/>
          <p:cNvSpPr/>
          <p:nvPr userDrawn="1"/>
        </p:nvSpPr>
        <p:spPr>
          <a:xfrm>
            <a:off x="799897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7" name="Oval 1296"/>
          <p:cNvSpPr/>
          <p:nvPr userDrawn="1"/>
        </p:nvSpPr>
        <p:spPr>
          <a:xfrm>
            <a:off x="806735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8" name="Moon 1297"/>
          <p:cNvSpPr/>
          <p:nvPr userDrawn="1"/>
        </p:nvSpPr>
        <p:spPr>
          <a:xfrm>
            <a:off x="806735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9" name="Rectangle 1298"/>
          <p:cNvSpPr/>
          <p:nvPr userDrawn="1"/>
        </p:nvSpPr>
        <p:spPr>
          <a:xfrm>
            <a:off x="837987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" name="Oval 1299"/>
          <p:cNvSpPr/>
          <p:nvPr userDrawn="1"/>
        </p:nvSpPr>
        <p:spPr>
          <a:xfrm>
            <a:off x="844825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1" name="Moon 1300"/>
          <p:cNvSpPr/>
          <p:nvPr userDrawn="1"/>
        </p:nvSpPr>
        <p:spPr>
          <a:xfrm>
            <a:off x="844825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2" name="Rectangle 1301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3" name="Oval 1302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4" name="Moon 1303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5" name="Rectangle 1304"/>
          <p:cNvSpPr/>
          <p:nvPr userDrawn="1"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Oval 1305"/>
          <p:cNvSpPr/>
          <p:nvPr userDrawn="1"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7" name="Moon 1306"/>
          <p:cNvSpPr/>
          <p:nvPr userDrawn="1"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8" name="Rectangle 1307"/>
          <p:cNvSpPr/>
          <p:nvPr userDrawn="1"/>
        </p:nvSpPr>
        <p:spPr>
          <a:xfrm>
            <a:off x="380904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9" name="Oval 1308"/>
          <p:cNvSpPr/>
          <p:nvPr userDrawn="1"/>
        </p:nvSpPr>
        <p:spPr>
          <a:xfrm>
            <a:off x="44928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0" name="Moon 1309"/>
          <p:cNvSpPr/>
          <p:nvPr userDrawn="1"/>
        </p:nvSpPr>
        <p:spPr>
          <a:xfrm>
            <a:off x="44928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1" name="Rectangle 1310"/>
          <p:cNvSpPr/>
          <p:nvPr userDrawn="1"/>
        </p:nvSpPr>
        <p:spPr>
          <a:xfrm>
            <a:off x="761807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2" name="Oval 1311"/>
          <p:cNvSpPr/>
          <p:nvPr userDrawn="1"/>
        </p:nvSpPr>
        <p:spPr>
          <a:xfrm>
            <a:off x="83018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3" name="Moon 1312"/>
          <p:cNvSpPr/>
          <p:nvPr userDrawn="1"/>
        </p:nvSpPr>
        <p:spPr>
          <a:xfrm>
            <a:off x="83018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4" name="Rectangle 1313"/>
          <p:cNvSpPr/>
          <p:nvPr userDrawn="1"/>
        </p:nvSpPr>
        <p:spPr>
          <a:xfrm>
            <a:off x="1142711" y="495124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5" name="Oval 1314"/>
          <p:cNvSpPr/>
          <p:nvPr userDrawn="1"/>
        </p:nvSpPr>
        <p:spPr>
          <a:xfrm>
            <a:off x="121108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6" name="Moon 1315"/>
          <p:cNvSpPr/>
          <p:nvPr userDrawn="1"/>
        </p:nvSpPr>
        <p:spPr>
          <a:xfrm>
            <a:off x="121108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7" name="Rectangle 1316"/>
          <p:cNvSpPr/>
          <p:nvPr userDrawn="1"/>
        </p:nvSpPr>
        <p:spPr>
          <a:xfrm>
            <a:off x="1523614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8" name="Oval 1317"/>
          <p:cNvSpPr/>
          <p:nvPr userDrawn="1"/>
        </p:nvSpPr>
        <p:spPr>
          <a:xfrm>
            <a:off x="159199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9" name="Moon 1318"/>
          <p:cNvSpPr/>
          <p:nvPr userDrawn="1"/>
        </p:nvSpPr>
        <p:spPr>
          <a:xfrm>
            <a:off x="159199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0" name="Rectangle 1319"/>
          <p:cNvSpPr/>
          <p:nvPr userDrawn="1"/>
        </p:nvSpPr>
        <p:spPr>
          <a:xfrm>
            <a:off x="1904518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1" name="Oval 1320"/>
          <p:cNvSpPr/>
          <p:nvPr userDrawn="1"/>
        </p:nvSpPr>
        <p:spPr>
          <a:xfrm>
            <a:off x="1972894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2" name="Moon 1321"/>
          <p:cNvSpPr/>
          <p:nvPr userDrawn="1"/>
        </p:nvSpPr>
        <p:spPr>
          <a:xfrm>
            <a:off x="1972894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3" name="Rectangle 1322"/>
          <p:cNvSpPr/>
          <p:nvPr userDrawn="1"/>
        </p:nvSpPr>
        <p:spPr>
          <a:xfrm>
            <a:off x="2285421" y="495124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4" name="Oval 1323"/>
          <p:cNvSpPr/>
          <p:nvPr userDrawn="1"/>
        </p:nvSpPr>
        <p:spPr>
          <a:xfrm>
            <a:off x="235379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Moon 1324"/>
          <p:cNvSpPr/>
          <p:nvPr userDrawn="1"/>
        </p:nvSpPr>
        <p:spPr>
          <a:xfrm>
            <a:off x="235379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Rectangle 1325"/>
          <p:cNvSpPr/>
          <p:nvPr userDrawn="1"/>
        </p:nvSpPr>
        <p:spPr>
          <a:xfrm>
            <a:off x="2666325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Oval 1326"/>
          <p:cNvSpPr/>
          <p:nvPr userDrawn="1"/>
        </p:nvSpPr>
        <p:spPr>
          <a:xfrm>
            <a:off x="2734701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Moon 1327"/>
          <p:cNvSpPr/>
          <p:nvPr userDrawn="1"/>
        </p:nvSpPr>
        <p:spPr>
          <a:xfrm>
            <a:off x="2734701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Rectangle 1328"/>
          <p:cNvSpPr/>
          <p:nvPr userDrawn="1"/>
        </p:nvSpPr>
        <p:spPr>
          <a:xfrm>
            <a:off x="3047228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Oval 1329"/>
          <p:cNvSpPr/>
          <p:nvPr userDrawn="1"/>
        </p:nvSpPr>
        <p:spPr>
          <a:xfrm>
            <a:off x="3115604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" name="Moon 1330"/>
          <p:cNvSpPr/>
          <p:nvPr userDrawn="1"/>
        </p:nvSpPr>
        <p:spPr>
          <a:xfrm>
            <a:off x="3115604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" name="Rectangle 1331"/>
          <p:cNvSpPr/>
          <p:nvPr userDrawn="1"/>
        </p:nvSpPr>
        <p:spPr>
          <a:xfrm>
            <a:off x="3428132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" name="Oval 1332"/>
          <p:cNvSpPr/>
          <p:nvPr userDrawn="1"/>
        </p:nvSpPr>
        <p:spPr>
          <a:xfrm>
            <a:off x="3496508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" name="Moon 1333"/>
          <p:cNvSpPr/>
          <p:nvPr userDrawn="1"/>
        </p:nvSpPr>
        <p:spPr>
          <a:xfrm>
            <a:off x="3496508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" name="Rectangle 1334"/>
          <p:cNvSpPr/>
          <p:nvPr userDrawn="1"/>
        </p:nvSpPr>
        <p:spPr>
          <a:xfrm>
            <a:off x="3809035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" name="Oval 1335"/>
          <p:cNvSpPr/>
          <p:nvPr userDrawn="1"/>
        </p:nvSpPr>
        <p:spPr>
          <a:xfrm>
            <a:off x="3877411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" name="Moon 1336"/>
          <p:cNvSpPr/>
          <p:nvPr userDrawn="1"/>
        </p:nvSpPr>
        <p:spPr>
          <a:xfrm>
            <a:off x="3877411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" name="Rectangle 1337"/>
          <p:cNvSpPr/>
          <p:nvPr userDrawn="1"/>
        </p:nvSpPr>
        <p:spPr>
          <a:xfrm>
            <a:off x="4189939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9" name="Oval 1338"/>
          <p:cNvSpPr/>
          <p:nvPr userDrawn="1"/>
        </p:nvSpPr>
        <p:spPr>
          <a:xfrm>
            <a:off x="4258315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6" name="Moon 1345"/>
          <p:cNvSpPr/>
          <p:nvPr userDrawn="1"/>
        </p:nvSpPr>
        <p:spPr>
          <a:xfrm>
            <a:off x="4258315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Rectangle 1346"/>
          <p:cNvSpPr/>
          <p:nvPr userDrawn="1"/>
        </p:nvSpPr>
        <p:spPr>
          <a:xfrm>
            <a:off x="4570842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Oval 1347"/>
          <p:cNvSpPr/>
          <p:nvPr userDrawn="1"/>
        </p:nvSpPr>
        <p:spPr>
          <a:xfrm>
            <a:off x="4639218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Moon 1348"/>
          <p:cNvSpPr/>
          <p:nvPr userDrawn="1"/>
        </p:nvSpPr>
        <p:spPr>
          <a:xfrm>
            <a:off x="4639218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Rectangle 1349"/>
          <p:cNvSpPr/>
          <p:nvPr userDrawn="1"/>
        </p:nvSpPr>
        <p:spPr>
          <a:xfrm>
            <a:off x="4951746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Oval 1350"/>
          <p:cNvSpPr/>
          <p:nvPr userDrawn="1"/>
        </p:nvSpPr>
        <p:spPr>
          <a:xfrm>
            <a:off x="5020122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Moon 1351"/>
          <p:cNvSpPr/>
          <p:nvPr userDrawn="1"/>
        </p:nvSpPr>
        <p:spPr>
          <a:xfrm>
            <a:off x="5020122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3" name="Rectangle 1352"/>
          <p:cNvSpPr/>
          <p:nvPr userDrawn="1"/>
        </p:nvSpPr>
        <p:spPr>
          <a:xfrm>
            <a:off x="5332649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4" name="Oval 1353"/>
          <p:cNvSpPr/>
          <p:nvPr userDrawn="1"/>
        </p:nvSpPr>
        <p:spPr>
          <a:xfrm>
            <a:off x="5401025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5" name="Moon 1354"/>
          <p:cNvSpPr/>
          <p:nvPr userDrawn="1"/>
        </p:nvSpPr>
        <p:spPr>
          <a:xfrm>
            <a:off x="5401025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6" name="Rectangle 1355"/>
          <p:cNvSpPr/>
          <p:nvPr userDrawn="1"/>
        </p:nvSpPr>
        <p:spPr>
          <a:xfrm>
            <a:off x="5713553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7" name="Oval 1356"/>
          <p:cNvSpPr/>
          <p:nvPr userDrawn="1"/>
        </p:nvSpPr>
        <p:spPr>
          <a:xfrm>
            <a:off x="5781929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8" name="Moon 1357"/>
          <p:cNvSpPr/>
          <p:nvPr userDrawn="1"/>
        </p:nvSpPr>
        <p:spPr>
          <a:xfrm>
            <a:off x="5781929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Rectangle 1358"/>
          <p:cNvSpPr/>
          <p:nvPr userDrawn="1"/>
        </p:nvSpPr>
        <p:spPr>
          <a:xfrm>
            <a:off x="6094456" y="495124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0" name="Oval 1359"/>
          <p:cNvSpPr/>
          <p:nvPr userDrawn="1"/>
        </p:nvSpPr>
        <p:spPr>
          <a:xfrm>
            <a:off x="6162832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1" name="Moon 1360"/>
          <p:cNvSpPr/>
          <p:nvPr userDrawn="1"/>
        </p:nvSpPr>
        <p:spPr>
          <a:xfrm>
            <a:off x="6162832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2" name="Rectangle 1361"/>
          <p:cNvSpPr/>
          <p:nvPr userDrawn="1"/>
        </p:nvSpPr>
        <p:spPr>
          <a:xfrm>
            <a:off x="647536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3" name="Oval 1362"/>
          <p:cNvSpPr/>
          <p:nvPr userDrawn="1"/>
        </p:nvSpPr>
        <p:spPr>
          <a:xfrm>
            <a:off x="654373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Moon 1363"/>
          <p:cNvSpPr/>
          <p:nvPr userDrawn="1"/>
        </p:nvSpPr>
        <p:spPr>
          <a:xfrm>
            <a:off x="654373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5" name="Rectangle 1364"/>
          <p:cNvSpPr/>
          <p:nvPr userDrawn="1"/>
        </p:nvSpPr>
        <p:spPr>
          <a:xfrm>
            <a:off x="6856263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6" name="Oval 1365"/>
          <p:cNvSpPr/>
          <p:nvPr userDrawn="1"/>
        </p:nvSpPr>
        <p:spPr>
          <a:xfrm>
            <a:off x="6924639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7" name="Moon 1366"/>
          <p:cNvSpPr/>
          <p:nvPr userDrawn="1"/>
        </p:nvSpPr>
        <p:spPr>
          <a:xfrm>
            <a:off x="6924639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8" name="Rectangle 1367"/>
          <p:cNvSpPr/>
          <p:nvPr userDrawn="1"/>
        </p:nvSpPr>
        <p:spPr>
          <a:xfrm>
            <a:off x="7237167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69" name="Oval 1368"/>
          <p:cNvSpPr/>
          <p:nvPr userDrawn="1"/>
        </p:nvSpPr>
        <p:spPr>
          <a:xfrm>
            <a:off x="730554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0" name="Moon 1369"/>
          <p:cNvSpPr/>
          <p:nvPr userDrawn="1"/>
        </p:nvSpPr>
        <p:spPr>
          <a:xfrm>
            <a:off x="730554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1" name="Rectangle 1370"/>
          <p:cNvSpPr/>
          <p:nvPr userDrawn="1"/>
        </p:nvSpPr>
        <p:spPr>
          <a:xfrm>
            <a:off x="7618070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72" name="Oval 1371"/>
          <p:cNvSpPr/>
          <p:nvPr userDrawn="1"/>
        </p:nvSpPr>
        <p:spPr>
          <a:xfrm>
            <a:off x="768644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3" name="Moon 1372"/>
          <p:cNvSpPr/>
          <p:nvPr userDrawn="1"/>
        </p:nvSpPr>
        <p:spPr>
          <a:xfrm>
            <a:off x="768644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4" name="Rectangle 1373"/>
          <p:cNvSpPr/>
          <p:nvPr userDrawn="1"/>
        </p:nvSpPr>
        <p:spPr>
          <a:xfrm>
            <a:off x="7998974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5" name="Oval 1374"/>
          <p:cNvSpPr/>
          <p:nvPr userDrawn="1"/>
        </p:nvSpPr>
        <p:spPr>
          <a:xfrm>
            <a:off x="806735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6" name="Moon 1375"/>
          <p:cNvSpPr/>
          <p:nvPr userDrawn="1"/>
        </p:nvSpPr>
        <p:spPr>
          <a:xfrm>
            <a:off x="806735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7" name="Rectangle 1376"/>
          <p:cNvSpPr/>
          <p:nvPr userDrawn="1"/>
        </p:nvSpPr>
        <p:spPr>
          <a:xfrm>
            <a:off x="8379877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8" name="Oval 1377"/>
          <p:cNvSpPr/>
          <p:nvPr userDrawn="1"/>
        </p:nvSpPr>
        <p:spPr>
          <a:xfrm>
            <a:off x="844825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9" name="Moon 1378"/>
          <p:cNvSpPr/>
          <p:nvPr userDrawn="1"/>
        </p:nvSpPr>
        <p:spPr>
          <a:xfrm>
            <a:off x="844825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0" name="Rectangle 1379"/>
          <p:cNvSpPr/>
          <p:nvPr userDrawn="1"/>
        </p:nvSpPr>
        <p:spPr>
          <a:xfrm>
            <a:off x="8760781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1" name="Oval 1380"/>
          <p:cNvSpPr/>
          <p:nvPr userDrawn="1"/>
        </p:nvSpPr>
        <p:spPr>
          <a:xfrm>
            <a:off x="882915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2" name="Moon 1381"/>
          <p:cNvSpPr/>
          <p:nvPr userDrawn="1"/>
        </p:nvSpPr>
        <p:spPr>
          <a:xfrm>
            <a:off x="882915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Rectangle 1382"/>
          <p:cNvSpPr/>
          <p:nvPr userDrawn="1"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4" name="Oval 1383"/>
          <p:cNvSpPr/>
          <p:nvPr userDrawn="1"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Moon 1384"/>
          <p:cNvSpPr/>
          <p:nvPr userDrawn="1"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6" name="Rectangle 1385"/>
          <p:cNvSpPr/>
          <p:nvPr userDrawn="1"/>
        </p:nvSpPr>
        <p:spPr>
          <a:xfrm>
            <a:off x="380904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87" name="Oval 1386"/>
          <p:cNvSpPr/>
          <p:nvPr userDrawn="1"/>
        </p:nvSpPr>
        <p:spPr>
          <a:xfrm>
            <a:off x="44928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Moon 1387"/>
          <p:cNvSpPr/>
          <p:nvPr userDrawn="1"/>
        </p:nvSpPr>
        <p:spPr>
          <a:xfrm>
            <a:off x="44928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Rectangle 1388"/>
          <p:cNvSpPr/>
          <p:nvPr userDrawn="1"/>
        </p:nvSpPr>
        <p:spPr>
          <a:xfrm>
            <a:off x="761807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/>
          <p:cNvSpPr/>
          <p:nvPr userDrawn="1"/>
        </p:nvSpPr>
        <p:spPr>
          <a:xfrm>
            <a:off x="83018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Moon 1390"/>
          <p:cNvSpPr/>
          <p:nvPr userDrawn="1"/>
        </p:nvSpPr>
        <p:spPr>
          <a:xfrm>
            <a:off x="83018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Rectangle 1391"/>
          <p:cNvSpPr/>
          <p:nvPr userDrawn="1"/>
        </p:nvSpPr>
        <p:spPr>
          <a:xfrm>
            <a:off x="1142711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3" name="Oval 1392"/>
          <p:cNvSpPr/>
          <p:nvPr userDrawn="1"/>
        </p:nvSpPr>
        <p:spPr>
          <a:xfrm>
            <a:off x="121108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4" name="Moon 1393"/>
          <p:cNvSpPr/>
          <p:nvPr userDrawn="1"/>
        </p:nvSpPr>
        <p:spPr>
          <a:xfrm>
            <a:off x="121108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Rectangle 1394"/>
          <p:cNvSpPr/>
          <p:nvPr userDrawn="1"/>
        </p:nvSpPr>
        <p:spPr>
          <a:xfrm>
            <a:off x="1523614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/>
          <p:cNvSpPr/>
          <p:nvPr userDrawn="1"/>
        </p:nvSpPr>
        <p:spPr>
          <a:xfrm>
            <a:off x="159199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Moon 1396"/>
          <p:cNvSpPr/>
          <p:nvPr userDrawn="1"/>
        </p:nvSpPr>
        <p:spPr>
          <a:xfrm>
            <a:off x="159199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Rectangle 1397"/>
          <p:cNvSpPr/>
          <p:nvPr userDrawn="1"/>
        </p:nvSpPr>
        <p:spPr>
          <a:xfrm>
            <a:off x="1904518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9" name="Oval 1398"/>
          <p:cNvSpPr/>
          <p:nvPr userDrawn="1"/>
        </p:nvSpPr>
        <p:spPr>
          <a:xfrm>
            <a:off x="1972894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Moon 1399"/>
          <p:cNvSpPr/>
          <p:nvPr userDrawn="1"/>
        </p:nvSpPr>
        <p:spPr>
          <a:xfrm>
            <a:off x="1972894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Rectangle 1400"/>
          <p:cNvSpPr/>
          <p:nvPr userDrawn="1"/>
        </p:nvSpPr>
        <p:spPr>
          <a:xfrm>
            <a:off x="2285421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/>
          <p:cNvSpPr/>
          <p:nvPr userDrawn="1"/>
        </p:nvSpPr>
        <p:spPr>
          <a:xfrm>
            <a:off x="235379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Moon 1402"/>
          <p:cNvSpPr/>
          <p:nvPr userDrawn="1"/>
        </p:nvSpPr>
        <p:spPr>
          <a:xfrm>
            <a:off x="235379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Rectangle 1403"/>
          <p:cNvSpPr/>
          <p:nvPr userDrawn="1"/>
        </p:nvSpPr>
        <p:spPr>
          <a:xfrm>
            <a:off x="2666325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/>
          <p:cNvSpPr/>
          <p:nvPr userDrawn="1"/>
        </p:nvSpPr>
        <p:spPr>
          <a:xfrm>
            <a:off x="2734701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Moon 1405"/>
          <p:cNvSpPr/>
          <p:nvPr userDrawn="1"/>
        </p:nvSpPr>
        <p:spPr>
          <a:xfrm>
            <a:off x="2734701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Rectangle 1406"/>
          <p:cNvSpPr/>
          <p:nvPr userDrawn="1"/>
        </p:nvSpPr>
        <p:spPr>
          <a:xfrm>
            <a:off x="3047228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/>
          <p:cNvSpPr/>
          <p:nvPr userDrawn="1"/>
        </p:nvSpPr>
        <p:spPr>
          <a:xfrm>
            <a:off x="3115604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Moon 1408"/>
          <p:cNvSpPr/>
          <p:nvPr userDrawn="1"/>
        </p:nvSpPr>
        <p:spPr>
          <a:xfrm>
            <a:off x="3115604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0" name="Rectangle 1409"/>
          <p:cNvSpPr/>
          <p:nvPr userDrawn="1"/>
        </p:nvSpPr>
        <p:spPr>
          <a:xfrm>
            <a:off x="3428132" y="457037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/>
          <p:cNvSpPr/>
          <p:nvPr userDrawn="1"/>
        </p:nvSpPr>
        <p:spPr>
          <a:xfrm>
            <a:off x="3496508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2" name="Moon 1411"/>
          <p:cNvSpPr/>
          <p:nvPr userDrawn="1"/>
        </p:nvSpPr>
        <p:spPr>
          <a:xfrm>
            <a:off x="3496508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3" name="Rectangle 1412"/>
          <p:cNvSpPr/>
          <p:nvPr userDrawn="1"/>
        </p:nvSpPr>
        <p:spPr>
          <a:xfrm>
            <a:off x="3809035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4" name="Oval 1413"/>
          <p:cNvSpPr/>
          <p:nvPr userDrawn="1"/>
        </p:nvSpPr>
        <p:spPr>
          <a:xfrm>
            <a:off x="3877411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5" name="Moon 1414"/>
          <p:cNvSpPr/>
          <p:nvPr userDrawn="1"/>
        </p:nvSpPr>
        <p:spPr>
          <a:xfrm>
            <a:off x="3877411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6" name="Rectangle 1415"/>
          <p:cNvSpPr/>
          <p:nvPr userDrawn="1"/>
        </p:nvSpPr>
        <p:spPr>
          <a:xfrm>
            <a:off x="4189939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7" name="Oval 1416"/>
          <p:cNvSpPr/>
          <p:nvPr userDrawn="1"/>
        </p:nvSpPr>
        <p:spPr>
          <a:xfrm>
            <a:off x="4258315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8" name="Moon 1417"/>
          <p:cNvSpPr/>
          <p:nvPr userDrawn="1"/>
        </p:nvSpPr>
        <p:spPr>
          <a:xfrm>
            <a:off x="4258315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Rectangle 1418"/>
          <p:cNvSpPr/>
          <p:nvPr userDrawn="1"/>
        </p:nvSpPr>
        <p:spPr>
          <a:xfrm>
            <a:off x="4570842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20" name="Oval 1419"/>
          <p:cNvSpPr/>
          <p:nvPr userDrawn="1"/>
        </p:nvSpPr>
        <p:spPr>
          <a:xfrm>
            <a:off x="4639218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1" name="Moon 1420"/>
          <p:cNvSpPr/>
          <p:nvPr userDrawn="1"/>
        </p:nvSpPr>
        <p:spPr>
          <a:xfrm>
            <a:off x="4639218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2" name="Rectangle 1421"/>
          <p:cNvSpPr/>
          <p:nvPr userDrawn="1"/>
        </p:nvSpPr>
        <p:spPr>
          <a:xfrm>
            <a:off x="4951746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3" name="Oval 1422"/>
          <p:cNvSpPr/>
          <p:nvPr userDrawn="1"/>
        </p:nvSpPr>
        <p:spPr>
          <a:xfrm>
            <a:off x="5020122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4" name="Moon 1423"/>
          <p:cNvSpPr/>
          <p:nvPr userDrawn="1"/>
        </p:nvSpPr>
        <p:spPr>
          <a:xfrm>
            <a:off x="5020122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5" name="Rectangle 1424"/>
          <p:cNvSpPr/>
          <p:nvPr userDrawn="1"/>
        </p:nvSpPr>
        <p:spPr>
          <a:xfrm>
            <a:off x="5332649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/>
          <p:cNvSpPr/>
          <p:nvPr userDrawn="1"/>
        </p:nvSpPr>
        <p:spPr>
          <a:xfrm>
            <a:off x="5401025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7" name="Moon 1426"/>
          <p:cNvSpPr/>
          <p:nvPr userDrawn="1"/>
        </p:nvSpPr>
        <p:spPr>
          <a:xfrm>
            <a:off x="5401025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8" name="Rectangle 1427"/>
          <p:cNvSpPr/>
          <p:nvPr userDrawn="1"/>
        </p:nvSpPr>
        <p:spPr>
          <a:xfrm>
            <a:off x="5713553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9" name="Oval 1428"/>
          <p:cNvSpPr/>
          <p:nvPr userDrawn="1"/>
        </p:nvSpPr>
        <p:spPr>
          <a:xfrm>
            <a:off x="5781929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0" name="Moon 1429"/>
          <p:cNvSpPr/>
          <p:nvPr userDrawn="1"/>
        </p:nvSpPr>
        <p:spPr>
          <a:xfrm>
            <a:off x="5781929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1" name="Rectangle 1430"/>
          <p:cNvSpPr/>
          <p:nvPr userDrawn="1"/>
        </p:nvSpPr>
        <p:spPr>
          <a:xfrm>
            <a:off x="6094456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2" name="Oval 1431"/>
          <p:cNvSpPr/>
          <p:nvPr userDrawn="1"/>
        </p:nvSpPr>
        <p:spPr>
          <a:xfrm>
            <a:off x="6162832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" name="Moon 1432"/>
          <p:cNvSpPr/>
          <p:nvPr userDrawn="1"/>
        </p:nvSpPr>
        <p:spPr>
          <a:xfrm>
            <a:off x="6162832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Rectangle 1433"/>
          <p:cNvSpPr/>
          <p:nvPr userDrawn="1"/>
        </p:nvSpPr>
        <p:spPr>
          <a:xfrm>
            <a:off x="6475360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" name="Oval 1434"/>
          <p:cNvSpPr/>
          <p:nvPr userDrawn="1"/>
        </p:nvSpPr>
        <p:spPr>
          <a:xfrm>
            <a:off x="654373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6" name="Moon 1435"/>
          <p:cNvSpPr/>
          <p:nvPr userDrawn="1"/>
        </p:nvSpPr>
        <p:spPr>
          <a:xfrm>
            <a:off x="654373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7" name="Rectangle 1436"/>
          <p:cNvSpPr/>
          <p:nvPr userDrawn="1"/>
        </p:nvSpPr>
        <p:spPr>
          <a:xfrm>
            <a:off x="6856263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8" name="Oval 1437"/>
          <p:cNvSpPr/>
          <p:nvPr userDrawn="1"/>
        </p:nvSpPr>
        <p:spPr>
          <a:xfrm>
            <a:off x="6924639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9" name="Moon 1438"/>
          <p:cNvSpPr/>
          <p:nvPr userDrawn="1"/>
        </p:nvSpPr>
        <p:spPr>
          <a:xfrm>
            <a:off x="6924639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0" name="Rectangle 1439"/>
          <p:cNvSpPr/>
          <p:nvPr userDrawn="1"/>
        </p:nvSpPr>
        <p:spPr>
          <a:xfrm>
            <a:off x="7237167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41" name="Oval 1440"/>
          <p:cNvSpPr/>
          <p:nvPr userDrawn="1"/>
        </p:nvSpPr>
        <p:spPr>
          <a:xfrm>
            <a:off x="730554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2" name="Moon 1441"/>
          <p:cNvSpPr/>
          <p:nvPr userDrawn="1"/>
        </p:nvSpPr>
        <p:spPr>
          <a:xfrm>
            <a:off x="730554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3" name="Rectangle 1442"/>
          <p:cNvSpPr/>
          <p:nvPr userDrawn="1"/>
        </p:nvSpPr>
        <p:spPr>
          <a:xfrm>
            <a:off x="7618070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44" name="Oval 1443"/>
          <p:cNvSpPr/>
          <p:nvPr userDrawn="1"/>
        </p:nvSpPr>
        <p:spPr>
          <a:xfrm>
            <a:off x="768644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5" name="Moon 1444"/>
          <p:cNvSpPr/>
          <p:nvPr userDrawn="1"/>
        </p:nvSpPr>
        <p:spPr>
          <a:xfrm>
            <a:off x="768644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6" name="Rectangle 1445"/>
          <p:cNvSpPr/>
          <p:nvPr userDrawn="1"/>
        </p:nvSpPr>
        <p:spPr>
          <a:xfrm>
            <a:off x="7998974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/>
          <p:cNvSpPr/>
          <p:nvPr userDrawn="1"/>
        </p:nvSpPr>
        <p:spPr>
          <a:xfrm>
            <a:off x="806735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8" name="Moon 1447"/>
          <p:cNvSpPr/>
          <p:nvPr userDrawn="1"/>
        </p:nvSpPr>
        <p:spPr>
          <a:xfrm>
            <a:off x="806735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9" name="Rectangle 1448"/>
          <p:cNvSpPr/>
          <p:nvPr userDrawn="1"/>
        </p:nvSpPr>
        <p:spPr>
          <a:xfrm>
            <a:off x="8379877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0" name="Oval 1449"/>
          <p:cNvSpPr/>
          <p:nvPr userDrawn="1"/>
        </p:nvSpPr>
        <p:spPr>
          <a:xfrm>
            <a:off x="844825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1" name="Moon 1450"/>
          <p:cNvSpPr/>
          <p:nvPr userDrawn="1"/>
        </p:nvSpPr>
        <p:spPr>
          <a:xfrm>
            <a:off x="844825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2" name="Rectangle 1451"/>
          <p:cNvSpPr/>
          <p:nvPr userDrawn="1"/>
        </p:nvSpPr>
        <p:spPr>
          <a:xfrm>
            <a:off x="8760781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3" name="Oval 1452"/>
          <p:cNvSpPr/>
          <p:nvPr userDrawn="1"/>
        </p:nvSpPr>
        <p:spPr>
          <a:xfrm>
            <a:off x="882915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4" name="Moon 1453"/>
          <p:cNvSpPr/>
          <p:nvPr userDrawn="1"/>
        </p:nvSpPr>
        <p:spPr>
          <a:xfrm>
            <a:off x="882915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5" name="Rectangle 1454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6" name="Oval 1455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7" name="Moon 1456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8" name="Rectangle 1457"/>
          <p:cNvSpPr/>
          <p:nvPr userDrawn="1"/>
        </p:nvSpPr>
        <p:spPr>
          <a:xfrm>
            <a:off x="38090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9" name="Oval 1458"/>
          <p:cNvSpPr/>
          <p:nvPr userDrawn="1"/>
        </p:nvSpPr>
        <p:spPr>
          <a:xfrm>
            <a:off x="44928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0" name="Moon 1459"/>
          <p:cNvSpPr/>
          <p:nvPr userDrawn="1"/>
        </p:nvSpPr>
        <p:spPr>
          <a:xfrm>
            <a:off x="44928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1" name="Rectangle 1460"/>
          <p:cNvSpPr/>
          <p:nvPr userDrawn="1"/>
        </p:nvSpPr>
        <p:spPr>
          <a:xfrm>
            <a:off x="761807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2" name="Oval 1461"/>
          <p:cNvSpPr/>
          <p:nvPr userDrawn="1"/>
        </p:nvSpPr>
        <p:spPr>
          <a:xfrm>
            <a:off x="83018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3" name="Moon 1462"/>
          <p:cNvSpPr/>
          <p:nvPr userDrawn="1"/>
        </p:nvSpPr>
        <p:spPr>
          <a:xfrm>
            <a:off x="83018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4" name="Rectangle 1463"/>
          <p:cNvSpPr/>
          <p:nvPr userDrawn="1"/>
        </p:nvSpPr>
        <p:spPr>
          <a:xfrm>
            <a:off x="1142711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5" name="Oval 1464"/>
          <p:cNvSpPr/>
          <p:nvPr userDrawn="1"/>
        </p:nvSpPr>
        <p:spPr>
          <a:xfrm>
            <a:off x="121108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6" name="Moon 1465"/>
          <p:cNvSpPr/>
          <p:nvPr userDrawn="1"/>
        </p:nvSpPr>
        <p:spPr>
          <a:xfrm>
            <a:off x="121108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Rectangle 1466"/>
          <p:cNvSpPr/>
          <p:nvPr userDrawn="1"/>
        </p:nvSpPr>
        <p:spPr>
          <a:xfrm>
            <a:off x="1523614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8" name="Oval 1467"/>
          <p:cNvSpPr/>
          <p:nvPr userDrawn="1"/>
        </p:nvSpPr>
        <p:spPr>
          <a:xfrm>
            <a:off x="159199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Moon 1468"/>
          <p:cNvSpPr/>
          <p:nvPr userDrawn="1"/>
        </p:nvSpPr>
        <p:spPr>
          <a:xfrm>
            <a:off x="159199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0" name="Rectangle 1469"/>
          <p:cNvSpPr/>
          <p:nvPr userDrawn="1"/>
        </p:nvSpPr>
        <p:spPr>
          <a:xfrm>
            <a:off x="1904518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1" name="Oval 1470"/>
          <p:cNvSpPr/>
          <p:nvPr userDrawn="1"/>
        </p:nvSpPr>
        <p:spPr>
          <a:xfrm>
            <a:off x="1972894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2" name="Moon 1471"/>
          <p:cNvSpPr/>
          <p:nvPr userDrawn="1"/>
        </p:nvSpPr>
        <p:spPr>
          <a:xfrm>
            <a:off x="1972894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3" name="Rectangle 1472"/>
          <p:cNvSpPr/>
          <p:nvPr userDrawn="1"/>
        </p:nvSpPr>
        <p:spPr>
          <a:xfrm>
            <a:off x="228542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4" name="Oval 1473"/>
          <p:cNvSpPr/>
          <p:nvPr userDrawn="1"/>
        </p:nvSpPr>
        <p:spPr>
          <a:xfrm>
            <a:off x="235379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5" name="Moon 1474"/>
          <p:cNvSpPr/>
          <p:nvPr userDrawn="1"/>
        </p:nvSpPr>
        <p:spPr>
          <a:xfrm>
            <a:off x="235379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6" name="Rectangle 1475"/>
          <p:cNvSpPr/>
          <p:nvPr userDrawn="1"/>
        </p:nvSpPr>
        <p:spPr>
          <a:xfrm>
            <a:off x="2666325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7" name="Oval 1476"/>
          <p:cNvSpPr/>
          <p:nvPr userDrawn="1"/>
        </p:nvSpPr>
        <p:spPr>
          <a:xfrm>
            <a:off x="2734701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8" name="Moon 1477"/>
          <p:cNvSpPr/>
          <p:nvPr userDrawn="1"/>
        </p:nvSpPr>
        <p:spPr>
          <a:xfrm>
            <a:off x="2734701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9" name="Rectangle 1478"/>
          <p:cNvSpPr/>
          <p:nvPr userDrawn="1"/>
        </p:nvSpPr>
        <p:spPr>
          <a:xfrm>
            <a:off x="3047228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0" name="Oval 1479"/>
          <p:cNvSpPr/>
          <p:nvPr userDrawn="1"/>
        </p:nvSpPr>
        <p:spPr>
          <a:xfrm>
            <a:off x="3115604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1" name="Moon 1480"/>
          <p:cNvSpPr/>
          <p:nvPr userDrawn="1"/>
        </p:nvSpPr>
        <p:spPr>
          <a:xfrm>
            <a:off x="3115604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2" name="Rectangle 1481"/>
          <p:cNvSpPr/>
          <p:nvPr userDrawn="1"/>
        </p:nvSpPr>
        <p:spPr>
          <a:xfrm>
            <a:off x="3428132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3" name="Oval 1482"/>
          <p:cNvSpPr/>
          <p:nvPr userDrawn="1"/>
        </p:nvSpPr>
        <p:spPr>
          <a:xfrm>
            <a:off x="3496508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4" name="Moon 1483"/>
          <p:cNvSpPr/>
          <p:nvPr userDrawn="1"/>
        </p:nvSpPr>
        <p:spPr>
          <a:xfrm>
            <a:off x="3496508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5" name="Rectangle 1484"/>
          <p:cNvSpPr/>
          <p:nvPr userDrawn="1"/>
        </p:nvSpPr>
        <p:spPr>
          <a:xfrm>
            <a:off x="3809035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6" name="Oval 1485"/>
          <p:cNvSpPr/>
          <p:nvPr userDrawn="1"/>
        </p:nvSpPr>
        <p:spPr>
          <a:xfrm>
            <a:off x="3877411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7" name="Moon 1486"/>
          <p:cNvSpPr/>
          <p:nvPr userDrawn="1"/>
        </p:nvSpPr>
        <p:spPr>
          <a:xfrm>
            <a:off x="3877411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8" name="Rectangle 1487"/>
          <p:cNvSpPr/>
          <p:nvPr userDrawn="1"/>
        </p:nvSpPr>
        <p:spPr>
          <a:xfrm>
            <a:off x="4189939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9" name="Oval 1488"/>
          <p:cNvSpPr/>
          <p:nvPr userDrawn="1"/>
        </p:nvSpPr>
        <p:spPr>
          <a:xfrm>
            <a:off x="4258315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0" name="Moon 1489"/>
          <p:cNvSpPr/>
          <p:nvPr userDrawn="1"/>
        </p:nvSpPr>
        <p:spPr>
          <a:xfrm>
            <a:off x="4258315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1" name="Rectangle 1490"/>
          <p:cNvSpPr/>
          <p:nvPr userDrawn="1"/>
        </p:nvSpPr>
        <p:spPr>
          <a:xfrm>
            <a:off x="4570842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2" name="Oval 1491"/>
          <p:cNvSpPr/>
          <p:nvPr userDrawn="1"/>
        </p:nvSpPr>
        <p:spPr>
          <a:xfrm>
            <a:off x="4639218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Moon 1492"/>
          <p:cNvSpPr/>
          <p:nvPr userDrawn="1"/>
        </p:nvSpPr>
        <p:spPr>
          <a:xfrm>
            <a:off x="4639218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4" name="Rectangle 1493"/>
          <p:cNvSpPr/>
          <p:nvPr userDrawn="1"/>
        </p:nvSpPr>
        <p:spPr>
          <a:xfrm>
            <a:off x="4951746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95" name="Oval 1494"/>
          <p:cNvSpPr/>
          <p:nvPr userDrawn="1"/>
        </p:nvSpPr>
        <p:spPr>
          <a:xfrm>
            <a:off x="5020122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6" name="Moon 1495"/>
          <p:cNvSpPr/>
          <p:nvPr userDrawn="1"/>
        </p:nvSpPr>
        <p:spPr>
          <a:xfrm>
            <a:off x="5020122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7" name="Rectangle 1496"/>
          <p:cNvSpPr/>
          <p:nvPr userDrawn="1"/>
        </p:nvSpPr>
        <p:spPr>
          <a:xfrm>
            <a:off x="5332649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98" name="Oval 1497"/>
          <p:cNvSpPr/>
          <p:nvPr userDrawn="1"/>
        </p:nvSpPr>
        <p:spPr>
          <a:xfrm>
            <a:off x="5401025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9" name="Moon 1498"/>
          <p:cNvSpPr/>
          <p:nvPr userDrawn="1"/>
        </p:nvSpPr>
        <p:spPr>
          <a:xfrm>
            <a:off x="5401025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0" name="Rectangle 1499"/>
          <p:cNvSpPr/>
          <p:nvPr userDrawn="1"/>
        </p:nvSpPr>
        <p:spPr>
          <a:xfrm>
            <a:off x="5713553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1" name="Oval 1500"/>
          <p:cNvSpPr/>
          <p:nvPr userDrawn="1"/>
        </p:nvSpPr>
        <p:spPr>
          <a:xfrm>
            <a:off x="5781929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2" name="Moon 1501"/>
          <p:cNvSpPr/>
          <p:nvPr userDrawn="1"/>
        </p:nvSpPr>
        <p:spPr>
          <a:xfrm>
            <a:off x="5781929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3" name="Rectangle 1502"/>
          <p:cNvSpPr/>
          <p:nvPr userDrawn="1"/>
        </p:nvSpPr>
        <p:spPr>
          <a:xfrm>
            <a:off x="6094456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4" name="Oval 1503"/>
          <p:cNvSpPr/>
          <p:nvPr userDrawn="1"/>
        </p:nvSpPr>
        <p:spPr>
          <a:xfrm>
            <a:off x="6162832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7" name="Moon 1546"/>
          <p:cNvSpPr/>
          <p:nvPr userDrawn="1"/>
        </p:nvSpPr>
        <p:spPr>
          <a:xfrm>
            <a:off x="6162832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8" name="Rectangle 1547"/>
          <p:cNvSpPr/>
          <p:nvPr userDrawn="1"/>
        </p:nvSpPr>
        <p:spPr>
          <a:xfrm>
            <a:off x="6475360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9" name="Oval 1548"/>
          <p:cNvSpPr/>
          <p:nvPr userDrawn="1"/>
        </p:nvSpPr>
        <p:spPr>
          <a:xfrm>
            <a:off x="654373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0" name="Moon 1549"/>
          <p:cNvSpPr/>
          <p:nvPr userDrawn="1"/>
        </p:nvSpPr>
        <p:spPr>
          <a:xfrm>
            <a:off x="654373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1" name="Rectangle 1550"/>
          <p:cNvSpPr/>
          <p:nvPr userDrawn="1"/>
        </p:nvSpPr>
        <p:spPr>
          <a:xfrm>
            <a:off x="6856263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2" name="Oval 1551"/>
          <p:cNvSpPr/>
          <p:nvPr userDrawn="1"/>
        </p:nvSpPr>
        <p:spPr>
          <a:xfrm>
            <a:off x="6924639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3" name="Moon 1552"/>
          <p:cNvSpPr/>
          <p:nvPr userDrawn="1"/>
        </p:nvSpPr>
        <p:spPr>
          <a:xfrm>
            <a:off x="6924639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4" name="Rectangle 1553"/>
          <p:cNvSpPr/>
          <p:nvPr userDrawn="1"/>
        </p:nvSpPr>
        <p:spPr>
          <a:xfrm>
            <a:off x="7237167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55" name="Oval 1554"/>
          <p:cNvSpPr/>
          <p:nvPr userDrawn="1"/>
        </p:nvSpPr>
        <p:spPr>
          <a:xfrm>
            <a:off x="730554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" name="Moon 1555"/>
          <p:cNvSpPr/>
          <p:nvPr userDrawn="1"/>
        </p:nvSpPr>
        <p:spPr>
          <a:xfrm>
            <a:off x="730554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7" name="Rectangle 1556"/>
          <p:cNvSpPr/>
          <p:nvPr userDrawn="1"/>
        </p:nvSpPr>
        <p:spPr>
          <a:xfrm>
            <a:off x="7618070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58" name="Oval 1557"/>
          <p:cNvSpPr/>
          <p:nvPr userDrawn="1"/>
        </p:nvSpPr>
        <p:spPr>
          <a:xfrm>
            <a:off x="768644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9" name="Moon 1558"/>
          <p:cNvSpPr/>
          <p:nvPr userDrawn="1"/>
        </p:nvSpPr>
        <p:spPr>
          <a:xfrm>
            <a:off x="768644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0" name="Rectangle 1559"/>
          <p:cNvSpPr/>
          <p:nvPr userDrawn="1"/>
        </p:nvSpPr>
        <p:spPr>
          <a:xfrm>
            <a:off x="799897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1" name="Oval 1560"/>
          <p:cNvSpPr/>
          <p:nvPr userDrawn="1"/>
        </p:nvSpPr>
        <p:spPr>
          <a:xfrm>
            <a:off x="806735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2" name="Moon 1561"/>
          <p:cNvSpPr/>
          <p:nvPr userDrawn="1"/>
        </p:nvSpPr>
        <p:spPr>
          <a:xfrm>
            <a:off x="806735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3" name="Rectangle 1562"/>
          <p:cNvSpPr/>
          <p:nvPr userDrawn="1"/>
        </p:nvSpPr>
        <p:spPr>
          <a:xfrm>
            <a:off x="8379877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4" name="Oval 1563"/>
          <p:cNvSpPr/>
          <p:nvPr userDrawn="1"/>
        </p:nvSpPr>
        <p:spPr>
          <a:xfrm>
            <a:off x="844825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5" name="Moon 1564"/>
          <p:cNvSpPr/>
          <p:nvPr userDrawn="1"/>
        </p:nvSpPr>
        <p:spPr>
          <a:xfrm>
            <a:off x="844825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" name="Rectangle 1565"/>
          <p:cNvSpPr/>
          <p:nvPr userDrawn="1"/>
        </p:nvSpPr>
        <p:spPr>
          <a:xfrm>
            <a:off x="876078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7" name="Oval 1566"/>
          <p:cNvSpPr/>
          <p:nvPr userDrawn="1"/>
        </p:nvSpPr>
        <p:spPr>
          <a:xfrm>
            <a:off x="882915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8" name="Moon 1567"/>
          <p:cNvSpPr/>
          <p:nvPr userDrawn="1"/>
        </p:nvSpPr>
        <p:spPr>
          <a:xfrm>
            <a:off x="882915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9" name="Rectangle 1568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70" name="Oval 1569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1" name="Moon 1570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2" name="Rectangle 1571"/>
          <p:cNvSpPr/>
          <p:nvPr userDrawn="1"/>
        </p:nvSpPr>
        <p:spPr>
          <a:xfrm>
            <a:off x="380904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73" name="Oval 1572"/>
          <p:cNvSpPr/>
          <p:nvPr userDrawn="1"/>
        </p:nvSpPr>
        <p:spPr>
          <a:xfrm>
            <a:off x="44928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4" name="Moon 1573"/>
          <p:cNvSpPr/>
          <p:nvPr userDrawn="1"/>
        </p:nvSpPr>
        <p:spPr>
          <a:xfrm>
            <a:off x="44928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5" name="Rectangle 1574"/>
          <p:cNvSpPr/>
          <p:nvPr userDrawn="1"/>
        </p:nvSpPr>
        <p:spPr>
          <a:xfrm>
            <a:off x="761807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76" name="Oval 1575"/>
          <p:cNvSpPr/>
          <p:nvPr userDrawn="1"/>
        </p:nvSpPr>
        <p:spPr>
          <a:xfrm>
            <a:off x="83018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7" name="Moon 1576"/>
          <p:cNvSpPr/>
          <p:nvPr userDrawn="1"/>
        </p:nvSpPr>
        <p:spPr>
          <a:xfrm>
            <a:off x="83018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8" name="Rectangle 1577"/>
          <p:cNvSpPr/>
          <p:nvPr userDrawn="1"/>
        </p:nvSpPr>
        <p:spPr>
          <a:xfrm>
            <a:off x="1142711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79" name="Oval 1578"/>
          <p:cNvSpPr/>
          <p:nvPr userDrawn="1"/>
        </p:nvSpPr>
        <p:spPr>
          <a:xfrm>
            <a:off x="121108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0" name="Moon 1579"/>
          <p:cNvSpPr/>
          <p:nvPr userDrawn="1"/>
        </p:nvSpPr>
        <p:spPr>
          <a:xfrm>
            <a:off x="121108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1" name="Rectangle 1580"/>
          <p:cNvSpPr/>
          <p:nvPr userDrawn="1"/>
        </p:nvSpPr>
        <p:spPr>
          <a:xfrm>
            <a:off x="1523614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2" name="Oval 1581"/>
          <p:cNvSpPr/>
          <p:nvPr userDrawn="1"/>
        </p:nvSpPr>
        <p:spPr>
          <a:xfrm>
            <a:off x="159199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3" name="Moon 1582"/>
          <p:cNvSpPr/>
          <p:nvPr userDrawn="1"/>
        </p:nvSpPr>
        <p:spPr>
          <a:xfrm>
            <a:off x="159199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4" name="Rectangle 1583"/>
          <p:cNvSpPr/>
          <p:nvPr userDrawn="1"/>
        </p:nvSpPr>
        <p:spPr>
          <a:xfrm>
            <a:off x="1904518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5" name="Oval 1584"/>
          <p:cNvSpPr/>
          <p:nvPr userDrawn="1"/>
        </p:nvSpPr>
        <p:spPr>
          <a:xfrm>
            <a:off x="1972894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6" name="Moon 1585"/>
          <p:cNvSpPr/>
          <p:nvPr userDrawn="1"/>
        </p:nvSpPr>
        <p:spPr>
          <a:xfrm>
            <a:off x="1972894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7" name="Rectangle 1586"/>
          <p:cNvSpPr/>
          <p:nvPr userDrawn="1"/>
        </p:nvSpPr>
        <p:spPr>
          <a:xfrm>
            <a:off x="2285421" y="380864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8" name="Oval 1587"/>
          <p:cNvSpPr/>
          <p:nvPr userDrawn="1"/>
        </p:nvSpPr>
        <p:spPr>
          <a:xfrm>
            <a:off x="235379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9" name="Moon 1588"/>
          <p:cNvSpPr/>
          <p:nvPr userDrawn="1"/>
        </p:nvSpPr>
        <p:spPr>
          <a:xfrm>
            <a:off x="235379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0" name="Rectangle 1589"/>
          <p:cNvSpPr/>
          <p:nvPr userDrawn="1"/>
        </p:nvSpPr>
        <p:spPr>
          <a:xfrm>
            <a:off x="2666325" y="380864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1" name="Oval 1590"/>
          <p:cNvSpPr/>
          <p:nvPr userDrawn="1"/>
        </p:nvSpPr>
        <p:spPr>
          <a:xfrm>
            <a:off x="2734701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2" name="Moon 1591"/>
          <p:cNvSpPr/>
          <p:nvPr userDrawn="1"/>
        </p:nvSpPr>
        <p:spPr>
          <a:xfrm>
            <a:off x="2734701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3" name="Rectangle 1592"/>
          <p:cNvSpPr/>
          <p:nvPr userDrawn="1"/>
        </p:nvSpPr>
        <p:spPr>
          <a:xfrm>
            <a:off x="3047228" y="380864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4" name="Oval 1593"/>
          <p:cNvSpPr/>
          <p:nvPr userDrawn="1"/>
        </p:nvSpPr>
        <p:spPr>
          <a:xfrm>
            <a:off x="3115604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5" name="Moon 1594"/>
          <p:cNvSpPr/>
          <p:nvPr userDrawn="1"/>
        </p:nvSpPr>
        <p:spPr>
          <a:xfrm>
            <a:off x="3115604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4" name="Rectangle 1613"/>
          <p:cNvSpPr/>
          <p:nvPr userDrawn="1"/>
        </p:nvSpPr>
        <p:spPr>
          <a:xfrm>
            <a:off x="5713553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5" name="Oval 1614"/>
          <p:cNvSpPr/>
          <p:nvPr userDrawn="1"/>
        </p:nvSpPr>
        <p:spPr>
          <a:xfrm>
            <a:off x="5781929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6" name="Moon 1615"/>
          <p:cNvSpPr/>
          <p:nvPr userDrawn="1"/>
        </p:nvSpPr>
        <p:spPr>
          <a:xfrm>
            <a:off x="5781929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7" name="Rectangle 1616"/>
          <p:cNvSpPr/>
          <p:nvPr userDrawn="1"/>
        </p:nvSpPr>
        <p:spPr>
          <a:xfrm>
            <a:off x="6094456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8" name="Oval 1617"/>
          <p:cNvSpPr/>
          <p:nvPr userDrawn="1"/>
        </p:nvSpPr>
        <p:spPr>
          <a:xfrm>
            <a:off x="6162832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9" name="Moon 1618"/>
          <p:cNvSpPr/>
          <p:nvPr userDrawn="1"/>
        </p:nvSpPr>
        <p:spPr>
          <a:xfrm>
            <a:off x="6162832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0" name="Rectangle 1619"/>
          <p:cNvSpPr/>
          <p:nvPr userDrawn="1"/>
        </p:nvSpPr>
        <p:spPr>
          <a:xfrm>
            <a:off x="6475360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1" name="Oval 1620"/>
          <p:cNvSpPr/>
          <p:nvPr userDrawn="1"/>
        </p:nvSpPr>
        <p:spPr>
          <a:xfrm>
            <a:off x="654373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2" name="Moon 1621"/>
          <p:cNvSpPr/>
          <p:nvPr userDrawn="1"/>
        </p:nvSpPr>
        <p:spPr>
          <a:xfrm>
            <a:off x="654373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3" name="Rectangle 1622"/>
          <p:cNvSpPr/>
          <p:nvPr userDrawn="1"/>
        </p:nvSpPr>
        <p:spPr>
          <a:xfrm>
            <a:off x="6856263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4" name="Oval 1623"/>
          <p:cNvSpPr/>
          <p:nvPr userDrawn="1"/>
        </p:nvSpPr>
        <p:spPr>
          <a:xfrm>
            <a:off x="6924639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5" name="Moon 1624"/>
          <p:cNvSpPr/>
          <p:nvPr userDrawn="1"/>
        </p:nvSpPr>
        <p:spPr>
          <a:xfrm>
            <a:off x="6924639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6" name="Rectangle 1625"/>
          <p:cNvSpPr/>
          <p:nvPr userDrawn="1"/>
        </p:nvSpPr>
        <p:spPr>
          <a:xfrm>
            <a:off x="7237167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7" name="Oval 1626"/>
          <p:cNvSpPr/>
          <p:nvPr userDrawn="1"/>
        </p:nvSpPr>
        <p:spPr>
          <a:xfrm>
            <a:off x="730554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8" name="Moon 1627"/>
          <p:cNvSpPr/>
          <p:nvPr userDrawn="1"/>
        </p:nvSpPr>
        <p:spPr>
          <a:xfrm>
            <a:off x="730554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9" name="Rectangle 1628"/>
          <p:cNvSpPr/>
          <p:nvPr userDrawn="1"/>
        </p:nvSpPr>
        <p:spPr>
          <a:xfrm>
            <a:off x="7618070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0" name="Oval 1629"/>
          <p:cNvSpPr/>
          <p:nvPr userDrawn="1"/>
        </p:nvSpPr>
        <p:spPr>
          <a:xfrm>
            <a:off x="768644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1" name="Moon 1630"/>
          <p:cNvSpPr/>
          <p:nvPr userDrawn="1"/>
        </p:nvSpPr>
        <p:spPr>
          <a:xfrm>
            <a:off x="768644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2" name="Rectangle 1631"/>
          <p:cNvSpPr/>
          <p:nvPr userDrawn="1"/>
        </p:nvSpPr>
        <p:spPr>
          <a:xfrm>
            <a:off x="7998974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3" name="Oval 1632"/>
          <p:cNvSpPr/>
          <p:nvPr userDrawn="1"/>
        </p:nvSpPr>
        <p:spPr>
          <a:xfrm>
            <a:off x="806735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4" name="Moon 1633"/>
          <p:cNvSpPr/>
          <p:nvPr userDrawn="1"/>
        </p:nvSpPr>
        <p:spPr>
          <a:xfrm>
            <a:off x="806735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5" name="Rectangle 1634"/>
          <p:cNvSpPr/>
          <p:nvPr userDrawn="1"/>
        </p:nvSpPr>
        <p:spPr>
          <a:xfrm>
            <a:off x="8379877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36" name="Oval 1635"/>
          <p:cNvSpPr/>
          <p:nvPr userDrawn="1"/>
        </p:nvSpPr>
        <p:spPr>
          <a:xfrm>
            <a:off x="844825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7" name="Moon 1636"/>
          <p:cNvSpPr/>
          <p:nvPr userDrawn="1"/>
        </p:nvSpPr>
        <p:spPr>
          <a:xfrm>
            <a:off x="844825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" name="Rectangle 1637"/>
          <p:cNvSpPr/>
          <p:nvPr userDrawn="1"/>
        </p:nvSpPr>
        <p:spPr>
          <a:xfrm>
            <a:off x="8760781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" name="Oval 1638"/>
          <p:cNvSpPr/>
          <p:nvPr userDrawn="1"/>
        </p:nvSpPr>
        <p:spPr>
          <a:xfrm>
            <a:off x="882915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" name="Moon 1639"/>
          <p:cNvSpPr/>
          <p:nvPr userDrawn="1"/>
        </p:nvSpPr>
        <p:spPr>
          <a:xfrm>
            <a:off x="882915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" name="Rectangle 1640"/>
          <p:cNvSpPr/>
          <p:nvPr userDrawn="1"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2" name="Oval 1641"/>
          <p:cNvSpPr/>
          <p:nvPr userDrawn="1"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3" name="Moon 1642"/>
          <p:cNvSpPr/>
          <p:nvPr userDrawn="1"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4" name="Rectangle 1643"/>
          <p:cNvSpPr/>
          <p:nvPr userDrawn="1"/>
        </p:nvSpPr>
        <p:spPr>
          <a:xfrm>
            <a:off x="38090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5" name="Oval 1644"/>
          <p:cNvSpPr/>
          <p:nvPr userDrawn="1"/>
        </p:nvSpPr>
        <p:spPr>
          <a:xfrm>
            <a:off x="44928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6" name="Moon 1645"/>
          <p:cNvSpPr/>
          <p:nvPr userDrawn="1"/>
        </p:nvSpPr>
        <p:spPr>
          <a:xfrm>
            <a:off x="44928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7" name="Rectangle 1646"/>
          <p:cNvSpPr/>
          <p:nvPr userDrawn="1"/>
        </p:nvSpPr>
        <p:spPr>
          <a:xfrm>
            <a:off x="761807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" name="Oval 1647"/>
          <p:cNvSpPr/>
          <p:nvPr userDrawn="1"/>
        </p:nvSpPr>
        <p:spPr>
          <a:xfrm>
            <a:off x="83018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9" name="Moon 1648"/>
          <p:cNvSpPr/>
          <p:nvPr userDrawn="1"/>
        </p:nvSpPr>
        <p:spPr>
          <a:xfrm>
            <a:off x="83018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0" name="Rectangle 1649"/>
          <p:cNvSpPr/>
          <p:nvPr userDrawn="1"/>
        </p:nvSpPr>
        <p:spPr>
          <a:xfrm>
            <a:off x="1142711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1" name="Oval 1650"/>
          <p:cNvSpPr/>
          <p:nvPr userDrawn="1"/>
        </p:nvSpPr>
        <p:spPr>
          <a:xfrm>
            <a:off x="121108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2" name="Moon 1651"/>
          <p:cNvSpPr/>
          <p:nvPr userDrawn="1"/>
        </p:nvSpPr>
        <p:spPr>
          <a:xfrm>
            <a:off x="121108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3" name="Rectangle 1652"/>
          <p:cNvSpPr/>
          <p:nvPr userDrawn="1"/>
        </p:nvSpPr>
        <p:spPr>
          <a:xfrm>
            <a:off x="152361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4" name="Oval 1653"/>
          <p:cNvSpPr/>
          <p:nvPr userDrawn="1"/>
        </p:nvSpPr>
        <p:spPr>
          <a:xfrm>
            <a:off x="159199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5" name="Moon 1654"/>
          <p:cNvSpPr/>
          <p:nvPr userDrawn="1"/>
        </p:nvSpPr>
        <p:spPr>
          <a:xfrm>
            <a:off x="159199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6" name="Rectangle 1655"/>
          <p:cNvSpPr/>
          <p:nvPr userDrawn="1"/>
        </p:nvSpPr>
        <p:spPr>
          <a:xfrm>
            <a:off x="1904518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7" name="Oval 1656"/>
          <p:cNvSpPr/>
          <p:nvPr userDrawn="1"/>
        </p:nvSpPr>
        <p:spPr>
          <a:xfrm>
            <a:off x="1972894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8" name="Moon 1657"/>
          <p:cNvSpPr/>
          <p:nvPr userDrawn="1"/>
        </p:nvSpPr>
        <p:spPr>
          <a:xfrm>
            <a:off x="1972894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9" name="Rectangle 1658"/>
          <p:cNvSpPr/>
          <p:nvPr userDrawn="1"/>
        </p:nvSpPr>
        <p:spPr>
          <a:xfrm>
            <a:off x="2285421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0" name="Oval 1659"/>
          <p:cNvSpPr/>
          <p:nvPr userDrawn="1"/>
        </p:nvSpPr>
        <p:spPr>
          <a:xfrm>
            <a:off x="235379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1" name="Moon 1660"/>
          <p:cNvSpPr/>
          <p:nvPr userDrawn="1"/>
        </p:nvSpPr>
        <p:spPr>
          <a:xfrm>
            <a:off x="235379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2" name="Rectangle 1661"/>
          <p:cNvSpPr/>
          <p:nvPr userDrawn="1"/>
        </p:nvSpPr>
        <p:spPr>
          <a:xfrm>
            <a:off x="2666325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3" name="Oval 1662"/>
          <p:cNvSpPr/>
          <p:nvPr userDrawn="1"/>
        </p:nvSpPr>
        <p:spPr>
          <a:xfrm>
            <a:off x="2734701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4" name="Moon 1663"/>
          <p:cNvSpPr/>
          <p:nvPr userDrawn="1"/>
        </p:nvSpPr>
        <p:spPr>
          <a:xfrm>
            <a:off x="2734701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9" name="Rectangle 1688"/>
          <p:cNvSpPr/>
          <p:nvPr userDrawn="1"/>
        </p:nvSpPr>
        <p:spPr>
          <a:xfrm>
            <a:off x="6094456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0" name="Oval 1689"/>
          <p:cNvSpPr/>
          <p:nvPr userDrawn="1"/>
        </p:nvSpPr>
        <p:spPr>
          <a:xfrm>
            <a:off x="6162832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1" name="Moon 1690"/>
          <p:cNvSpPr/>
          <p:nvPr userDrawn="1"/>
        </p:nvSpPr>
        <p:spPr>
          <a:xfrm>
            <a:off x="6162832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2" name="Rectangle 1691"/>
          <p:cNvSpPr/>
          <p:nvPr userDrawn="1"/>
        </p:nvSpPr>
        <p:spPr>
          <a:xfrm>
            <a:off x="6475360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3" name="Oval 1692"/>
          <p:cNvSpPr/>
          <p:nvPr userDrawn="1"/>
        </p:nvSpPr>
        <p:spPr>
          <a:xfrm>
            <a:off x="654373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4" name="Moon 1693"/>
          <p:cNvSpPr/>
          <p:nvPr userDrawn="1"/>
        </p:nvSpPr>
        <p:spPr>
          <a:xfrm>
            <a:off x="654373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Rectangle 1694"/>
          <p:cNvSpPr/>
          <p:nvPr userDrawn="1"/>
        </p:nvSpPr>
        <p:spPr>
          <a:xfrm>
            <a:off x="6856263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6" name="Oval 1695"/>
          <p:cNvSpPr/>
          <p:nvPr userDrawn="1"/>
        </p:nvSpPr>
        <p:spPr>
          <a:xfrm>
            <a:off x="6924639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7" name="Moon 1696"/>
          <p:cNvSpPr/>
          <p:nvPr userDrawn="1"/>
        </p:nvSpPr>
        <p:spPr>
          <a:xfrm>
            <a:off x="6924639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8" name="Rectangle 1697"/>
          <p:cNvSpPr/>
          <p:nvPr userDrawn="1"/>
        </p:nvSpPr>
        <p:spPr>
          <a:xfrm>
            <a:off x="7237167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9" name="Oval 1698"/>
          <p:cNvSpPr/>
          <p:nvPr userDrawn="1"/>
        </p:nvSpPr>
        <p:spPr>
          <a:xfrm>
            <a:off x="730554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0" name="Moon 1699"/>
          <p:cNvSpPr/>
          <p:nvPr userDrawn="1"/>
        </p:nvSpPr>
        <p:spPr>
          <a:xfrm>
            <a:off x="730554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1" name="Rectangle 1700"/>
          <p:cNvSpPr/>
          <p:nvPr userDrawn="1"/>
        </p:nvSpPr>
        <p:spPr>
          <a:xfrm>
            <a:off x="7618070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2" name="Oval 1701"/>
          <p:cNvSpPr/>
          <p:nvPr userDrawn="1"/>
        </p:nvSpPr>
        <p:spPr>
          <a:xfrm>
            <a:off x="768644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3" name="Moon 1702"/>
          <p:cNvSpPr/>
          <p:nvPr userDrawn="1"/>
        </p:nvSpPr>
        <p:spPr>
          <a:xfrm>
            <a:off x="768644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4" name="Rectangle 1703"/>
          <p:cNvSpPr/>
          <p:nvPr userDrawn="1"/>
        </p:nvSpPr>
        <p:spPr>
          <a:xfrm>
            <a:off x="7998974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5" name="Oval 1704"/>
          <p:cNvSpPr/>
          <p:nvPr userDrawn="1"/>
        </p:nvSpPr>
        <p:spPr>
          <a:xfrm>
            <a:off x="806735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6" name="Moon 1705"/>
          <p:cNvSpPr/>
          <p:nvPr userDrawn="1"/>
        </p:nvSpPr>
        <p:spPr>
          <a:xfrm>
            <a:off x="806735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7" name="Rectangle 1706"/>
          <p:cNvSpPr/>
          <p:nvPr userDrawn="1"/>
        </p:nvSpPr>
        <p:spPr>
          <a:xfrm>
            <a:off x="8379877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8" name="Oval 1707"/>
          <p:cNvSpPr/>
          <p:nvPr userDrawn="1"/>
        </p:nvSpPr>
        <p:spPr>
          <a:xfrm>
            <a:off x="844825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9" name="Moon 1708"/>
          <p:cNvSpPr/>
          <p:nvPr userDrawn="1"/>
        </p:nvSpPr>
        <p:spPr>
          <a:xfrm>
            <a:off x="844825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0" name="Rectangle 1709"/>
          <p:cNvSpPr/>
          <p:nvPr userDrawn="1"/>
        </p:nvSpPr>
        <p:spPr>
          <a:xfrm>
            <a:off x="8760781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1" name="Oval 1710"/>
          <p:cNvSpPr/>
          <p:nvPr userDrawn="1"/>
        </p:nvSpPr>
        <p:spPr>
          <a:xfrm>
            <a:off x="882915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2" name="Moon 1711"/>
          <p:cNvSpPr/>
          <p:nvPr userDrawn="1"/>
        </p:nvSpPr>
        <p:spPr>
          <a:xfrm>
            <a:off x="882915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3" name="Rectangle 1712"/>
          <p:cNvSpPr/>
          <p:nvPr userDrawn="1"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/>
          <p:cNvSpPr/>
          <p:nvPr userDrawn="1"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5" name="Moon 1714"/>
          <p:cNvSpPr/>
          <p:nvPr userDrawn="1"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6" name="Rectangle 1715"/>
          <p:cNvSpPr/>
          <p:nvPr userDrawn="1"/>
        </p:nvSpPr>
        <p:spPr>
          <a:xfrm>
            <a:off x="380904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7" name="Oval 1716"/>
          <p:cNvSpPr/>
          <p:nvPr userDrawn="1"/>
        </p:nvSpPr>
        <p:spPr>
          <a:xfrm>
            <a:off x="44928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8" name="Moon 1717"/>
          <p:cNvSpPr/>
          <p:nvPr userDrawn="1"/>
        </p:nvSpPr>
        <p:spPr>
          <a:xfrm>
            <a:off x="44928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9" name="Rectangle 1718"/>
          <p:cNvSpPr/>
          <p:nvPr userDrawn="1"/>
        </p:nvSpPr>
        <p:spPr>
          <a:xfrm>
            <a:off x="761807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0" name="Oval 1719"/>
          <p:cNvSpPr/>
          <p:nvPr userDrawn="1"/>
        </p:nvSpPr>
        <p:spPr>
          <a:xfrm>
            <a:off x="83018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1" name="Moon 1720"/>
          <p:cNvSpPr/>
          <p:nvPr userDrawn="1"/>
        </p:nvSpPr>
        <p:spPr>
          <a:xfrm>
            <a:off x="83018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2" name="Rectangle 1721"/>
          <p:cNvSpPr/>
          <p:nvPr userDrawn="1"/>
        </p:nvSpPr>
        <p:spPr>
          <a:xfrm>
            <a:off x="1142711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3" name="Oval 1722"/>
          <p:cNvSpPr/>
          <p:nvPr userDrawn="1"/>
        </p:nvSpPr>
        <p:spPr>
          <a:xfrm>
            <a:off x="121108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4" name="Moon 1723"/>
          <p:cNvSpPr/>
          <p:nvPr userDrawn="1"/>
        </p:nvSpPr>
        <p:spPr>
          <a:xfrm>
            <a:off x="121108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5" name="Rectangle 1724"/>
          <p:cNvSpPr/>
          <p:nvPr userDrawn="1"/>
        </p:nvSpPr>
        <p:spPr>
          <a:xfrm>
            <a:off x="1523614" y="304691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6" name="Oval 1725"/>
          <p:cNvSpPr/>
          <p:nvPr userDrawn="1"/>
        </p:nvSpPr>
        <p:spPr>
          <a:xfrm>
            <a:off x="159199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7" name="Moon 1726"/>
          <p:cNvSpPr/>
          <p:nvPr userDrawn="1"/>
        </p:nvSpPr>
        <p:spPr>
          <a:xfrm>
            <a:off x="159199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8" name="Rectangle 1727"/>
          <p:cNvSpPr/>
          <p:nvPr userDrawn="1"/>
        </p:nvSpPr>
        <p:spPr>
          <a:xfrm>
            <a:off x="1904518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9" name="Oval 1728"/>
          <p:cNvSpPr/>
          <p:nvPr userDrawn="1"/>
        </p:nvSpPr>
        <p:spPr>
          <a:xfrm>
            <a:off x="1972894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0" name="Moon 1729"/>
          <p:cNvSpPr/>
          <p:nvPr userDrawn="1"/>
        </p:nvSpPr>
        <p:spPr>
          <a:xfrm>
            <a:off x="1972894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0" name="Rectangle 1769"/>
          <p:cNvSpPr/>
          <p:nvPr userDrawn="1"/>
        </p:nvSpPr>
        <p:spPr>
          <a:xfrm>
            <a:off x="6856263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1" name="Oval 1770"/>
          <p:cNvSpPr/>
          <p:nvPr userDrawn="1"/>
        </p:nvSpPr>
        <p:spPr>
          <a:xfrm>
            <a:off x="6924639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2" name="Moon 1771"/>
          <p:cNvSpPr/>
          <p:nvPr userDrawn="1"/>
        </p:nvSpPr>
        <p:spPr>
          <a:xfrm>
            <a:off x="6924639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3" name="Rectangle 1772"/>
          <p:cNvSpPr/>
          <p:nvPr userDrawn="1"/>
        </p:nvSpPr>
        <p:spPr>
          <a:xfrm>
            <a:off x="7237167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4" name="Oval 1773"/>
          <p:cNvSpPr/>
          <p:nvPr userDrawn="1"/>
        </p:nvSpPr>
        <p:spPr>
          <a:xfrm>
            <a:off x="730554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5" name="Moon 1774"/>
          <p:cNvSpPr/>
          <p:nvPr userDrawn="1"/>
        </p:nvSpPr>
        <p:spPr>
          <a:xfrm>
            <a:off x="730554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6" name="Rectangle 1775"/>
          <p:cNvSpPr/>
          <p:nvPr userDrawn="1"/>
        </p:nvSpPr>
        <p:spPr>
          <a:xfrm>
            <a:off x="7618070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7" name="Oval 1776"/>
          <p:cNvSpPr/>
          <p:nvPr userDrawn="1"/>
        </p:nvSpPr>
        <p:spPr>
          <a:xfrm>
            <a:off x="768644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8" name="Moon 1777"/>
          <p:cNvSpPr/>
          <p:nvPr userDrawn="1"/>
        </p:nvSpPr>
        <p:spPr>
          <a:xfrm>
            <a:off x="768644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9" name="Rectangle 1778"/>
          <p:cNvSpPr/>
          <p:nvPr userDrawn="1"/>
        </p:nvSpPr>
        <p:spPr>
          <a:xfrm>
            <a:off x="7998974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0" name="Oval 1779"/>
          <p:cNvSpPr/>
          <p:nvPr userDrawn="1"/>
        </p:nvSpPr>
        <p:spPr>
          <a:xfrm>
            <a:off x="806735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1" name="Moon 1780"/>
          <p:cNvSpPr/>
          <p:nvPr userDrawn="1"/>
        </p:nvSpPr>
        <p:spPr>
          <a:xfrm>
            <a:off x="806735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2" name="Rectangle 1781"/>
          <p:cNvSpPr/>
          <p:nvPr userDrawn="1"/>
        </p:nvSpPr>
        <p:spPr>
          <a:xfrm>
            <a:off x="8379877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3" name="Oval 1782"/>
          <p:cNvSpPr/>
          <p:nvPr userDrawn="1"/>
        </p:nvSpPr>
        <p:spPr>
          <a:xfrm>
            <a:off x="844825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4" name="Moon 1783"/>
          <p:cNvSpPr/>
          <p:nvPr userDrawn="1"/>
        </p:nvSpPr>
        <p:spPr>
          <a:xfrm>
            <a:off x="844825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5" name="Rectangle 1784"/>
          <p:cNvSpPr/>
          <p:nvPr userDrawn="1"/>
        </p:nvSpPr>
        <p:spPr>
          <a:xfrm>
            <a:off x="8760781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6" name="Oval 1785"/>
          <p:cNvSpPr/>
          <p:nvPr userDrawn="1"/>
        </p:nvSpPr>
        <p:spPr>
          <a:xfrm>
            <a:off x="882915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7" name="Moon 1786"/>
          <p:cNvSpPr/>
          <p:nvPr userDrawn="1"/>
        </p:nvSpPr>
        <p:spPr>
          <a:xfrm>
            <a:off x="882915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8" name="Rectangle 1787"/>
          <p:cNvSpPr/>
          <p:nvPr userDrawn="1"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9" name="Oval 1788"/>
          <p:cNvSpPr/>
          <p:nvPr userDrawn="1"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0" name="Moon 1789"/>
          <p:cNvSpPr/>
          <p:nvPr userDrawn="1"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1" name="Rectangle 1790"/>
          <p:cNvSpPr/>
          <p:nvPr userDrawn="1"/>
        </p:nvSpPr>
        <p:spPr>
          <a:xfrm>
            <a:off x="380904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92" name="Oval 1791"/>
          <p:cNvSpPr/>
          <p:nvPr userDrawn="1"/>
        </p:nvSpPr>
        <p:spPr>
          <a:xfrm>
            <a:off x="44928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3" name="Moon 1792"/>
          <p:cNvSpPr/>
          <p:nvPr userDrawn="1"/>
        </p:nvSpPr>
        <p:spPr>
          <a:xfrm>
            <a:off x="44928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4" name="Rectangle 1793"/>
          <p:cNvSpPr/>
          <p:nvPr userDrawn="1"/>
        </p:nvSpPr>
        <p:spPr>
          <a:xfrm>
            <a:off x="761807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5" name="Oval 1794"/>
          <p:cNvSpPr/>
          <p:nvPr userDrawn="1"/>
        </p:nvSpPr>
        <p:spPr>
          <a:xfrm>
            <a:off x="83018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6" name="Moon 1795"/>
          <p:cNvSpPr/>
          <p:nvPr userDrawn="1"/>
        </p:nvSpPr>
        <p:spPr>
          <a:xfrm>
            <a:off x="83018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7" name="Rectangle 1796"/>
          <p:cNvSpPr/>
          <p:nvPr userDrawn="1"/>
        </p:nvSpPr>
        <p:spPr>
          <a:xfrm>
            <a:off x="1142711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8" name="Oval 1797"/>
          <p:cNvSpPr/>
          <p:nvPr userDrawn="1"/>
        </p:nvSpPr>
        <p:spPr>
          <a:xfrm>
            <a:off x="121108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9" name="Moon 1798"/>
          <p:cNvSpPr/>
          <p:nvPr userDrawn="1"/>
        </p:nvSpPr>
        <p:spPr>
          <a:xfrm>
            <a:off x="121108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0" name="Rectangle 1799"/>
          <p:cNvSpPr/>
          <p:nvPr userDrawn="1"/>
        </p:nvSpPr>
        <p:spPr>
          <a:xfrm>
            <a:off x="1523614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1" name="Oval 1800"/>
          <p:cNvSpPr/>
          <p:nvPr userDrawn="1"/>
        </p:nvSpPr>
        <p:spPr>
          <a:xfrm>
            <a:off x="159199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Moon 1801"/>
          <p:cNvSpPr/>
          <p:nvPr userDrawn="1"/>
        </p:nvSpPr>
        <p:spPr>
          <a:xfrm>
            <a:off x="159199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5" name="Rectangle 1844"/>
          <p:cNvSpPr/>
          <p:nvPr userDrawn="1"/>
        </p:nvSpPr>
        <p:spPr>
          <a:xfrm>
            <a:off x="7237167" y="266605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6" name="Oval 1845"/>
          <p:cNvSpPr/>
          <p:nvPr userDrawn="1"/>
        </p:nvSpPr>
        <p:spPr>
          <a:xfrm>
            <a:off x="730554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7" name="Moon 1846"/>
          <p:cNvSpPr/>
          <p:nvPr userDrawn="1"/>
        </p:nvSpPr>
        <p:spPr>
          <a:xfrm>
            <a:off x="730554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8" name="Rectangle 1847"/>
          <p:cNvSpPr/>
          <p:nvPr userDrawn="1"/>
        </p:nvSpPr>
        <p:spPr>
          <a:xfrm>
            <a:off x="7618070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9" name="Oval 1848"/>
          <p:cNvSpPr/>
          <p:nvPr userDrawn="1"/>
        </p:nvSpPr>
        <p:spPr>
          <a:xfrm>
            <a:off x="768644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0" name="Moon 1849"/>
          <p:cNvSpPr/>
          <p:nvPr userDrawn="1"/>
        </p:nvSpPr>
        <p:spPr>
          <a:xfrm>
            <a:off x="768644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1" name="Rectangle 1850"/>
          <p:cNvSpPr/>
          <p:nvPr userDrawn="1"/>
        </p:nvSpPr>
        <p:spPr>
          <a:xfrm>
            <a:off x="7998974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2" name="Oval 1851"/>
          <p:cNvSpPr/>
          <p:nvPr userDrawn="1"/>
        </p:nvSpPr>
        <p:spPr>
          <a:xfrm>
            <a:off x="806735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3" name="Moon 1852"/>
          <p:cNvSpPr/>
          <p:nvPr userDrawn="1"/>
        </p:nvSpPr>
        <p:spPr>
          <a:xfrm>
            <a:off x="806735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4" name="Rectangle 1853"/>
          <p:cNvSpPr/>
          <p:nvPr userDrawn="1"/>
        </p:nvSpPr>
        <p:spPr>
          <a:xfrm>
            <a:off x="8379877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5" name="Oval 1854"/>
          <p:cNvSpPr/>
          <p:nvPr userDrawn="1"/>
        </p:nvSpPr>
        <p:spPr>
          <a:xfrm>
            <a:off x="844825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6" name="Moon 1855"/>
          <p:cNvSpPr/>
          <p:nvPr userDrawn="1"/>
        </p:nvSpPr>
        <p:spPr>
          <a:xfrm>
            <a:off x="844825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7" name="Rectangle 1856"/>
          <p:cNvSpPr/>
          <p:nvPr userDrawn="1"/>
        </p:nvSpPr>
        <p:spPr>
          <a:xfrm>
            <a:off x="8760781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8" name="Oval 1857"/>
          <p:cNvSpPr/>
          <p:nvPr userDrawn="1"/>
        </p:nvSpPr>
        <p:spPr>
          <a:xfrm>
            <a:off x="882915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9" name="Moon 1858"/>
          <p:cNvSpPr/>
          <p:nvPr userDrawn="1"/>
        </p:nvSpPr>
        <p:spPr>
          <a:xfrm>
            <a:off x="882915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0" name="Rectangle 1859"/>
          <p:cNvSpPr/>
          <p:nvPr userDrawn="1"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1" name="Oval 1860"/>
          <p:cNvSpPr/>
          <p:nvPr userDrawn="1"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2" name="Moon 1861"/>
          <p:cNvSpPr/>
          <p:nvPr userDrawn="1"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3" name="Rectangle 1862"/>
          <p:cNvSpPr/>
          <p:nvPr userDrawn="1"/>
        </p:nvSpPr>
        <p:spPr>
          <a:xfrm>
            <a:off x="380904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4" name="Oval 1863"/>
          <p:cNvSpPr/>
          <p:nvPr userDrawn="1"/>
        </p:nvSpPr>
        <p:spPr>
          <a:xfrm>
            <a:off x="44928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5" name="Moon 1864"/>
          <p:cNvSpPr/>
          <p:nvPr userDrawn="1"/>
        </p:nvSpPr>
        <p:spPr>
          <a:xfrm>
            <a:off x="44928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6" name="Rectangle 1865"/>
          <p:cNvSpPr/>
          <p:nvPr userDrawn="1"/>
        </p:nvSpPr>
        <p:spPr>
          <a:xfrm>
            <a:off x="761807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7" name="Oval 1866"/>
          <p:cNvSpPr/>
          <p:nvPr userDrawn="1"/>
        </p:nvSpPr>
        <p:spPr>
          <a:xfrm>
            <a:off x="83018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8" name="Moon 1867"/>
          <p:cNvSpPr/>
          <p:nvPr userDrawn="1"/>
        </p:nvSpPr>
        <p:spPr>
          <a:xfrm>
            <a:off x="83018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9" name="Rectangle 1868"/>
          <p:cNvSpPr/>
          <p:nvPr userDrawn="1"/>
        </p:nvSpPr>
        <p:spPr>
          <a:xfrm>
            <a:off x="1142711" y="228518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0" name="Oval 1869"/>
          <p:cNvSpPr/>
          <p:nvPr userDrawn="1"/>
        </p:nvSpPr>
        <p:spPr>
          <a:xfrm>
            <a:off x="121108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1" name="Moon 1870"/>
          <p:cNvSpPr/>
          <p:nvPr userDrawn="1"/>
        </p:nvSpPr>
        <p:spPr>
          <a:xfrm>
            <a:off x="121108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Rectangle 2466"/>
          <p:cNvSpPr/>
          <p:nvPr userDrawn="1"/>
        </p:nvSpPr>
        <p:spPr>
          <a:xfrm>
            <a:off x="7618070" y="228518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8" name="Oval 2467"/>
          <p:cNvSpPr/>
          <p:nvPr userDrawn="1"/>
        </p:nvSpPr>
        <p:spPr>
          <a:xfrm>
            <a:off x="768644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9" name="Moon 2468"/>
          <p:cNvSpPr/>
          <p:nvPr userDrawn="1"/>
        </p:nvSpPr>
        <p:spPr>
          <a:xfrm>
            <a:off x="768644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0" name="Rectangle 2469"/>
          <p:cNvSpPr/>
          <p:nvPr userDrawn="1"/>
        </p:nvSpPr>
        <p:spPr>
          <a:xfrm>
            <a:off x="7998974" y="228518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1" name="Oval 2470"/>
          <p:cNvSpPr/>
          <p:nvPr userDrawn="1"/>
        </p:nvSpPr>
        <p:spPr>
          <a:xfrm>
            <a:off x="806735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2" name="Moon 2471"/>
          <p:cNvSpPr/>
          <p:nvPr userDrawn="1"/>
        </p:nvSpPr>
        <p:spPr>
          <a:xfrm>
            <a:off x="806735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3" name="Rectangle 2472"/>
          <p:cNvSpPr/>
          <p:nvPr userDrawn="1"/>
        </p:nvSpPr>
        <p:spPr>
          <a:xfrm>
            <a:off x="8379877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74" name="Oval 2473"/>
          <p:cNvSpPr/>
          <p:nvPr userDrawn="1"/>
        </p:nvSpPr>
        <p:spPr>
          <a:xfrm>
            <a:off x="844825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5" name="Moon 2474"/>
          <p:cNvSpPr/>
          <p:nvPr userDrawn="1"/>
        </p:nvSpPr>
        <p:spPr>
          <a:xfrm>
            <a:off x="844825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6" name="Rectangle 2475"/>
          <p:cNvSpPr/>
          <p:nvPr userDrawn="1"/>
        </p:nvSpPr>
        <p:spPr>
          <a:xfrm>
            <a:off x="8760781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77" name="Oval 2476"/>
          <p:cNvSpPr/>
          <p:nvPr userDrawn="1"/>
        </p:nvSpPr>
        <p:spPr>
          <a:xfrm>
            <a:off x="882915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8" name="Moon 2477"/>
          <p:cNvSpPr/>
          <p:nvPr userDrawn="1"/>
        </p:nvSpPr>
        <p:spPr>
          <a:xfrm>
            <a:off x="882915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9" name="Rectangle 2478"/>
          <p:cNvSpPr/>
          <p:nvPr userDrawn="1"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80" name="Oval 2479"/>
          <p:cNvSpPr/>
          <p:nvPr userDrawn="1"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1" name="Moon 2480"/>
          <p:cNvSpPr/>
          <p:nvPr userDrawn="1"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2" name="Rectangle 2481"/>
          <p:cNvSpPr/>
          <p:nvPr userDrawn="1"/>
        </p:nvSpPr>
        <p:spPr>
          <a:xfrm>
            <a:off x="380904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3" name="Oval 2482"/>
          <p:cNvSpPr/>
          <p:nvPr userDrawn="1"/>
        </p:nvSpPr>
        <p:spPr>
          <a:xfrm>
            <a:off x="44928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4" name="Moon 2483"/>
          <p:cNvSpPr/>
          <p:nvPr userDrawn="1"/>
        </p:nvSpPr>
        <p:spPr>
          <a:xfrm>
            <a:off x="44928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5" name="Rectangle 2484"/>
          <p:cNvSpPr/>
          <p:nvPr userDrawn="1"/>
        </p:nvSpPr>
        <p:spPr>
          <a:xfrm>
            <a:off x="761807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6" name="Oval 2485"/>
          <p:cNvSpPr/>
          <p:nvPr userDrawn="1"/>
        </p:nvSpPr>
        <p:spPr>
          <a:xfrm>
            <a:off x="83018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7" name="Moon 2486"/>
          <p:cNvSpPr/>
          <p:nvPr userDrawn="1"/>
        </p:nvSpPr>
        <p:spPr>
          <a:xfrm>
            <a:off x="83018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8" name="Rectangle 2487"/>
          <p:cNvSpPr/>
          <p:nvPr userDrawn="1"/>
        </p:nvSpPr>
        <p:spPr>
          <a:xfrm>
            <a:off x="114271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9" name="Oval 2488"/>
          <p:cNvSpPr/>
          <p:nvPr userDrawn="1"/>
        </p:nvSpPr>
        <p:spPr>
          <a:xfrm>
            <a:off x="121108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0" name="Moon 2489"/>
          <p:cNvSpPr/>
          <p:nvPr userDrawn="1"/>
        </p:nvSpPr>
        <p:spPr>
          <a:xfrm>
            <a:off x="121108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6" name="Rectangle 2565"/>
          <p:cNvSpPr/>
          <p:nvPr userDrawn="1"/>
        </p:nvSpPr>
        <p:spPr>
          <a:xfrm>
            <a:off x="7618070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7" name="Oval 2566"/>
          <p:cNvSpPr/>
          <p:nvPr userDrawn="1"/>
        </p:nvSpPr>
        <p:spPr>
          <a:xfrm>
            <a:off x="768644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8" name="Moon 2567"/>
          <p:cNvSpPr/>
          <p:nvPr userDrawn="1"/>
        </p:nvSpPr>
        <p:spPr>
          <a:xfrm>
            <a:off x="768644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9" name="Rectangle 2568"/>
          <p:cNvSpPr/>
          <p:nvPr userDrawn="1"/>
        </p:nvSpPr>
        <p:spPr>
          <a:xfrm>
            <a:off x="7998974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0" name="Oval 2569"/>
          <p:cNvSpPr/>
          <p:nvPr userDrawn="1"/>
        </p:nvSpPr>
        <p:spPr>
          <a:xfrm>
            <a:off x="806735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1" name="Moon 2570"/>
          <p:cNvSpPr/>
          <p:nvPr userDrawn="1"/>
        </p:nvSpPr>
        <p:spPr>
          <a:xfrm>
            <a:off x="806735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2" name="Rectangle 2571"/>
          <p:cNvSpPr/>
          <p:nvPr userDrawn="1"/>
        </p:nvSpPr>
        <p:spPr>
          <a:xfrm>
            <a:off x="8379877" y="190432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3" name="Oval 2572"/>
          <p:cNvSpPr/>
          <p:nvPr userDrawn="1"/>
        </p:nvSpPr>
        <p:spPr>
          <a:xfrm>
            <a:off x="844825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4" name="Moon 2573"/>
          <p:cNvSpPr/>
          <p:nvPr userDrawn="1"/>
        </p:nvSpPr>
        <p:spPr>
          <a:xfrm>
            <a:off x="844825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5" name="Rectangle 2574"/>
          <p:cNvSpPr/>
          <p:nvPr userDrawn="1"/>
        </p:nvSpPr>
        <p:spPr>
          <a:xfrm>
            <a:off x="876078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6" name="Oval 2575"/>
          <p:cNvSpPr/>
          <p:nvPr userDrawn="1"/>
        </p:nvSpPr>
        <p:spPr>
          <a:xfrm>
            <a:off x="882915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7" name="Moon 2576"/>
          <p:cNvSpPr/>
          <p:nvPr userDrawn="1"/>
        </p:nvSpPr>
        <p:spPr>
          <a:xfrm>
            <a:off x="882915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8" name="Rectangle 2577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79" name="Oval 2578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0" name="Moon 2579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1" name="Rectangle 2580"/>
          <p:cNvSpPr/>
          <p:nvPr userDrawn="1"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82" name="Oval 2581"/>
          <p:cNvSpPr/>
          <p:nvPr userDrawn="1"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3" name="Moon 2582"/>
          <p:cNvSpPr/>
          <p:nvPr userDrawn="1"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4" name="Rectangle 2583"/>
          <p:cNvSpPr/>
          <p:nvPr userDrawn="1"/>
        </p:nvSpPr>
        <p:spPr>
          <a:xfrm>
            <a:off x="761807" y="152345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5" name="Oval 2584"/>
          <p:cNvSpPr/>
          <p:nvPr userDrawn="1"/>
        </p:nvSpPr>
        <p:spPr>
          <a:xfrm>
            <a:off x="83018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6" name="Moon 2585"/>
          <p:cNvSpPr/>
          <p:nvPr userDrawn="1"/>
        </p:nvSpPr>
        <p:spPr>
          <a:xfrm>
            <a:off x="83018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9" name="Rectangle 2658"/>
          <p:cNvSpPr/>
          <p:nvPr userDrawn="1"/>
        </p:nvSpPr>
        <p:spPr>
          <a:xfrm>
            <a:off x="7998974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0" name="Oval 2659"/>
          <p:cNvSpPr/>
          <p:nvPr userDrawn="1"/>
        </p:nvSpPr>
        <p:spPr>
          <a:xfrm>
            <a:off x="806735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1" name="Moon 2660"/>
          <p:cNvSpPr/>
          <p:nvPr userDrawn="1"/>
        </p:nvSpPr>
        <p:spPr>
          <a:xfrm>
            <a:off x="806735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" name="Rectangle 2661"/>
          <p:cNvSpPr/>
          <p:nvPr userDrawn="1"/>
        </p:nvSpPr>
        <p:spPr>
          <a:xfrm>
            <a:off x="8379877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" name="Oval 2662"/>
          <p:cNvSpPr/>
          <p:nvPr userDrawn="1"/>
        </p:nvSpPr>
        <p:spPr>
          <a:xfrm>
            <a:off x="844825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9" name="Moon 2678"/>
          <p:cNvSpPr/>
          <p:nvPr userDrawn="1"/>
        </p:nvSpPr>
        <p:spPr>
          <a:xfrm>
            <a:off x="844825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0" name="Rectangle 2679"/>
          <p:cNvSpPr/>
          <p:nvPr userDrawn="1"/>
        </p:nvSpPr>
        <p:spPr>
          <a:xfrm>
            <a:off x="876078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1" name="Oval 2680"/>
          <p:cNvSpPr/>
          <p:nvPr userDrawn="1"/>
        </p:nvSpPr>
        <p:spPr>
          <a:xfrm>
            <a:off x="882915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2" name="Moon 2681"/>
          <p:cNvSpPr/>
          <p:nvPr userDrawn="1"/>
        </p:nvSpPr>
        <p:spPr>
          <a:xfrm>
            <a:off x="882915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3" name="Rectangle 2682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84" name="Oval 2683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5" name="Moon 2684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6" name="Rectangle 2685"/>
          <p:cNvSpPr/>
          <p:nvPr userDrawn="1"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87" name="Oval 2686"/>
          <p:cNvSpPr/>
          <p:nvPr userDrawn="1"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8" name="Moon 2687"/>
          <p:cNvSpPr/>
          <p:nvPr userDrawn="1"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9" name="Rectangle 2688"/>
          <p:cNvSpPr/>
          <p:nvPr userDrawn="1"/>
        </p:nvSpPr>
        <p:spPr>
          <a:xfrm>
            <a:off x="76180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0" name="Oval 2689"/>
          <p:cNvSpPr/>
          <p:nvPr userDrawn="1"/>
        </p:nvSpPr>
        <p:spPr>
          <a:xfrm>
            <a:off x="83018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1" name="Moon 2690"/>
          <p:cNvSpPr/>
          <p:nvPr userDrawn="1"/>
        </p:nvSpPr>
        <p:spPr>
          <a:xfrm>
            <a:off x="83018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9" name="Rectangle 2758"/>
          <p:cNvSpPr/>
          <p:nvPr userDrawn="1"/>
        </p:nvSpPr>
        <p:spPr>
          <a:xfrm>
            <a:off x="7998974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0" name="Oval 2759"/>
          <p:cNvSpPr/>
          <p:nvPr userDrawn="1"/>
        </p:nvSpPr>
        <p:spPr>
          <a:xfrm>
            <a:off x="806735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1" name="Moon 2760"/>
          <p:cNvSpPr/>
          <p:nvPr userDrawn="1"/>
        </p:nvSpPr>
        <p:spPr>
          <a:xfrm>
            <a:off x="806735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2" name="Rectangle 2761"/>
          <p:cNvSpPr/>
          <p:nvPr userDrawn="1"/>
        </p:nvSpPr>
        <p:spPr>
          <a:xfrm>
            <a:off x="837987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3" name="Oval 2762"/>
          <p:cNvSpPr/>
          <p:nvPr userDrawn="1"/>
        </p:nvSpPr>
        <p:spPr>
          <a:xfrm>
            <a:off x="844825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4" name="Moon 2763"/>
          <p:cNvSpPr/>
          <p:nvPr userDrawn="1"/>
        </p:nvSpPr>
        <p:spPr>
          <a:xfrm>
            <a:off x="844825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" name="Rectangle 2764"/>
          <p:cNvSpPr/>
          <p:nvPr userDrawn="1"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" name="Oval 2765"/>
          <p:cNvSpPr/>
          <p:nvPr userDrawn="1"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7" name="Moon 2766"/>
          <p:cNvSpPr/>
          <p:nvPr userDrawn="1"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8" name="Rectangle 2767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69" name="Oval 2768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0" name="Moon 2769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1" name="Rectangle 2770"/>
          <p:cNvSpPr/>
          <p:nvPr userDrawn="1"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72" name="Oval 2771"/>
          <p:cNvSpPr/>
          <p:nvPr userDrawn="1"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3" name="Moon 2772"/>
          <p:cNvSpPr/>
          <p:nvPr userDrawn="1"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3" name="Rectangle 2842"/>
          <p:cNvSpPr/>
          <p:nvPr userDrawn="1"/>
        </p:nvSpPr>
        <p:spPr>
          <a:xfrm>
            <a:off x="8379877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4" name="Oval 2843"/>
          <p:cNvSpPr/>
          <p:nvPr userDrawn="1"/>
        </p:nvSpPr>
        <p:spPr>
          <a:xfrm>
            <a:off x="844825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5" name="Moon 2844"/>
          <p:cNvSpPr/>
          <p:nvPr userDrawn="1"/>
        </p:nvSpPr>
        <p:spPr>
          <a:xfrm>
            <a:off x="844825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6" name="Rectangle 2845"/>
          <p:cNvSpPr/>
          <p:nvPr userDrawn="1"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7" name="Oval 2846"/>
          <p:cNvSpPr/>
          <p:nvPr userDrawn="1"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8" name="Moon 2847"/>
          <p:cNvSpPr/>
          <p:nvPr userDrawn="1"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9" name="Rectangle 2848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0" name="Oval 2849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1" name="Moon 2850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2" name="Rectangle 2851"/>
          <p:cNvSpPr/>
          <p:nvPr userDrawn="1"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3" name="Oval 2852"/>
          <p:cNvSpPr/>
          <p:nvPr userDrawn="1"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4" name="Moon 2853"/>
          <p:cNvSpPr/>
          <p:nvPr userDrawn="1"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4" name="Rectangle 2923"/>
          <p:cNvSpPr/>
          <p:nvPr userDrawn="1"/>
        </p:nvSpPr>
        <p:spPr>
          <a:xfrm>
            <a:off x="8379877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5" name="Oval 2924"/>
          <p:cNvSpPr/>
          <p:nvPr userDrawn="1"/>
        </p:nvSpPr>
        <p:spPr>
          <a:xfrm>
            <a:off x="844825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6" name="Moon 2925"/>
          <p:cNvSpPr/>
          <p:nvPr userDrawn="1"/>
        </p:nvSpPr>
        <p:spPr>
          <a:xfrm>
            <a:off x="844825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7" name="Rectangle 2926"/>
          <p:cNvSpPr/>
          <p:nvPr userDrawn="1"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8" name="Oval 2927"/>
          <p:cNvSpPr/>
          <p:nvPr userDrawn="1"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9" name="Moon 2928"/>
          <p:cNvSpPr/>
          <p:nvPr userDrawn="1"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0" name="Rectangle 2929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1" name="Oval 2930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2" name="Moon 2931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3" name="Rectangle 2932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4" name="Oval 2933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5" name="Moon 2934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2" name="Rectangle 3001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3" name="Oval 3002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4" name="Moon 3003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5" name="Rectangle 3004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6" name="Oval 3005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7" name="Moon 3006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9" name="Title 1"/>
          <p:cNvSpPr>
            <a:spLocks noGrp="1"/>
          </p:cNvSpPr>
          <p:nvPr>
            <p:ph type="ctrTitle"/>
          </p:nvPr>
        </p:nvSpPr>
        <p:spPr>
          <a:xfrm>
            <a:off x="1046818" y="41898"/>
            <a:ext cx="7050365" cy="1978560"/>
          </a:xfrm>
        </p:spPr>
        <p:txBody>
          <a:bodyPr anchor="ctr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10" name="Subtitle 2"/>
          <p:cNvSpPr>
            <a:spLocks noGrp="1"/>
          </p:cNvSpPr>
          <p:nvPr>
            <p:ph type="subTitle" idx="1"/>
          </p:nvPr>
        </p:nvSpPr>
        <p:spPr>
          <a:xfrm>
            <a:off x="1999744" y="2112533"/>
            <a:ext cx="5142233" cy="162975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103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O - Title and Content 1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33" y="365126"/>
            <a:ext cx="7399734" cy="1325563"/>
          </a:xfrm>
        </p:spPr>
        <p:txBody>
          <a:bodyPr>
            <a:normAutofit/>
          </a:bodyPr>
          <a:lstStyle>
            <a:lvl1pPr>
              <a:defRPr sz="54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133" y="1825625"/>
            <a:ext cx="739973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33" y="6356351"/>
            <a:ext cx="205740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467" y="6356351"/>
            <a:ext cx="2057400" cy="365125"/>
          </a:xfrm>
        </p:spPr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  <p:sp>
        <p:nvSpPr>
          <p:cNvPr id="223" name="Rectangle 222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Moon 224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Moon 227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Moon 230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Moon 233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Moon 236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 userDrawn="1"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 userDrawn="1"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Moon 239"/>
          <p:cNvSpPr/>
          <p:nvPr userDrawn="1"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 userDrawn="1"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 userDrawn="1"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Moon 242"/>
          <p:cNvSpPr/>
          <p:nvPr userDrawn="1"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Moon 245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Moon 248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 userDrawn="1"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 userDrawn="1"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Moon 251"/>
          <p:cNvSpPr/>
          <p:nvPr userDrawn="1"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 userDrawn="1"/>
        </p:nvSpPr>
        <p:spPr>
          <a:xfrm>
            <a:off x="837987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 userDrawn="1"/>
        </p:nvSpPr>
        <p:spPr>
          <a:xfrm>
            <a:off x="844825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Moon 254"/>
          <p:cNvSpPr/>
          <p:nvPr userDrawn="1"/>
        </p:nvSpPr>
        <p:spPr>
          <a:xfrm>
            <a:off x="844825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Moon 257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Moon 260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 userDrawn="1"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 userDrawn="1"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Moon 263"/>
          <p:cNvSpPr/>
          <p:nvPr userDrawn="1"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 userDrawn="1"/>
        </p:nvSpPr>
        <p:spPr>
          <a:xfrm>
            <a:off x="837987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 userDrawn="1"/>
        </p:nvSpPr>
        <p:spPr>
          <a:xfrm>
            <a:off x="844825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Moon 266"/>
          <p:cNvSpPr/>
          <p:nvPr userDrawn="1"/>
        </p:nvSpPr>
        <p:spPr>
          <a:xfrm>
            <a:off x="844825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Moon 269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 userDrawn="1"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 userDrawn="1"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Moon 272"/>
          <p:cNvSpPr/>
          <p:nvPr userDrawn="1"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 userDrawn="1"/>
        </p:nvSpPr>
        <p:spPr>
          <a:xfrm>
            <a:off x="380904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 userDrawn="1"/>
        </p:nvSpPr>
        <p:spPr>
          <a:xfrm>
            <a:off x="44928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Moon 275"/>
          <p:cNvSpPr/>
          <p:nvPr userDrawn="1"/>
        </p:nvSpPr>
        <p:spPr>
          <a:xfrm>
            <a:off x="44928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 userDrawn="1"/>
        </p:nvSpPr>
        <p:spPr>
          <a:xfrm>
            <a:off x="8379877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 userDrawn="1"/>
        </p:nvSpPr>
        <p:spPr>
          <a:xfrm>
            <a:off x="844825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Moon 278"/>
          <p:cNvSpPr/>
          <p:nvPr userDrawn="1"/>
        </p:nvSpPr>
        <p:spPr>
          <a:xfrm>
            <a:off x="844825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 userDrawn="1"/>
        </p:nvSpPr>
        <p:spPr>
          <a:xfrm>
            <a:off x="8760781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 userDrawn="1"/>
        </p:nvSpPr>
        <p:spPr>
          <a:xfrm>
            <a:off x="882915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Moon 281"/>
          <p:cNvSpPr/>
          <p:nvPr userDrawn="1"/>
        </p:nvSpPr>
        <p:spPr>
          <a:xfrm>
            <a:off x="882915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 userDrawn="1"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 userDrawn="1"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Moon 284"/>
          <p:cNvSpPr/>
          <p:nvPr userDrawn="1"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 userDrawn="1"/>
        </p:nvSpPr>
        <p:spPr>
          <a:xfrm>
            <a:off x="380904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 userDrawn="1"/>
        </p:nvSpPr>
        <p:spPr>
          <a:xfrm>
            <a:off x="44928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Moon 287"/>
          <p:cNvSpPr/>
          <p:nvPr userDrawn="1"/>
        </p:nvSpPr>
        <p:spPr>
          <a:xfrm>
            <a:off x="44928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 userDrawn="1"/>
        </p:nvSpPr>
        <p:spPr>
          <a:xfrm>
            <a:off x="8379877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 userDrawn="1"/>
        </p:nvSpPr>
        <p:spPr>
          <a:xfrm>
            <a:off x="844825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Moon 290"/>
          <p:cNvSpPr/>
          <p:nvPr userDrawn="1"/>
        </p:nvSpPr>
        <p:spPr>
          <a:xfrm>
            <a:off x="844825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 userDrawn="1"/>
        </p:nvSpPr>
        <p:spPr>
          <a:xfrm>
            <a:off x="8760781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 userDrawn="1"/>
        </p:nvSpPr>
        <p:spPr>
          <a:xfrm>
            <a:off x="882915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Moon 293"/>
          <p:cNvSpPr/>
          <p:nvPr userDrawn="1"/>
        </p:nvSpPr>
        <p:spPr>
          <a:xfrm>
            <a:off x="882915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Moon 296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 userDrawn="1"/>
        </p:nvSpPr>
        <p:spPr>
          <a:xfrm>
            <a:off x="38090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 userDrawn="1"/>
        </p:nvSpPr>
        <p:spPr>
          <a:xfrm>
            <a:off x="44928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Moon 299"/>
          <p:cNvSpPr/>
          <p:nvPr userDrawn="1"/>
        </p:nvSpPr>
        <p:spPr>
          <a:xfrm>
            <a:off x="44928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 userDrawn="1"/>
        </p:nvSpPr>
        <p:spPr>
          <a:xfrm>
            <a:off x="8379877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 userDrawn="1"/>
        </p:nvSpPr>
        <p:spPr>
          <a:xfrm>
            <a:off x="844825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Moon 302"/>
          <p:cNvSpPr/>
          <p:nvPr userDrawn="1"/>
        </p:nvSpPr>
        <p:spPr>
          <a:xfrm>
            <a:off x="844825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 userDrawn="1"/>
        </p:nvSpPr>
        <p:spPr>
          <a:xfrm>
            <a:off x="876078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 userDrawn="1"/>
        </p:nvSpPr>
        <p:spPr>
          <a:xfrm>
            <a:off x="882915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Moon 305"/>
          <p:cNvSpPr/>
          <p:nvPr userDrawn="1"/>
        </p:nvSpPr>
        <p:spPr>
          <a:xfrm>
            <a:off x="882915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Moon 308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 userDrawn="1"/>
        </p:nvSpPr>
        <p:spPr>
          <a:xfrm>
            <a:off x="380904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 userDrawn="1"/>
        </p:nvSpPr>
        <p:spPr>
          <a:xfrm>
            <a:off x="44928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Moon 311"/>
          <p:cNvSpPr/>
          <p:nvPr userDrawn="1"/>
        </p:nvSpPr>
        <p:spPr>
          <a:xfrm>
            <a:off x="44928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 userDrawn="1"/>
        </p:nvSpPr>
        <p:spPr>
          <a:xfrm>
            <a:off x="8379877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 userDrawn="1"/>
        </p:nvSpPr>
        <p:spPr>
          <a:xfrm>
            <a:off x="844825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Moon 314"/>
          <p:cNvSpPr/>
          <p:nvPr userDrawn="1"/>
        </p:nvSpPr>
        <p:spPr>
          <a:xfrm>
            <a:off x="844825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 userDrawn="1"/>
        </p:nvSpPr>
        <p:spPr>
          <a:xfrm>
            <a:off x="8760781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 userDrawn="1"/>
        </p:nvSpPr>
        <p:spPr>
          <a:xfrm>
            <a:off x="882915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Moon 317"/>
          <p:cNvSpPr/>
          <p:nvPr userDrawn="1"/>
        </p:nvSpPr>
        <p:spPr>
          <a:xfrm>
            <a:off x="882915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 userDrawn="1"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 userDrawn="1"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Moon 320"/>
          <p:cNvSpPr/>
          <p:nvPr userDrawn="1"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 userDrawn="1"/>
        </p:nvSpPr>
        <p:spPr>
          <a:xfrm>
            <a:off x="38090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 userDrawn="1"/>
        </p:nvSpPr>
        <p:spPr>
          <a:xfrm>
            <a:off x="44928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Moon 323"/>
          <p:cNvSpPr/>
          <p:nvPr userDrawn="1"/>
        </p:nvSpPr>
        <p:spPr>
          <a:xfrm>
            <a:off x="44928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 userDrawn="1"/>
        </p:nvSpPr>
        <p:spPr>
          <a:xfrm>
            <a:off x="8379877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 userDrawn="1"/>
        </p:nvSpPr>
        <p:spPr>
          <a:xfrm>
            <a:off x="844825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Moon 326"/>
          <p:cNvSpPr/>
          <p:nvPr userDrawn="1"/>
        </p:nvSpPr>
        <p:spPr>
          <a:xfrm>
            <a:off x="844825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 userDrawn="1"/>
        </p:nvSpPr>
        <p:spPr>
          <a:xfrm>
            <a:off x="8760781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 userDrawn="1"/>
        </p:nvSpPr>
        <p:spPr>
          <a:xfrm>
            <a:off x="882915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Moon 329"/>
          <p:cNvSpPr/>
          <p:nvPr userDrawn="1"/>
        </p:nvSpPr>
        <p:spPr>
          <a:xfrm>
            <a:off x="882915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 userDrawn="1"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 userDrawn="1"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Moon 332"/>
          <p:cNvSpPr/>
          <p:nvPr userDrawn="1"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 userDrawn="1"/>
        </p:nvSpPr>
        <p:spPr>
          <a:xfrm>
            <a:off x="380904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 userDrawn="1"/>
        </p:nvSpPr>
        <p:spPr>
          <a:xfrm>
            <a:off x="44928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Moon 335"/>
          <p:cNvSpPr/>
          <p:nvPr userDrawn="1"/>
        </p:nvSpPr>
        <p:spPr>
          <a:xfrm>
            <a:off x="44928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 userDrawn="1"/>
        </p:nvSpPr>
        <p:spPr>
          <a:xfrm>
            <a:off x="8379877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 userDrawn="1"/>
        </p:nvSpPr>
        <p:spPr>
          <a:xfrm>
            <a:off x="844825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Moon 338"/>
          <p:cNvSpPr/>
          <p:nvPr userDrawn="1"/>
        </p:nvSpPr>
        <p:spPr>
          <a:xfrm>
            <a:off x="844825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 userDrawn="1"/>
        </p:nvSpPr>
        <p:spPr>
          <a:xfrm>
            <a:off x="8760781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 userDrawn="1"/>
        </p:nvSpPr>
        <p:spPr>
          <a:xfrm>
            <a:off x="882915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Moon 341"/>
          <p:cNvSpPr/>
          <p:nvPr userDrawn="1"/>
        </p:nvSpPr>
        <p:spPr>
          <a:xfrm>
            <a:off x="882915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/>
          <p:cNvSpPr/>
          <p:nvPr userDrawn="1"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 userDrawn="1"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Moon 344"/>
          <p:cNvSpPr/>
          <p:nvPr userDrawn="1"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/>
          <p:cNvSpPr/>
          <p:nvPr userDrawn="1"/>
        </p:nvSpPr>
        <p:spPr>
          <a:xfrm>
            <a:off x="380904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 userDrawn="1"/>
        </p:nvSpPr>
        <p:spPr>
          <a:xfrm>
            <a:off x="44928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Moon 347"/>
          <p:cNvSpPr/>
          <p:nvPr userDrawn="1"/>
        </p:nvSpPr>
        <p:spPr>
          <a:xfrm>
            <a:off x="44928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 userDrawn="1"/>
        </p:nvSpPr>
        <p:spPr>
          <a:xfrm>
            <a:off x="8379877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 userDrawn="1"/>
        </p:nvSpPr>
        <p:spPr>
          <a:xfrm>
            <a:off x="844825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Moon 350"/>
          <p:cNvSpPr/>
          <p:nvPr userDrawn="1"/>
        </p:nvSpPr>
        <p:spPr>
          <a:xfrm>
            <a:off x="844825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/>
          <p:cNvSpPr/>
          <p:nvPr userDrawn="1"/>
        </p:nvSpPr>
        <p:spPr>
          <a:xfrm>
            <a:off x="8760781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 userDrawn="1"/>
        </p:nvSpPr>
        <p:spPr>
          <a:xfrm>
            <a:off x="882915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Moon 353"/>
          <p:cNvSpPr/>
          <p:nvPr userDrawn="1"/>
        </p:nvSpPr>
        <p:spPr>
          <a:xfrm>
            <a:off x="882915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/>
          <p:cNvSpPr/>
          <p:nvPr userDrawn="1"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 userDrawn="1"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Moon 356"/>
          <p:cNvSpPr/>
          <p:nvPr userDrawn="1"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/>
          <p:cNvSpPr/>
          <p:nvPr userDrawn="1"/>
        </p:nvSpPr>
        <p:spPr>
          <a:xfrm>
            <a:off x="380904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 userDrawn="1"/>
        </p:nvSpPr>
        <p:spPr>
          <a:xfrm>
            <a:off x="44928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Moon 359"/>
          <p:cNvSpPr/>
          <p:nvPr userDrawn="1"/>
        </p:nvSpPr>
        <p:spPr>
          <a:xfrm>
            <a:off x="44928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/>
          <p:cNvSpPr/>
          <p:nvPr userDrawn="1"/>
        </p:nvSpPr>
        <p:spPr>
          <a:xfrm>
            <a:off x="8379877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 userDrawn="1"/>
        </p:nvSpPr>
        <p:spPr>
          <a:xfrm>
            <a:off x="844825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Moon 362"/>
          <p:cNvSpPr/>
          <p:nvPr userDrawn="1"/>
        </p:nvSpPr>
        <p:spPr>
          <a:xfrm>
            <a:off x="844825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 userDrawn="1"/>
        </p:nvSpPr>
        <p:spPr>
          <a:xfrm>
            <a:off x="8760781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 userDrawn="1"/>
        </p:nvSpPr>
        <p:spPr>
          <a:xfrm>
            <a:off x="882915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Moon 365"/>
          <p:cNvSpPr/>
          <p:nvPr userDrawn="1"/>
        </p:nvSpPr>
        <p:spPr>
          <a:xfrm>
            <a:off x="882915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/>
          <p:cNvSpPr/>
          <p:nvPr userDrawn="1"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 userDrawn="1"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Moon 368"/>
          <p:cNvSpPr/>
          <p:nvPr userDrawn="1"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/>
          <p:cNvSpPr/>
          <p:nvPr userDrawn="1"/>
        </p:nvSpPr>
        <p:spPr>
          <a:xfrm>
            <a:off x="380904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 userDrawn="1"/>
        </p:nvSpPr>
        <p:spPr>
          <a:xfrm>
            <a:off x="44928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Moon 371"/>
          <p:cNvSpPr/>
          <p:nvPr userDrawn="1"/>
        </p:nvSpPr>
        <p:spPr>
          <a:xfrm>
            <a:off x="44928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/>
          <p:cNvSpPr/>
          <p:nvPr userDrawn="1"/>
        </p:nvSpPr>
        <p:spPr>
          <a:xfrm>
            <a:off x="8379877" y="190432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 userDrawn="1"/>
        </p:nvSpPr>
        <p:spPr>
          <a:xfrm>
            <a:off x="844825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Moon 374"/>
          <p:cNvSpPr/>
          <p:nvPr userDrawn="1"/>
        </p:nvSpPr>
        <p:spPr>
          <a:xfrm>
            <a:off x="844825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/>
          <p:cNvSpPr/>
          <p:nvPr userDrawn="1"/>
        </p:nvSpPr>
        <p:spPr>
          <a:xfrm>
            <a:off x="876078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 userDrawn="1"/>
        </p:nvSpPr>
        <p:spPr>
          <a:xfrm>
            <a:off x="882915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Moon 377"/>
          <p:cNvSpPr/>
          <p:nvPr userDrawn="1"/>
        </p:nvSpPr>
        <p:spPr>
          <a:xfrm>
            <a:off x="882915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Moon 380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/>
          <p:cNvSpPr/>
          <p:nvPr userDrawn="1"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 userDrawn="1"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Moon 383"/>
          <p:cNvSpPr/>
          <p:nvPr userDrawn="1"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/>
          <p:cNvSpPr/>
          <p:nvPr userDrawn="1"/>
        </p:nvSpPr>
        <p:spPr>
          <a:xfrm>
            <a:off x="8379877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 userDrawn="1"/>
        </p:nvSpPr>
        <p:spPr>
          <a:xfrm>
            <a:off x="844825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Moon 386"/>
          <p:cNvSpPr/>
          <p:nvPr userDrawn="1"/>
        </p:nvSpPr>
        <p:spPr>
          <a:xfrm>
            <a:off x="844825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/>
          <p:cNvSpPr/>
          <p:nvPr userDrawn="1"/>
        </p:nvSpPr>
        <p:spPr>
          <a:xfrm>
            <a:off x="876078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Oval 388"/>
          <p:cNvSpPr/>
          <p:nvPr userDrawn="1"/>
        </p:nvSpPr>
        <p:spPr>
          <a:xfrm>
            <a:off x="882915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Moon 389"/>
          <p:cNvSpPr/>
          <p:nvPr userDrawn="1"/>
        </p:nvSpPr>
        <p:spPr>
          <a:xfrm>
            <a:off x="882915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Moon 392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/>
          <p:cNvSpPr/>
          <p:nvPr userDrawn="1"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 userDrawn="1"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Moon 395"/>
          <p:cNvSpPr/>
          <p:nvPr userDrawn="1"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 userDrawn="1"/>
        </p:nvSpPr>
        <p:spPr>
          <a:xfrm>
            <a:off x="837987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 userDrawn="1"/>
        </p:nvSpPr>
        <p:spPr>
          <a:xfrm>
            <a:off x="844825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Moon 398"/>
          <p:cNvSpPr/>
          <p:nvPr userDrawn="1"/>
        </p:nvSpPr>
        <p:spPr>
          <a:xfrm>
            <a:off x="844825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 userDrawn="1"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 userDrawn="1"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Moon 401"/>
          <p:cNvSpPr/>
          <p:nvPr userDrawn="1"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Moon 404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 userDrawn="1"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 userDrawn="1"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Moon 407"/>
          <p:cNvSpPr/>
          <p:nvPr userDrawn="1"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/>
          <p:cNvSpPr/>
          <p:nvPr userDrawn="1"/>
        </p:nvSpPr>
        <p:spPr>
          <a:xfrm>
            <a:off x="8379877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 userDrawn="1"/>
        </p:nvSpPr>
        <p:spPr>
          <a:xfrm>
            <a:off x="844825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Moon 410"/>
          <p:cNvSpPr/>
          <p:nvPr userDrawn="1"/>
        </p:nvSpPr>
        <p:spPr>
          <a:xfrm>
            <a:off x="844825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 userDrawn="1"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 userDrawn="1"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Moon 413"/>
          <p:cNvSpPr/>
          <p:nvPr userDrawn="1"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Moon 416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 userDrawn="1"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 userDrawn="1"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Moon 419"/>
          <p:cNvSpPr/>
          <p:nvPr userDrawn="1"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/>
          <p:nvPr userDrawn="1"/>
        </p:nvSpPr>
        <p:spPr>
          <a:xfrm>
            <a:off x="8379877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 userDrawn="1"/>
        </p:nvSpPr>
        <p:spPr>
          <a:xfrm>
            <a:off x="844825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Moon 422"/>
          <p:cNvSpPr/>
          <p:nvPr userDrawn="1"/>
        </p:nvSpPr>
        <p:spPr>
          <a:xfrm>
            <a:off x="844825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/>
          <p:cNvSpPr/>
          <p:nvPr userDrawn="1"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 userDrawn="1"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Moon 425"/>
          <p:cNvSpPr/>
          <p:nvPr userDrawn="1"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Moon 428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Moon 431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Moon 434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Moon 437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1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O - Title and Content 2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7134"/>
            <a:ext cx="7886700" cy="1163555"/>
          </a:xfrm>
        </p:spPr>
        <p:txBody>
          <a:bodyPr>
            <a:normAutofit/>
          </a:bodyPr>
          <a:lstStyle>
            <a:lvl1pPr>
              <a:defRPr sz="54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561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33" y="5994401"/>
            <a:ext cx="205740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94401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467" y="5994401"/>
            <a:ext cx="2057400" cy="365125"/>
          </a:xfrm>
        </p:spPr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  <p:sp>
        <p:nvSpPr>
          <p:cNvPr id="967" name="Rectangle 966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Oval 967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Moon 968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Rectangle 969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Oval 970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Moon 971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Rectangle 972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4" name="Oval 973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Moon 974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Rectangle 975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7" name="Oval 976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Moon 977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Rectangle 978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Oval 979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Moon 980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Oval 982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Moon 983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Rectangle 984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6" name="Oval 985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Moon 986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Rectangle 987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Oval 988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Moon 989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Rectangle 990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2" name="Oval 991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Moon 992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Rectangle 993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Oval 994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Moon 995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Rectangle 996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8" name="Oval 997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" name="Moon 998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0" name="Rectangle 999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1" name="Oval 1000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Moon 1001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Rectangle 1002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Oval 1003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Moon 1004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Rectangle 1005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Oval 1006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Moon 1007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Rectangle 1008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0" name="Oval 1009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1" name="Moon 1010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Rectangle 1011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" name="Oval 1012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Moon 1013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Rectangle 1014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6" name="Oval 1015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Moon 1016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8" name="Rectangle 1017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Oval 1018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Moon 1019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Rectangle 1020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Oval 1021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Moon 1022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Oval 1024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Moon 1025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1026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8" name="Oval 1027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Moon 1028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1" name="Oval 1030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Moon 1031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Oval 1033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Moon 1034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Oval 1036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Moon 1037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Oval 1039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Moon 1040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3" name="Oval 1042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Moon 1043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6" name="Oval 1045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Moon 1046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Oval 1048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Moon 1049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Oval 1051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Moon 1052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Oval 1054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Moon 1055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/>
          <p:cNvSpPr/>
          <p:nvPr userDrawn="1"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Oval 1057"/>
          <p:cNvSpPr/>
          <p:nvPr userDrawn="1"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Moon 1058"/>
          <p:cNvSpPr/>
          <p:nvPr userDrawn="1"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59"/>
          <p:cNvSpPr/>
          <p:nvPr userDrawn="1"/>
        </p:nvSpPr>
        <p:spPr>
          <a:xfrm>
            <a:off x="8760781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Oval 1060"/>
          <p:cNvSpPr/>
          <p:nvPr userDrawn="1"/>
        </p:nvSpPr>
        <p:spPr>
          <a:xfrm>
            <a:off x="882915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Moon 1061"/>
          <p:cNvSpPr/>
          <p:nvPr userDrawn="1"/>
        </p:nvSpPr>
        <p:spPr>
          <a:xfrm>
            <a:off x="882915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ectangle 1062"/>
          <p:cNvSpPr/>
          <p:nvPr userDrawn="1"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Oval 1063"/>
          <p:cNvSpPr/>
          <p:nvPr userDrawn="1"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Moon 1064"/>
          <p:cNvSpPr/>
          <p:nvPr userDrawn="1"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Rectangle 1065"/>
          <p:cNvSpPr/>
          <p:nvPr userDrawn="1"/>
        </p:nvSpPr>
        <p:spPr>
          <a:xfrm>
            <a:off x="8760781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67" name="Oval 1066"/>
          <p:cNvSpPr/>
          <p:nvPr userDrawn="1"/>
        </p:nvSpPr>
        <p:spPr>
          <a:xfrm>
            <a:off x="882915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Moon 1067"/>
          <p:cNvSpPr/>
          <p:nvPr userDrawn="1"/>
        </p:nvSpPr>
        <p:spPr>
          <a:xfrm>
            <a:off x="882915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Rectangle 1068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Oval 1069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Moon 1070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Rectangle 1071"/>
          <p:cNvSpPr/>
          <p:nvPr userDrawn="1"/>
        </p:nvSpPr>
        <p:spPr>
          <a:xfrm>
            <a:off x="876078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Oval 1072"/>
          <p:cNvSpPr/>
          <p:nvPr userDrawn="1"/>
        </p:nvSpPr>
        <p:spPr>
          <a:xfrm>
            <a:off x="882915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Moon 1073"/>
          <p:cNvSpPr/>
          <p:nvPr userDrawn="1"/>
        </p:nvSpPr>
        <p:spPr>
          <a:xfrm>
            <a:off x="882915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Rectangle 1074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6" name="Oval 1075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Moon 1076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Rectangle 1077"/>
          <p:cNvSpPr/>
          <p:nvPr userDrawn="1"/>
        </p:nvSpPr>
        <p:spPr>
          <a:xfrm>
            <a:off x="8760781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Oval 1078"/>
          <p:cNvSpPr/>
          <p:nvPr userDrawn="1"/>
        </p:nvSpPr>
        <p:spPr>
          <a:xfrm>
            <a:off x="882915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Moon 1079"/>
          <p:cNvSpPr/>
          <p:nvPr userDrawn="1"/>
        </p:nvSpPr>
        <p:spPr>
          <a:xfrm>
            <a:off x="882915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Rectangle 1080"/>
          <p:cNvSpPr/>
          <p:nvPr userDrawn="1"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Oval 1081"/>
          <p:cNvSpPr/>
          <p:nvPr userDrawn="1"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Moon 1082"/>
          <p:cNvSpPr/>
          <p:nvPr userDrawn="1"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Rectangle 1083"/>
          <p:cNvSpPr/>
          <p:nvPr userDrawn="1"/>
        </p:nvSpPr>
        <p:spPr>
          <a:xfrm>
            <a:off x="8760781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Oval 1084"/>
          <p:cNvSpPr/>
          <p:nvPr userDrawn="1"/>
        </p:nvSpPr>
        <p:spPr>
          <a:xfrm>
            <a:off x="882915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Moon 1085"/>
          <p:cNvSpPr/>
          <p:nvPr userDrawn="1"/>
        </p:nvSpPr>
        <p:spPr>
          <a:xfrm>
            <a:off x="882915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Rectangle 1086"/>
          <p:cNvSpPr/>
          <p:nvPr userDrawn="1"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Oval 1087"/>
          <p:cNvSpPr/>
          <p:nvPr userDrawn="1"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Moon 1088"/>
          <p:cNvSpPr/>
          <p:nvPr userDrawn="1"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Rectangle 1089"/>
          <p:cNvSpPr/>
          <p:nvPr userDrawn="1"/>
        </p:nvSpPr>
        <p:spPr>
          <a:xfrm>
            <a:off x="8760781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91" name="Oval 1090"/>
          <p:cNvSpPr/>
          <p:nvPr userDrawn="1"/>
        </p:nvSpPr>
        <p:spPr>
          <a:xfrm>
            <a:off x="882915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Moon 1091"/>
          <p:cNvSpPr/>
          <p:nvPr userDrawn="1"/>
        </p:nvSpPr>
        <p:spPr>
          <a:xfrm>
            <a:off x="882915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Rectangle 1092"/>
          <p:cNvSpPr/>
          <p:nvPr userDrawn="1"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Oval 1093"/>
          <p:cNvSpPr/>
          <p:nvPr userDrawn="1"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Moon 1094"/>
          <p:cNvSpPr/>
          <p:nvPr userDrawn="1"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Rectangle 1095"/>
          <p:cNvSpPr/>
          <p:nvPr userDrawn="1"/>
        </p:nvSpPr>
        <p:spPr>
          <a:xfrm>
            <a:off x="8760781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97" name="Oval 1096"/>
          <p:cNvSpPr/>
          <p:nvPr userDrawn="1"/>
        </p:nvSpPr>
        <p:spPr>
          <a:xfrm>
            <a:off x="882915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Moon 1097"/>
          <p:cNvSpPr/>
          <p:nvPr userDrawn="1"/>
        </p:nvSpPr>
        <p:spPr>
          <a:xfrm>
            <a:off x="882915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Rectangle 1098"/>
          <p:cNvSpPr/>
          <p:nvPr userDrawn="1"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Oval 1099"/>
          <p:cNvSpPr/>
          <p:nvPr userDrawn="1"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Moon 1100"/>
          <p:cNvSpPr/>
          <p:nvPr userDrawn="1"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Rectangle 1101"/>
          <p:cNvSpPr/>
          <p:nvPr userDrawn="1"/>
        </p:nvSpPr>
        <p:spPr>
          <a:xfrm>
            <a:off x="8760781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3" name="Oval 1102"/>
          <p:cNvSpPr/>
          <p:nvPr userDrawn="1"/>
        </p:nvSpPr>
        <p:spPr>
          <a:xfrm>
            <a:off x="882915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Moon 1103"/>
          <p:cNvSpPr/>
          <p:nvPr userDrawn="1"/>
        </p:nvSpPr>
        <p:spPr>
          <a:xfrm>
            <a:off x="882915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Rectangle 1104"/>
          <p:cNvSpPr/>
          <p:nvPr userDrawn="1"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6" name="Oval 1105"/>
          <p:cNvSpPr/>
          <p:nvPr userDrawn="1"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Moon 1106"/>
          <p:cNvSpPr/>
          <p:nvPr userDrawn="1"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8" name="Rectangle 1107"/>
          <p:cNvSpPr/>
          <p:nvPr userDrawn="1"/>
        </p:nvSpPr>
        <p:spPr>
          <a:xfrm>
            <a:off x="876078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Oval 1108"/>
          <p:cNvSpPr/>
          <p:nvPr userDrawn="1"/>
        </p:nvSpPr>
        <p:spPr>
          <a:xfrm>
            <a:off x="882915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Moon 1109"/>
          <p:cNvSpPr/>
          <p:nvPr userDrawn="1"/>
        </p:nvSpPr>
        <p:spPr>
          <a:xfrm>
            <a:off x="882915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Rectangle 1110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2" name="Oval 1111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" name="Moon 1112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4" name="Rectangle 1113"/>
          <p:cNvSpPr/>
          <p:nvPr userDrawn="1"/>
        </p:nvSpPr>
        <p:spPr>
          <a:xfrm>
            <a:off x="876078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Oval 1114"/>
          <p:cNvSpPr/>
          <p:nvPr userDrawn="1"/>
        </p:nvSpPr>
        <p:spPr>
          <a:xfrm>
            <a:off x="882915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" name="Moon 1115"/>
          <p:cNvSpPr/>
          <p:nvPr userDrawn="1"/>
        </p:nvSpPr>
        <p:spPr>
          <a:xfrm>
            <a:off x="882915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" name="Rectangle 1116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8" name="Oval 1117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9" name="Moon 1118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Rectangle 1119"/>
          <p:cNvSpPr/>
          <p:nvPr userDrawn="1"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1" name="Oval 1120"/>
          <p:cNvSpPr/>
          <p:nvPr userDrawn="1"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Moon 1121"/>
          <p:cNvSpPr/>
          <p:nvPr userDrawn="1"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Rectangle 1122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4" name="Oval 1123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" name="Moon 1124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" name="Rectangle 1125"/>
          <p:cNvSpPr/>
          <p:nvPr userDrawn="1"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" name="Oval 1126"/>
          <p:cNvSpPr/>
          <p:nvPr userDrawn="1"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" name="Moon 1127"/>
          <p:cNvSpPr/>
          <p:nvPr userDrawn="1"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Rectangle 1128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0" name="Oval 1129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1" name="Moon 1130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" name="Rectangle 1131"/>
          <p:cNvSpPr/>
          <p:nvPr userDrawn="1"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3" name="Oval 1132"/>
          <p:cNvSpPr/>
          <p:nvPr userDrawn="1"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4" name="Moon 1133"/>
          <p:cNvSpPr/>
          <p:nvPr userDrawn="1"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5" name="Rectangle 1134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" name="Oval 1135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7" name="Moon 1136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8" name="Rectangle 1137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9" name="Oval 1138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0" name="Moon 1139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1" name="Rectangle 1140"/>
          <p:cNvSpPr/>
          <p:nvPr userDrawn="1"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2" name="Oval 1141"/>
          <p:cNvSpPr/>
          <p:nvPr userDrawn="1"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3" name="Moon 1142"/>
          <p:cNvSpPr/>
          <p:nvPr userDrawn="1"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4" name="Rectangle 1143"/>
          <p:cNvSpPr/>
          <p:nvPr userDrawn="1"/>
        </p:nvSpPr>
        <p:spPr>
          <a:xfrm>
            <a:off x="114271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Oval 1144"/>
          <p:cNvSpPr/>
          <p:nvPr userDrawn="1"/>
        </p:nvSpPr>
        <p:spPr>
          <a:xfrm>
            <a:off x="121108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" name="Moon 1145"/>
          <p:cNvSpPr/>
          <p:nvPr userDrawn="1"/>
        </p:nvSpPr>
        <p:spPr>
          <a:xfrm>
            <a:off x="121108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Rectangle 1146"/>
          <p:cNvSpPr/>
          <p:nvPr userDrawn="1"/>
        </p:nvSpPr>
        <p:spPr>
          <a:xfrm>
            <a:off x="152361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48" name="Oval 1147"/>
          <p:cNvSpPr/>
          <p:nvPr userDrawn="1"/>
        </p:nvSpPr>
        <p:spPr>
          <a:xfrm>
            <a:off x="159199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Moon 1148"/>
          <p:cNvSpPr/>
          <p:nvPr userDrawn="1"/>
        </p:nvSpPr>
        <p:spPr>
          <a:xfrm>
            <a:off x="159199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Rectangle 1149"/>
          <p:cNvSpPr/>
          <p:nvPr userDrawn="1"/>
        </p:nvSpPr>
        <p:spPr>
          <a:xfrm>
            <a:off x="190451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1" name="Oval 1150"/>
          <p:cNvSpPr/>
          <p:nvPr userDrawn="1"/>
        </p:nvSpPr>
        <p:spPr>
          <a:xfrm>
            <a:off x="197289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" name="Moon 1151"/>
          <p:cNvSpPr/>
          <p:nvPr userDrawn="1"/>
        </p:nvSpPr>
        <p:spPr>
          <a:xfrm>
            <a:off x="197289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3" name="Rectangle 1152"/>
          <p:cNvSpPr/>
          <p:nvPr userDrawn="1"/>
        </p:nvSpPr>
        <p:spPr>
          <a:xfrm>
            <a:off x="228542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Oval 1153"/>
          <p:cNvSpPr/>
          <p:nvPr userDrawn="1"/>
        </p:nvSpPr>
        <p:spPr>
          <a:xfrm>
            <a:off x="235379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Moon 1154"/>
          <p:cNvSpPr/>
          <p:nvPr userDrawn="1"/>
        </p:nvSpPr>
        <p:spPr>
          <a:xfrm>
            <a:off x="235379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Rectangle 1155"/>
          <p:cNvSpPr/>
          <p:nvPr userDrawn="1"/>
        </p:nvSpPr>
        <p:spPr>
          <a:xfrm>
            <a:off x="2666325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" name="Oval 1156"/>
          <p:cNvSpPr/>
          <p:nvPr userDrawn="1"/>
        </p:nvSpPr>
        <p:spPr>
          <a:xfrm>
            <a:off x="273470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Moon 1157"/>
          <p:cNvSpPr/>
          <p:nvPr userDrawn="1"/>
        </p:nvSpPr>
        <p:spPr>
          <a:xfrm>
            <a:off x="273470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Rectangle 1158"/>
          <p:cNvSpPr/>
          <p:nvPr userDrawn="1"/>
        </p:nvSpPr>
        <p:spPr>
          <a:xfrm>
            <a:off x="304722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60" name="Oval 1159"/>
          <p:cNvSpPr/>
          <p:nvPr userDrawn="1"/>
        </p:nvSpPr>
        <p:spPr>
          <a:xfrm>
            <a:off x="311560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Moon 1160"/>
          <p:cNvSpPr/>
          <p:nvPr userDrawn="1"/>
        </p:nvSpPr>
        <p:spPr>
          <a:xfrm>
            <a:off x="311560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Rectangle 1161"/>
          <p:cNvSpPr/>
          <p:nvPr userDrawn="1"/>
        </p:nvSpPr>
        <p:spPr>
          <a:xfrm>
            <a:off x="342813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Oval 1162"/>
          <p:cNvSpPr/>
          <p:nvPr userDrawn="1"/>
        </p:nvSpPr>
        <p:spPr>
          <a:xfrm>
            <a:off x="349650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Moon 1163"/>
          <p:cNvSpPr/>
          <p:nvPr userDrawn="1"/>
        </p:nvSpPr>
        <p:spPr>
          <a:xfrm>
            <a:off x="349650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Rectangle 1164"/>
          <p:cNvSpPr/>
          <p:nvPr userDrawn="1"/>
        </p:nvSpPr>
        <p:spPr>
          <a:xfrm>
            <a:off x="380903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Oval 1165"/>
          <p:cNvSpPr/>
          <p:nvPr userDrawn="1"/>
        </p:nvSpPr>
        <p:spPr>
          <a:xfrm>
            <a:off x="387741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Moon 1166"/>
          <p:cNvSpPr/>
          <p:nvPr userDrawn="1"/>
        </p:nvSpPr>
        <p:spPr>
          <a:xfrm>
            <a:off x="387741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8" name="Rectangle 1167"/>
          <p:cNvSpPr/>
          <p:nvPr userDrawn="1"/>
        </p:nvSpPr>
        <p:spPr>
          <a:xfrm>
            <a:off x="4189939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" name="Oval 1168"/>
          <p:cNvSpPr/>
          <p:nvPr userDrawn="1"/>
        </p:nvSpPr>
        <p:spPr>
          <a:xfrm>
            <a:off x="425831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Moon 1169"/>
          <p:cNvSpPr/>
          <p:nvPr userDrawn="1"/>
        </p:nvSpPr>
        <p:spPr>
          <a:xfrm>
            <a:off x="425831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Rectangle 1170"/>
          <p:cNvSpPr/>
          <p:nvPr userDrawn="1"/>
        </p:nvSpPr>
        <p:spPr>
          <a:xfrm>
            <a:off x="457084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2" name="Oval 1171"/>
          <p:cNvSpPr/>
          <p:nvPr userDrawn="1"/>
        </p:nvSpPr>
        <p:spPr>
          <a:xfrm>
            <a:off x="463921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" name="Moon 1172"/>
          <p:cNvSpPr/>
          <p:nvPr userDrawn="1"/>
        </p:nvSpPr>
        <p:spPr>
          <a:xfrm>
            <a:off x="463921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4" name="Rectangle 1173"/>
          <p:cNvSpPr/>
          <p:nvPr userDrawn="1"/>
        </p:nvSpPr>
        <p:spPr>
          <a:xfrm>
            <a:off x="4951746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" name="Oval 1174"/>
          <p:cNvSpPr/>
          <p:nvPr userDrawn="1"/>
        </p:nvSpPr>
        <p:spPr>
          <a:xfrm>
            <a:off x="502012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" name="Moon 1175"/>
          <p:cNvSpPr/>
          <p:nvPr userDrawn="1"/>
        </p:nvSpPr>
        <p:spPr>
          <a:xfrm>
            <a:off x="502012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Rectangle 1176"/>
          <p:cNvSpPr/>
          <p:nvPr userDrawn="1"/>
        </p:nvSpPr>
        <p:spPr>
          <a:xfrm>
            <a:off x="5332649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Oval 1177"/>
          <p:cNvSpPr/>
          <p:nvPr userDrawn="1"/>
        </p:nvSpPr>
        <p:spPr>
          <a:xfrm>
            <a:off x="540102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Moon 1178"/>
          <p:cNvSpPr/>
          <p:nvPr userDrawn="1"/>
        </p:nvSpPr>
        <p:spPr>
          <a:xfrm>
            <a:off x="540102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Rectangle 1179"/>
          <p:cNvSpPr/>
          <p:nvPr userDrawn="1"/>
        </p:nvSpPr>
        <p:spPr>
          <a:xfrm>
            <a:off x="5713553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1" name="Oval 1180"/>
          <p:cNvSpPr/>
          <p:nvPr userDrawn="1"/>
        </p:nvSpPr>
        <p:spPr>
          <a:xfrm>
            <a:off x="578192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Moon 1181"/>
          <p:cNvSpPr/>
          <p:nvPr userDrawn="1"/>
        </p:nvSpPr>
        <p:spPr>
          <a:xfrm>
            <a:off x="578192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3" name="Rectangle 1182"/>
          <p:cNvSpPr/>
          <p:nvPr userDrawn="1"/>
        </p:nvSpPr>
        <p:spPr>
          <a:xfrm>
            <a:off x="6094456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Oval 1183"/>
          <p:cNvSpPr/>
          <p:nvPr userDrawn="1"/>
        </p:nvSpPr>
        <p:spPr>
          <a:xfrm>
            <a:off x="616283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Moon 1184"/>
          <p:cNvSpPr/>
          <p:nvPr userDrawn="1"/>
        </p:nvSpPr>
        <p:spPr>
          <a:xfrm>
            <a:off x="616283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Rectangle 1185"/>
          <p:cNvSpPr/>
          <p:nvPr userDrawn="1"/>
        </p:nvSpPr>
        <p:spPr>
          <a:xfrm>
            <a:off x="6475360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" name="Oval 1186"/>
          <p:cNvSpPr/>
          <p:nvPr userDrawn="1"/>
        </p:nvSpPr>
        <p:spPr>
          <a:xfrm>
            <a:off x="654373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Moon 1187"/>
          <p:cNvSpPr/>
          <p:nvPr userDrawn="1"/>
        </p:nvSpPr>
        <p:spPr>
          <a:xfrm>
            <a:off x="654373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Rectangle 1188"/>
          <p:cNvSpPr/>
          <p:nvPr userDrawn="1"/>
        </p:nvSpPr>
        <p:spPr>
          <a:xfrm>
            <a:off x="6856263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0" name="Oval 1189"/>
          <p:cNvSpPr/>
          <p:nvPr userDrawn="1"/>
        </p:nvSpPr>
        <p:spPr>
          <a:xfrm>
            <a:off x="692463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1" name="Moon 1190"/>
          <p:cNvSpPr/>
          <p:nvPr userDrawn="1"/>
        </p:nvSpPr>
        <p:spPr>
          <a:xfrm>
            <a:off x="692463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2" name="Rectangle 1191"/>
          <p:cNvSpPr/>
          <p:nvPr userDrawn="1"/>
        </p:nvSpPr>
        <p:spPr>
          <a:xfrm>
            <a:off x="7237167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3" name="Oval 1192"/>
          <p:cNvSpPr/>
          <p:nvPr userDrawn="1"/>
        </p:nvSpPr>
        <p:spPr>
          <a:xfrm>
            <a:off x="730554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4" name="Moon 1193"/>
          <p:cNvSpPr/>
          <p:nvPr userDrawn="1"/>
        </p:nvSpPr>
        <p:spPr>
          <a:xfrm>
            <a:off x="730554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5" name="Rectangle 1194"/>
          <p:cNvSpPr/>
          <p:nvPr userDrawn="1"/>
        </p:nvSpPr>
        <p:spPr>
          <a:xfrm>
            <a:off x="761807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6" name="Oval 1195"/>
          <p:cNvSpPr/>
          <p:nvPr userDrawn="1"/>
        </p:nvSpPr>
        <p:spPr>
          <a:xfrm>
            <a:off x="768644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7" name="Moon 1196"/>
          <p:cNvSpPr/>
          <p:nvPr userDrawn="1"/>
        </p:nvSpPr>
        <p:spPr>
          <a:xfrm>
            <a:off x="768644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" name="Rectangle 1197"/>
          <p:cNvSpPr/>
          <p:nvPr userDrawn="1"/>
        </p:nvSpPr>
        <p:spPr>
          <a:xfrm>
            <a:off x="799897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99" name="Oval 1198"/>
          <p:cNvSpPr/>
          <p:nvPr userDrawn="1"/>
        </p:nvSpPr>
        <p:spPr>
          <a:xfrm>
            <a:off x="806735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0" name="Moon 1199"/>
          <p:cNvSpPr/>
          <p:nvPr userDrawn="1"/>
        </p:nvSpPr>
        <p:spPr>
          <a:xfrm>
            <a:off x="806735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1" name="Rectangle 1200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Oval 1201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3" name="Moon 1202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4" name="Rectangle 1203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5" name="Oval 1204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Moon 1205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O - Title and Content 3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7134"/>
            <a:ext cx="7886700" cy="852492"/>
          </a:xfrm>
        </p:spPr>
        <p:txBody>
          <a:bodyPr>
            <a:normAutofit/>
          </a:bodyPr>
          <a:lstStyle>
            <a:lvl1pPr>
              <a:defRPr sz="54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18826"/>
            <a:ext cx="7886700" cy="3562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994401"/>
            <a:ext cx="205740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94401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994401"/>
            <a:ext cx="2057400" cy="365125"/>
          </a:xfrm>
        </p:spPr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  <p:sp>
        <p:nvSpPr>
          <p:cNvPr id="478" name="Rectangle 477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Moon 479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Oval 607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Moon 608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Rectangle 609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Moon 611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Oval 613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Moon 614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Rectangle 615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Oval 616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Moon 617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Rectangle 618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Moon 620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Rectangle 621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Moon 623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Rectangle 624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Oval 625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Moon 626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Rectangle 627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9" name="Oval 628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Moon 629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Rectangle 630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Oval 631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Moon 632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Rectangle 633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Oval 634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Moon 635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Rectangle 636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Oval 637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Moon 638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Rectangle 639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Oval 640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Moon 641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ectangle 642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Oval 643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Moon 644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Rectangle 645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7" name="Oval 646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Moon 647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Rectangle 648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Oval 649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Moon 650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Rectangle 651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Oval 652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Moon 653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Rectangle 654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Oval 655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Moon 656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Rectangle 657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Oval 658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Moon 659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Rectangle 660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" name="Oval 661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Moon 662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Rectangle 663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5" name="Oval 664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Moon 665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Rectangle 666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8" name="Oval 667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Moon 668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Rectangle 669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Oval 670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Moon 671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Rectangle 672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4" name="Oval 673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Moon 674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Rectangle 675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Oval 676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Moon 677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Rectangle 678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0" name="Oval 679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Moon 680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Rectangle 681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3" name="Oval 682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Moon 683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Oval 685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Moon 686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Rectangle 687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9" name="Oval 688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0" name="Moon 689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Rectangle 690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Oval 691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" name="Moon 692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Rectangle 693"/>
          <p:cNvSpPr/>
          <p:nvPr userDrawn="1"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Oval 694"/>
          <p:cNvSpPr/>
          <p:nvPr userDrawn="1"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Moon 695"/>
          <p:cNvSpPr/>
          <p:nvPr userDrawn="1"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Rectangle 696"/>
          <p:cNvSpPr/>
          <p:nvPr userDrawn="1"/>
        </p:nvSpPr>
        <p:spPr>
          <a:xfrm>
            <a:off x="8760781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8" name="Oval 697"/>
          <p:cNvSpPr/>
          <p:nvPr userDrawn="1"/>
        </p:nvSpPr>
        <p:spPr>
          <a:xfrm>
            <a:off x="882915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Moon 698"/>
          <p:cNvSpPr/>
          <p:nvPr userDrawn="1"/>
        </p:nvSpPr>
        <p:spPr>
          <a:xfrm>
            <a:off x="882915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Rectangle 699"/>
          <p:cNvSpPr/>
          <p:nvPr userDrawn="1"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1" name="Oval 700"/>
          <p:cNvSpPr/>
          <p:nvPr userDrawn="1"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" name="Moon 701"/>
          <p:cNvSpPr/>
          <p:nvPr userDrawn="1"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" name="Rectangle 702"/>
          <p:cNvSpPr/>
          <p:nvPr userDrawn="1"/>
        </p:nvSpPr>
        <p:spPr>
          <a:xfrm>
            <a:off x="8760781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4" name="Oval 703"/>
          <p:cNvSpPr/>
          <p:nvPr userDrawn="1"/>
        </p:nvSpPr>
        <p:spPr>
          <a:xfrm>
            <a:off x="882915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" name="Moon 704"/>
          <p:cNvSpPr/>
          <p:nvPr userDrawn="1"/>
        </p:nvSpPr>
        <p:spPr>
          <a:xfrm>
            <a:off x="882915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Rectangle 705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Oval 706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Moon 707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Rectangle 708"/>
          <p:cNvSpPr/>
          <p:nvPr userDrawn="1"/>
        </p:nvSpPr>
        <p:spPr>
          <a:xfrm>
            <a:off x="876078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Oval 709"/>
          <p:cNvSpPr/>
          <p:nvPr userDrawn="1"/>
        </p:nvSpPr>
        <p:spPr>
          <a:xfrm>
            <a:off x="882915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1" name="Moon 710"/>
          <p:cNvSpPr/>
          <p:nvPr userDrawn="1"/>
        </p:nvSpPr>
        <p:spPr>
          <a:xfrm>
            <a:off x="882915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Rectangle 711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3" name="Oval 712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Moon 713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Rectangle 714"/>
          <p:cNvSpPr/>
          <p:nvPr userDrawn="1"/>
        </p:nvSpPr>
        <p:spPr>
          <a:xfrm>
            <a:off x="8760781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Oval 715"/>
          <p:cNvSpPr/>
          <p:nvPr userDrawn="1"/>
        </p:nvSpPr>
        <p:spPr>
          <a:xfrm>
            <a:off x="882915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Moon 716"/>
          <p:cNvSpPr/>
          <p:nvPr userDrawn="1"/>
        </p:nvSpPr>
        <p:spPr>
          <a:xfrm>
            <a:off x="882915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Rectangle 717"/>
          <p:cNvSpPr/>
          <p:nvPr userDrawn="1"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" name="Oval 718"/>
          <p:cNvSpPr/>
          <p:nvPr userDrawn="1"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Moon 719"/>
          <p:cNvSpPr/>
          <p:nvPr userDrawn="1"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" name="Rectangle 720"/>
          <p:cNvSpPr/>
          <p:nvPr userDrawn="1"/>
        </p:nvSpPr>
        <p:spPr>
          <a:xfrm>
            <a:off x="8760781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Oval 721"/>
          <p:cNvSpPr/>
          <p:nvPr userDrawn="1"/>
        </p:nvSpPr>
        <p:spPr>
          <a:xfrm>
            <a:off x="882915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Moon 722"/>
          <p:cNvSpPr/>
          <p:nvPr userDrawn="1"/>
        </p:nvSpPr>
        <p:spPr>
          <a:xfrm>
            <a:off x="882915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Rectangle 723"/>
          <p:cNvSpPr/>
          <p:nvPr userDrawn="1"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Oval 724"/>
          <p:cNvSpPr/>
          <p:nvPr userDrawn="1"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Moon 725"/>
          <p:cNvSpPr/>
          <p:nvPr userDrawn="1"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Rectangle 726"/>
          <p:cNvSpPr/>
          <p:nvPr userDrawn="1"/>
        </p:nvSpPr>
        <p:spPr>
          <a:xfrm>
            <a:off x="8760781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8" name="Oval 727"/>
          <p:cNvSpPr/>
          <p:nvPr userDrawn="1"/>
        </p:nvSpPr>
        <p:spPr>
          <a:xfrm>
            <a:off x="882915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Moon 728"/>
          <p:cNvSpPr/>
          <p:nvPr userDrawn="1"/>
        </p:nvSpPr>
        <p:spPr>
          <a:xfrm>
            <a:off x="882915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Rectangle 729"/>
          <p:cNvSpPr/>
          <p:nvPr userDrawn="1"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Oval 730"/>
          <p:cNvSpPr/>
          <p:nvPr userDrawn="1"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Moon 731"/>
          <p:cNvSpPr/>
          <p:nvPr userDrawn="1"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Rectangle 732"/>
          <p:cNvSpPr/>
          <p:nvPr userDrawn="1"/>
        </p:nvSpPr>
        <p:spPr>
          <a:xfrm>
            <a:off x="8760781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4" name="Oval 733"/>
          <p:cNvSpPr/>
          <p:nvPr userDrawn="1"/>
        </p:nvSpPr>
        <p:spPr>
          <a:xfrm>
            <a:off x="882915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Moon 734"/>
          <p:cNvSpPr/>
          <p:nvPr userDrawn="1"/>
        </p:nvSpPr>
        <p:spPr>
          <a:xfrm>
            <a:off x="882915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Rectangle 735"/>
          <p:cNvSpPr/>
          <p:nvPr userDrawn="1"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Oval 736"/>
          <p:cNvSpPr/>
          <p:nvPr userDrawn="1"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Moon 737"/>
          <p:cNvSpPr/>
          <p:nvPr userDrawn="1"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Rectangle 738"/>
          <p:cNvSpPr/>
          <p:nvPr userDrawn="1"/>
        </p:nvSpPr>
        <p:spPr>
          <a:xfrm>
            <a:off x="8760781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0" name="Oval 739"/>
          <p:cNvSpPr/>
          <p:nvPr userDrawn="1"/>
        </p:nvSpPr>
        <p:spPr>
          <a:xfrm>
            <a:off x="882915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Moon 740"/>
          <p:cNvSpPr/>
          <p:nvPr userDrawn="1"/>
        </p:nvSpPr>
        <p:spPr>
          <a:xfrm>
            <a:off x="882915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Rectangle 741"/>
          <p:cNvSpPr/>
          <p:nvPr userDrawn="1"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3" name="Oval 742"/>
          <p:cNvSpPr/>
          <p:nvPr userDrawn="1"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4" name="Moon 743"/>
          <p:cNvSpPr/>
          <p:nvPr userDrawn="1"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Rectangle 744"/>
          <p:cNvSpPr/>
          <p:nvPr userDrawn="1"/>
        </p:nvSpPr>
        <p:spPr>
          <a:xfrm>
            <a:off x="876078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6" name="Oval 745"/>
          <p:cNvSpPr/>
          <p:nvPr userDrawn="1"/>
        </p:nvSpPr>
        <p:spPr>
          <a:xfrm>
            <a:off x="882915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Moon 746"/>
          <p:cNvSpPr/>
          <p:nvPr userDrawn="1"/>
        </p:nvSpPr>
        <p:spPr>
          <a:xfrm>
            <a:off x="882915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4" name="Rectangle 753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5" name="Oval 754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Moon 755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Rectangle 756"/>
          <p:cNvSpPr/>
          <p:nvPr userDrawn="1"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Oval 757"/>
          <p:cNvSpPr/>
          <p:nvPr userDrawn="1"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Moon 758"/>
          <p:cNvSpPr/>
          <p:nvPr userDrawn="1"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Rectangle 759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1" name="Oval 760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Moon 761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Rectangle 762"/>
          <p:cNvSpPr/>
          <p:nvPr userDrawn="1"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Oval 763"/>
          <p:cNvSpPr/>
          <p:nvPr userDrawn="1"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Moon 764"/>
          <p:cNvSpPr/>
          <p:nvPr userDrawn="1"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Rectangle 765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Oval 766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Moon 767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Rectangle 768"/>
          <p:cNvSpPr/>
          <p:nvPr userDrawn="1"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0" name="Oval 769"/>
          <p:cNvSpPr/>
          <p:nvPr userDrawn="1"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Moon 770"/>
          <p:cNvSpPr/>
          <p:nvPr userDrawn="1"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Rectangle 771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Oval 772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4" name="Moon 773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5" name="Rectangle 774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6" name="Oval 775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Moon 776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Rectangle 777"/>
          <p:cNvSpPr/>
          <p:nvPr userDrawn="1"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Oval 778"/>
          <p:cNvSpPr/>
          <p:nvPr userDrawn="1"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0" name="Moon 779"/>
          <p:cNvSpPr/>
          <p:nvPr userDrawn="1"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1" name="Rectangle 780"/>
          <p:cNvSpPr/>
          <p:nvPr userDrawn="1"/>
        </p:nvSpPr>
        <p:spPr>
          <a:xfrm>
            <a:off x="114271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Oval 781"/>
          <p:cNvSpPr/>
          <p:nvPr userDrawn="1"/>
        </p:nvSpPr>
        <p:spPr>
          <a:xfrm>
            <a:off x="121108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Moon 782"/>
          <p:cNvSpPr/>
          <p:nvPr userDrawn="1"/>
        </p:nvSpPr>
        <p:spPr>
          <a:xfrm>
            <a:off x="121108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" name="Rectangle 783"/>
          <p:cNvSpPr/>
          <p:nvPr userDrawn="1"/>
        </p:nvSpPr>
        <p:spPr>
          <a:xfrm>
            <a:off x="152361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5" name="Oval 784"/>
          <p:cNvSpPr/>
          <p:nvPr userDrawn="1"/>
        </p:nvSpPr>
        <p:spPr>
          <a:xfrm>
            <a:off x="159199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6" name="Moon 785"/>
          <p:cNvSpPr/>
          <p:nvPr userDrawn="1"/>
        </p:nvSpPr>
        <p:spPr>
          <a:xfrm>
            <a:off x="159199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Rectangle 786"/>
          <p:cNvSpPr/>
          <p:nvPr userDrawn="1"/>
        </p:nvSpPr>
        <p:spPr>
          <a:xfrm>
            <a:off x="190451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8" name="Oval 787"/>
          <p:cNvSpPr/>
          <p:nvPr userDrawn="1"/>
        </p:nvSpPr>
        <p:spPr>
          <a:xfrm>
            <a:off x="197289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Moon 788"/>
          <p:cNvSpPr/>
          <p:nvPr userDrawn="1"/>
        </p:nvSpPr>
        <p:spPr>
          <a:xfrm>
            <a:off x="197289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Rectangle 789"/>
          <p:cNvSpPr/>
          <p:nvPr userDrawn="1"/>
        </p:nvSpPr>
        <p:spPr>
          <a:xfrm>
            <a:off x="228542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1" name="Oval 790"/>
          <p:cNvSpPr/>
          <p:nvPr userDrawn="1"/>
        </p:nvSpPr>
        <p:spPr>
          <a:xfrm>
            <a:off x="235379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2" name="Moon 791"/>
          <p:cNvSpPr/>
          <p:nvPr userDrawn="1"/>
        </p:nvSpPr>
        <p:spPr>
          <a:xfrm>
            <a:off x="235379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3" name="Rectangle 792"/>
          <p:cNvSpPr/>
          <p:nvPr userDrawn="1"/>
        </p:nvSpPr>
        <p:spPr>
          <a:xfrm>
            <a:off x="2666325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4" name="Oval 793"/>
          <p:cNvSpPr/>
          <p:nvPr userDrawn="1"/>
        </p:nvSpPr>
        <p:spPr>
          <a:xfrm>
            <a:off x="273470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5" name="Moon 794"/>
          <p:cNvSpPr/>
          <p:nvPr userDrawn="1"/>
        </p:nvSpPr>
        <p:spPr>
          <a:xfrm>
            <a:off x="273470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6" name="Rectangle 795"/>
          <p:cNvSpPr/>
          <p:nvPr userDrawn="1"/>
        </p:nvSpPr>
        <p:spPr>
          <a:xfrm>
            <a:off x="304722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7" name="Oval 796"/>
          <p:cNvSpPr/>
          <p:nvPr userDrawn="1"/>
        </p:nvSpPr>
        <p:spPr>
          <a:xfrm>
            <a:off x="311560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" name="Moon 797"/>
          <p:cNvSpPr/>
          <p:nvPr userDrawn="1"/>
        </p:nvSpPr>
        <p:spPr>
          <a:xfrm>
            <a:off x="311560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Rectangle 798"/>
          <p:cNvSpPr/>
          <p:nvPr userDrawn="1"/>
        </p:nvSpPr>
        <p:spPr>
          <a:xfrm>
            <a:off x="342813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Oval 799"/>
          <p:cNvSpPr/>
          <p:nvPr userDrawn="1"/>
        </p:nvSpPr>
        <p:spPr>
          <a:xfrm>
            <a:off x="349650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1" name="Moon 800"/>
          <p:cNvSpPr/>
          <p:nvPr userDrawn="1"/>
        </p:nvSpPr>
        <p:spPr>
          <a:xfrm>
            <a:off x="349650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2" name="Rectangle 801"/>
          <p:cNvSpPr/>
          <p:nvPr userDrawn="1"/>
        </p:nvSpPr>
        <p:spPr>
          <a:xfrm>
            <a:off x="380903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" name="Oval 802"/>
          <p:cNvSpPr/>
          <p:nvPr userDrawn="1"/>
        </p:nvSpPr>
        <p:spPr>
          <a:xfrm>
            <a:off x="387741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4" name="Moon 803"/>
          <p:cNvSpPr/>
          <p:nvPr userDrawn="1"/>
        </p:nvSpPr>
        <p:spPr>
          <a:xfrm>
            <a:off x="387741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Rectangle 804"/>
          <p:cNvSpPr/>
          <p:nvPr userDrawn="1"/>
        </p:nvSpPr>
        <p:spPr>
          <a:xfrm>
            <a:off x="4189939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6" name="Oval 805"/>
          <p:cNvSpPr/>
          <p:nvPr userDrawn="1"/>
        </p:nvSpPr>
        <p:spPr>
          <a:xfrm>
            <a:off x="425831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Moon 806"/>
          <p:cNvSpPr/>
          <p:nvPr userDrawn="1"/>
        </p:nvSpPr>
        <p:spPr>
          <a:xfrm>
            <a:off x="425831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" name="Rectangle 807"/>
          <p:cNvSpPr/>
          <p:nvPr userDrawn="1"/>
        </p:nvSpPr>
        <p:spPr>
          <a:xfrm>
            <a:off x="457084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9" name="Oval 808"/>
          <p:cNvSpPr/>
          <p:nvPr userDrawn="1"/>
        </p:nvSpPr>
        <p:spPr>
          <a:xfrm>
            <a:off x="463921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Moon 809"/>
          <p:cNvSpPr/>
          <p:nvPr userDrawn="1"/>
        </p:nvSpPr>
        <p:spPr>
          <a:xfrm>
            <a:off x="463921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1" name="Rectangle 810"/>
          <p:cNvSpPr/>
          <p:nvPr userDrawn="1"/>
        </p:nvSpPr>
        <p:spPr>
          <a:xfrm>
            <a:off x="4951746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2" name="Oval 811"/>
          <p:cNvSpPr/>
          <p:nvPr userDrawn="1"/>
        </p:nvSpPr>
        <p:spPr>
          <a:xfrm>
            <a:off x="502012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3" name="Moon 812"/>
          <p:cNvSpPr/>
          <p:nvPr userDrawn="1"/>
        </p:nvSpPr>
        <p:spPr>
          <a:xfrm>
            <a:off x="502012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4" name="Rectangle 813"/>
          <p:cNvSpPr/>
          <p:nvPr userDrawn="1"/>
        </p:nvSpPr>
        <p:spPr>
          <a:xfrm>
            <a:off x="5332649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Oval 814"/>
          <p:cNvSpPr/>
          <p:nvPr userDrawn="1"/>
        </p:nvSpPr>
        <p:spPr>
          <a:xfrm>
            <a:off x="540102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Moon 815"/>
          <p:cNvSpPr/>
          <p:nvPr userDrawn="1"/>
        </p:nvSpPr>
        <p:spPr>
          <a:xfrm>
            <a:off x="540102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7" name="Rectangle 816"/>
          <p:cNvSpPr/>
          <p:nvPr userDrawn="1"/>
        </p:nvSpPr>
        <p:spPr>
          <a:xfrm>
            <a:off x="5713553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8" name="Oval 817"/>
          <p:cNvSpPr/>
          <p:nvPr userDrawn="1"/>
        </p:nvSpPr>
        <p:spPr>
          <a:xfrm>
            <a:off x="578192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" name="Moon 818"/>
          <p:cNvSpPr/>
          <p:nvPr userDrawn="1"/>
        </p:nvSpPr>
        <p:spPr>
          <a:xfrm>
            <a:off x="578192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" name="Rectangle 819"/>
          <p:cNvSpPr/>
          <p:nvPr userDrawn="1"/>
        </p:nvSpPr>
        <p:spPr>
          <a:xfrm>
            <a:off x="6094456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Oval 820"/>
          <p:cNvSpPr/>
          <p:nvPr userDrawn="1"/>
        </p:nvSpPr>
        <p:spPr>
          <a:xfrm>
            <a:off x="616283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Moon 821"/>
          <p:cNvSpPr/>
          <p:nvPr userDrawn="1"/>
        </p:nvSpPr>
        <p:spPr>
          <a:xfrm>
            <a:off x="616283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Rectangle 822"/>
          <p:cNvSpPr/>
          <p:nvPr userDrawn="1"/>
        </p:nvSpPr>
        <p:spPr>
          <a:xfrm>
            <a:off x="6475360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" name="Oval 823"/>
          <p:cNvSpPr/>
          <p:nvPr userDrawn="1"/>
        </p:nvSpPr>
        <p:spPr>
          <a:xfrm>
            <a:off x="654373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" name="Moon 824"/>
          <p:cNvSpPr/>
          <p:nvPr userDrawn="1"/>
        </p:nvSpPr>
        <p:spPr>
          <a:xfrm>
            <a:off x="654373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6" name="Rectangle 825"/>
          <p:cNvSpPr/>
          <p:nvPr userDrawn="1"/>
        </p:nvSpPr>
        <p:spPr>
          <a:xfrm>
            <a:off x="6856263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7" name="Oval 826"/>
          <p:cNvSpPr/>
          <p:nvPr userDrawn="1"/>
        </p:nvSpPr>
        <p:spPr>
          <a:xfrm>
            <a:off x="692463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8" name="Moon 827"/>
          <p:cNvSpPr/>
          <p:nvPr userDrawn="1"/>
        </p:nvSpPr>
        <p:spPr>
          <a:xfrm>
            <a:off x="692463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Rectangle 828"/>
          <p:cNvSpPr/>
          <p:nvPr userDrawn="1"/>
        </p:nvSpPr>
        <p:spPr>
          <a:xfrm>
            <a:off x="7237167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0" name="Oval 829"/>
          <p:cNvSpPr/>
          <p:nvPr userDrawn="1"/>
        </p:nvSpPr>
        <p:spPr>
          <a:xfrm>
            <a:off x="730554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1" name="Moon 830"/>
          <p:cNvSpPr/>
          <p:nvPr userDrawn="1"/>
        </p:nvSpPr>
        <p:spPr>
          <a:xfrm>
            <a:off x="730554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Rectangle 831"/>
          <p:cNvSpPr/>
          <p:nvPr userDrawn="1"/>
        </p:nvSpPr>
        <p:spPr>
          <a:xfrm>
            <a:off x="761807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Oval 832"/>
          <p:cNvSpPr/>
          <p:nvPr userDrawn="1"/>
        </p:nvSpPr>
        <p:spPr>
          <a:xfrm>
            <a:off x="768644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Moon 833"/>
          <p:cNvSpPr/>
          <p:nvPr userDrawn="1"/>
        </p:nvSpPr>
        <p:spPr>
          <a:xfrm>
            <a:off x="768644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Rectangle 834"/>
          <p:cNvSpPr/>
          <p:nvPr userDrawn="1"/>
        </p:nvSpPr>
        <p:spPr>
          <a:xfrm>
            <a:off x="799897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6" name="Oval 835"/>
          <p:cNvSpPr/>
          <p:nvPr userDrawn="1"/>
        </p:nvSpPr>
        <p:spPr>
          <a:xfrm>
            <a:off x="806735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Moon 836"/>
          <p:cNvSpPr/>
          <p:nvPr userDrawn="1"/>
        </p:nvSpPr>
        <p:spPr>
          <a:xfrm>
            <a:off x="806735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Rectangle 837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Oval 838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Moon 839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Rectangle 840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Oval 841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Moon 842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Rectangle 915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7" name="Oval 916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Moon 917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Rectangle 918"/>
          <p:cNvSpPr/>
          <p:nvPr userDrawn="1"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0" name="Oval 919"/>
          <p:cNvSpPr/>
          <p:nvPr userDrawn="1"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Moon 920"/>
          <p:cNvSpPr/>
          <p:nvPr userDrawn="1"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Rectangle 921"/>
          <p:cNvSpPr/>
          <p:nvPr userDrawn="1"/>
        </p:nvSpPr>
        <p:spPr>
          <a:xfrm>
            <a:off x="761807" y="152345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Oval 922"/>
          <p:cNvSpPr/>
          <p:nvPr userDrawn="1"/>
        </p:nvSpPr>
        <p:spPr>
          <a:xfrm>
            <a:off x="83018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Moon 923"/>
          <p:cNvSpPr/>
          <p:nvPr userDrawn="1"/>
        </p:nvSpPr>
        <p:spPr>
          <a:xfrm>
            <a:off x="83018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Rectangle 924"/>
          <p:cNvSpPr/>
          <p:nvPr userDrawn="1"/>
        </p:nvSpPr>
        <p:spPr>
          <a:xfrm>
            <a:off x="114271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Oval 925"/>
          <p:cNvSpPr/>
          <p:nvPr userDrawn="1"/>
        </p:nvSpPr>
        <p:spPr>
          <a:xfrm>
            <a:off x="121108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Moon 926"/>
          <p:cNvSpPr/>
          <p:nvPr userDrawn="1"/>
        </p:nvSpPr>
        <p:spPr>
          <a:xfrm>
            <a:off x="121108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Rectangle 927"/>
          <p:cNvSpPr/>
          <p:nvPr userDrawn="1"/>
        </p:nvSpPr>
        <p:spPr>
          <a:xfrm>
            <a:off x="1523614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Oval 928"/>
          <p:cNvSpPr/>
          <p:nvPr userDrawn="1"/>
        </p:nvSpPr>
        <p:spPr>
          <a:xfrm>
            <a:off x="159199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Moon 929"/>
          <p:cNvSpPr/>
          <p:nvPr userDrawn="1"/>
        </p:nvSpPr>
        <p:spPr>
          <a:xfrm>
            <a:off x="159199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Rectangle 930"/>
          <p:cNvSpPr/>
          <p:nvPr userDrawn="1"/>
        </p:nvSpPr>
        <p:spPr>
          <a:xfrm>
            <a:off x="1904518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Oval 931"/>
          <p:cNvSpPr/>
          <p:nvPr userDrawn="1"/>
        </p:nvSpPr>
        <p:spPr>
          <a:xfrm>
            <a:off x="1972894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Moon 932"/>
          <p:cNvSpPr/>
          <p:nvPr userDrawn="1"/>
        </p:nvSpPr>
        <p:spPr>
          <a:xfrm>
            <a:off x="1972894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Rectangle 933"/>
          <p:cNvSpPr/>
          <p:nvPr userDrawn="1"/>
        </p:nvSpPr>
        <p:spPr>
          <a:xfrm>
            <a:off x="2285421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Oval 934"/>
          <p:cNvSpPr/>
          <p:nvPr userDrawn="1"/>
        </p:nvSpPr>
        <p:spPr>
          <a:xfrm>
            <a:off x="235379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Moon 935"/>
          <p:cNvSpPr/>
          <p:nvPr userDrawn="1"/>
        </p:nvSpPr>
        <p:spPr>
          <a:xfrm>
            <a:off x="235379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Rectangle 936"/>
          <p:cNvSpPr/>
          <p:nvPr userDrawn="1"/>
        </p:nvSpPr>
        <p:spPr>
          <a:xfrm>
            <a:off x="2666325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Oval 937"/>
          <p:cNvSpPr/>
          <p:nvPr userDrawn="1"/>
        </p:nvSpPr>
        <p:spPr>
          <a:xfrm>
            <a:off x="2734701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Moon 938"/>
          <p:cNvSpPr/>
          <p:nvPr userDrawn="1"/>
        </p:nvSpPr>
        <p:spPr>
          <a:xfrm>
            <a:off x="2734701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Rectangle 939"/>
          <p:cNvSpPr/>
          <p:nvPr userDrawn="1"/>
        </p:nvSpPr>
        <p:spPr>
          <a:xfrm>
            <a:off x="3047228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Oval 940"/>
          <p:cNvSpPr/>
          <p:nvPr userDrawn="1"/>
        </p:nvSpPr>
        <p:spPr>
          <a:xfrm>
            <a:off x="3115604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Moon 941"/>
          <p:cNvSpPr/>
          <p:nvPr userDrawn="1"/>
        </p:nvSpPr>
        <p:spPr>
          <a:xfrm>
            <a:off x="3115604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Rectangle 942"/>
          <p:cNvSpPr/>
          <p:nvPr userDrawn="1"/>
        </p:nvSpPr>
        <p:spPr>
          <a:xfrm>
            <a:off x="3428132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Oval 943"/>
          <p:cNvSpPr/>
          <p:nvPr userDrawn="1"/>
        </p:nvSpPr>
        <p:spPr>
          <a:xfrm>
            <a:off x="3496508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Moon 944"/>
          <p:cNvSpPr/>
          <p:nvPr userDrawn="1"/>
        </p:nvSpPr>
        <p:spPr>
          <a:xfrm>
            <a:off x="3496508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6" name="Rectangle 945"/>
          <p:cNvSpPr/>
          <p:nvPr userDrawn="1"/>
        </p:nvSpPr>
        <p:spPr>
          <a:xfrm>
            <a:off x="3809035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Oval 946"/>
          <p:cNvSpPr/>
          <p:nvPr userDrawn="1"/>
        </p:nvSpPr>
        <p:spPr>
          <a:xfrm>
            <a:off x="3877411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8" name="Moon 947"/>
          <p:cNvSpPr/>
          <p:nvPr userDrawn="1"/>
        </p:nvSpPr>
        <p:spPr>
          <a:xfrm>
            <a:off x="3877411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Rectangle 948"/>
          <p:cNvSpPr/>
          <p:nvPr userDrawn="1"/>
        </p:nvSpPr>
        <p:spPr>
          <a:xfrm>
            <a:off x="4189939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Oval 949"/>
          <p:cNvSpPr/>
          <p:nvPr userDrawn="1"/>
        </p:nvSpPr>
        <p:spPr>
          <a:xfrm>
            <a:off x="4258315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Moon 950"/>
          <p:cNvSpPr/>
          <p:nvPr userDrawn="1"/>
        </p:nvSpPr>
        <p:spPr>
          <a:xfrm>
            <a:off x="4258315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Rectangle 951"/>
          <p:cNvSpPr/>
          <p:nvPr userDrawn="1"/>
        </p:nvSpPr>
        <p:spPr>
          <a:xfrm>
            <a:off x="4570842" y="152345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3" name="Oval 952"/>
          <p:cNvSpPr/>
          <p:nvPr userDrawn="1"/>
        </p:nvSpPr>
        <p:spPr>
          <a:xfrm>
            <a:off x="4639218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Moon 953"/>
          <p:cNvSpPr/>
          <p:nvPr userDrawn="1"/>
        </p:nvSpPr>
        <p:spPr>
          <a:xfrm>
            <a:off x="4639218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" name="Rectangle 954"/>
          <p:cNvSpPr/>
          <p:nvPr userDrawn="1"/>
        </p:nvSpPr>
        <p:spPr>
          <a:xfrm>
            <a:off x="4951746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6" name="Oval 955"/>
          <p:cNvSpPr/>
          <p:nvPr userDrawn="1"/>
        </p:nvSpPr>
        <p:spPr>
          <a:xfrm>
            <a:off x="5020122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Moon 956"/>
          <p:cNvSpPr/>
          <p:nvPr userDrawn="1"/>
        </p:nvSpPr>
        <p:spPr>
          <a:xfrm>
            <a:off x="5020122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8" name="Rectangle 957"/>
          <p:cNvSpPr/>
          <p:nvPr userDrawn="1"/>
        </p:nvSpPr>
        <p:spPr>
          <a:xfrm>
            <a:off x="5332649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9" name="Oval 958"/>
          <p:cNvSpPr/>
          <p:nvPr userDrawn="1"/>
        </p:nvSpPr>
        <p:spPr>
          <a:xfrm>
            <a:off x="5401025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Moon 959"/>
          <p:cNvSpPr/>
          <p:nvPr userDrawn="1"/>
        </p:nvSpPr>
        <p:spPr>
          <a:xfrm>
            <a:off x="5401025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Rectangle 960"/>
          <p:cNvSpPr/>
          <p:nvPr userDrawn="1"/>
        </p:nvSpPr>
        <p:spPr>
          <a:xfrm>
            <a:off x="5713553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2" name="Oval 961"/>
          <p:cNvSpPr/>
          <p:nvPr userDrawn="1"/>
        </p:nvSpPr>
        <p:spPr>
          <a:xfrm>
            <a:off x="5781929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3" name="Moon 962"/>
          <p:cNvSpPr/>
          <p:nvPr userDrawn="1"/>
        </p:nvSpPr>
        <p:spPr>
          <a:xfrm>
            <a:off x="5781929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4" name="Rectangle 963"/>
          <p:cNvSpPr/>
          <p:nvPr userDrawn="1"/>
        </p:nvSpPr>
        <p:spPr>
          <a:xfrm>
            <a:off x="6094456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Oval 964"/>
          <p:cNvSpPr/>
          <p:nvPr userDrawn="1"/>
        </p:nvSpPr>
        <p:spPr>
          <a:xfrm>
            <a:off x="6162832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6" name="Moon 965"/>
          <p:cNvSpPr/>
          <p:nvPr userDrawn="1"/>
        </p:nvSpPr>
        <p:spPr>
          <a:xfrm>
            <a:off x="6162832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7" name="Rectangle 966"/>
          <p:cNvSpPr/>
          <p:nvPr userDrawn="1"/>
        </p:nvSpPr>
        <p:spPr>
          <a:xfrm>
            <a:off x="6475360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Oval 967"/>
          <p:cNvSpPr/>
          <p:nvPr userDrawn="1"/>
        </p:nvSpPr>
        <p:spPr>
          <a:xfrm>
            <a:off x="654373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Moon 968"/>
          <p:cNvSpPr/>
          <p:nvPr userDrawn="1"/>
        </p:nvSpPr>
        <p:spPr>
          <a:xfrm>
            <a:off x="654373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Rectangle 969"/>
          <p:cNvSpPr/>
          <p:nvPr userDrawn="1"/>
        </p:nvSpPr>
        <p:spPr>
          <a:xfrm>
            <a:off x="6856263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Oval 970"/>
          <p:cNvSpPr/>
          <p:nvPr userDrawn="1"/>
        </p:nvSpPr>
        <p:spPr>
          <a:xfrm>
            <a:off x="6924639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Moon 971"/>
          <p:cNvSpPr/>
          <p:nvPr userDrawn="1"/>
        </p:nvSpPr>
        <p:spPr>
          <a:xfrm>
            <a:off x="6924639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Rectangle 972"/>
          <p:cNvSpPr/>
          <p:nvPr userDrawn="1"/>
        </p:nvSpPr>
        <p:spPr>
          <a:xfrm>
            <a:off x="7237167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4" name="Oval 973"/>
          <p:cNvSpPr/>
          <p:nvPr userDrawn="1"/>
        </p:nvSpPr>
        <p:spPr>
          <a:xfrm>
            <a:off x="730554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Moon 974"/>
          <p:cNvSpPr/>
          <p:nvPr userDrawn="1"/>
        </p:nvSpPr>
        <p:spPr>
          <a:xfrm>
            <a:off x="730554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Rectangle 975"/>
          <p:cNvSpPr/>
          <p:nvPr userDrawn="1"/>
        </p:nvSpPr>
        <p:spPr>
          <a:xfrm>
            <a:off x="761807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7" name="Oval 976"/>
          <p:cNvSpPr/>
          <p:nvPr userDrawn="1"/>
        </p:nvSpPr>
        <p:spPr>
          <a:xfrm>
            <a:off x="768644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Moon 977"/>
          <p:cNvSpPr/>
          <p:nvPr userDrawn="1"/>
        </p:nvSpPr>
        <p:spPr>
          <a:xfrm>
            <a:off x="768644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Rectangle 978"/>
          <p:cNvSpPr/>
          <p:nvPr userDrawn="1"/>
        </p:nvSpPr>
        <p:spPr>
          <a:xfrm>
            <a:off x="7998974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Oval 979"/>
          <p:cNvSpPr/>
          <p:nvPr userDrawn="1"/>
        </p:nvSpPr>
        <p:spPr>
          <a:xfrm>
            <a:off x="806735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Moon 980"/>
          <p:cNvSpPr/>
          <p:nvPr userDrawn="1"/>
        </p:nvSpPr>
        <p:spPr>
          <a:xfrm>
            <a:off x="806735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/>
          <p:cNvSpPr/>
          <p:nvPr userDrawn="1"/>
        </p:nvSpPr>
        <p:spPr>
          <a:xfrm>
            <a:off x="8379877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Oval 982"/>
          <p:cNvSpPr/>
          <p:nvPr userDrawn="1"/>
        </p:nvSpPr>
        <p:spPr>
          <a:xfrm>
            <a:off x="844825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Moon 983"/>
          <p:cNvSpPr/>
          <p:nvPr userDrawn="1"/>
        </p:nvSpPr>
        <p:spPr>
          <a:xfrm>
            <a:off x="844825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Rectangle 984"/>
          <p:cNvSpPr/>
          <p:nvPr userDrawn="1"/>
        </p:nvSpPr>
        <p:spPr>
          <a:xfrm>
            <a:off x="876078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6" name="Oval 985"/>
          <p:cNvSpPr/>
          <p:nvPr userDrawn="1"/>
        </p:nvSpPr>
        <p:spPr>
          <a:xfrm>
            <a:off x="882915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Moon 986"/>
          <p:cNvSpPr/>
          <p:nvPr userDrawn="1"/>
        </p:nvSpPr>
        <p:spPr>
          <a:xfrm>
            <a:off x="882915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0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O - Title and Content 4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33" y="893670"/>
            <a:ext cx="7399734" cy="797019"/>
          </a:xfrm>
        </p:spPr>
        <p:txBody>
          <a:bodyPr>
            <a:normAutofit/>
          </a:bodyPr>
          <a:lstStyle>
            <a:lvl1pPr>
              <a:defRPr sz="54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133" y="1890490"/>
            <a:ext cx="7399734" cy="34401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33" y="5530410"/>
            <a:ext cx="205740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530410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467" y="5530410"/>
            <a:ext cx="2057400" cy="365125"/>
          </a:xfrm>
        </p:spPr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  <p:sp>
        <p:nvSpPr>
          <p:cNvPr id="559" name="Rectangle 558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Moon 560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Rectangle 561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Moon 563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Rectangle 564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Oval 565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Moon 566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Rectangle 567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Oval 568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Moon 569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Rectangle 570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Moon 572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Rectangle 573"/>
          <p:cNvSpPr/>
          <p:nvPr userDrawn="1"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 userDrawn="1"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Moon 575"/>
          <p:cNvSpPr/>
          <p:nvPr userDrawn="1"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Rectangle 576"/>
          <p:cNvSpPr/>
          <p:nvPr userDrawn="1"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8" name="Oval 577"/>
          <p:cNvSpPr/>
          <p:nvPr userDrawn="1"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Moon 578"/>
          <p:cNvSpPr/>
          <p:nvPr userDrawn="1"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Rectangle 579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1" name="Oval 580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Moon 581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Rectangle 582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Moon 584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Rectangle 585"/>
          <p:cNvSpPr/>
          <p:nvPr userDrawn="1"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 userDrawn="1"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Moon 587"/>
          <p:cNvSpPr/>
          <p:nvPr userDrawn="1"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Rectangle 588"/>
          <p:cNvSpPr/>
          <p:nvPr userDrawn="1"/>
        </p:nvSpPr>
        <p:spPr>
          <a:xfrm>
            <a:off x="837987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Oval 589"/>
          <p:cNvSpPr/>
          <p:nvPr userDrawn="1"/>
        </p:nvSpPr>
        <p:spPr>
          <a:xfrm>
            <a:off x="844825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Moon 590"/>
          <p:cNvSpPr/>
          <p:nvPr userDrawn="1"/>
        </p:nvSpPr>
        <p:spPr>
          <a:xfrm>
            <a:off x="844825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Rectangle 591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Moon 593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Rectangle 594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val 595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Moon 596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Rectangle 597"/>
          <p:cNvSpPr/>
          <p:nvPr userDrawn="1"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Oval 598"/>
          <p:cNvSpPr/>
          <p:nvPr userDrawn="1"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Moon 599"/>
          <p:cNvSpPr/>
          <p:nvPr userDrawn="1"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Rectangle 600"/>
          <p:cNvSpPr/>
          <p:nvPr userDrawn="1"/>
        </p:nvSpPr>
        <p:spPr>
          <a:xfrm>
            <a:off x="837987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Oval 601"/>
          <p:cNvSpPr/>
          <p:nvPr userDrawn="1"/>
        </p:nvSpPr>
        <p:spPr>
          <a:xfrm>
            <a:off x="844825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Moon 602"/>
          <p:cNvSpPr/>
          <p:nvPr userDrawn="1"/>
        </p:nvSpPr>
        <p:spPr>
          <a:xfrm>
            <a:off x="844825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Rectangle 603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Oval 604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Moon 605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/>
          <p:cNvSpPr/>
          <p:nvPr userDrawn="1"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Oval 607"/>
          <p:cNvSpPr/>
          <p:nvPr userDrawn="1"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Moon 608"/>
          <p:cNvSpPr/>
          <p:nvPr userDrawn="1"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Rectangle 609"/>
          <p:cNvSpPr/>
          <p:nvPr userDrawn="1"/>
        </p:nvSpPr>
        <p:spPr>
          <a:xfrm>
            <a:off x="380904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/>
          <p:cNvSpPr/>
          <p:nvPr userDrawn="1"/>
        </p:nvSpPr>
        <p:spPr>
          <a:xfrm>
            <a:off x="44928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Moon 611"/>
          <p:cNvSpPr/>
          <p:nvPr userDrawn="1"/>
        </p:nvSpPr>
        <p:spPr>
          <a:xfrm>
            <a:off x="44928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/>
          <p:cNvSpPr/>
          <p:nvPr userDrawn="1"/>
        </p:nvSpPr>
        <p:spPr>
          <a:xfrm>
            <a:off x="8379877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Oval 613"/>
          <p:cNvSpPr/>
          <p:nvPr userDrawn="1"/>
        </p:nvSpPr>
        <p:spPr>
          <a:xfrm>
            <a:off x="844825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Moon 614"/>
          <p:cNvSpPr/>
          <p:nvPr userDrawn="1"/>
        </p:nvSpPr>
        <p:spPr>
          <a:xfrm>
            <a:off x="844825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Rectangle 615"/>
          <p:cNvSpPr/>
          <p:nvPr userDrawn="1"/>
        </p:nvSpPr>
        <p:spPr>
          <a:xfrm>
            <a:off x="8760781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Oval 616"/>
          <p:cNvSpPr/>
          <p:nvPr userDrawn="1"/>
        </p:nvSpPr>
        <p:spPr>
          <a:xfrm>
            <a:off x="882915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Moon 617"/>
          <p:cNvSpPr/>
          <p:nvPr userDrawn="1"/>
        </p:nvSpPr>
        <p:spPr>
          <a:xfrm>
            <a:off x="882915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Rectangle 618"/>
          <p:cNvSpPr/>
          <p:nvPr userDrawn="1"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/>
          <p:cNvSpPr/>
          <p:nvPr userDrawn="1"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Moon 620"/>
          <p:cNvSpPr/>
          <p:nvPr userDrawn="1"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Rectangle 621"/>
          <p:cNvSpPr/>
          <p:nvPr userDrawn="1"/>
        </p:nvSpPr>
        <p:spPr>
          <a:xfrm>
            <a:off x="380904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 userDrawn="1"/>
        </p:nvSpPr>
        <p:spPr>
          <a:xfrm>
            <a:off x="44928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Moon 623"/>
          <p:cNvSpPr/>
          <p:nvPr userDrawn="1"/>
        </p:nvSpPr>
        <p:spPr>
          <a:xfrm>
            <a:off x="44928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Rectangle 624"/>
          <p:cNvSpPr/>
          <p:nvPr userDrawn="1"/>
        </p:nvSpPr>
        <p:spPr>
          <a:xfrm>
            <a:off x="8379877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Oval 625"/>
          <p:cNvSpPr/>
          <p:nvPr userDrawn="1"/>
        </p:nvSpPr>
        <p:spPr>
          <a:xfrm>
            <a:off x="844825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Moon 626"/>
          <p:cNvSpPr/>
          <p:nvPr userDrawn="1"/>
        </p:nvSpPr>
        <p:spPr>
          <a:xfrm>
            <a:off x="844825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Rectangle 627"/>
          <p:cNvSpPr/>
          <p:nvPr userDrawn="1"/>
        </p:nvSpPr>
        <p:spPr>
          <a:xfrm>
            <a:off x="8760781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9" name="Oval 628"/>
          <p:cNvSpPr/>
          <p:nvPr userDrawn="1"/>
        </p:nvSpPr>
        <p:spPr>
          <a:xfrm>
            <a:off x="882915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Moon 629"/>
          <p:cNvSpPr/>
          <p:nvPr userDrawn="1"/>
        </p:nvSpPr>
        <p:spPr>
          <a:xfrm>
            <a:off x="882915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Rectangle 630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Oval 631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Moon 632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Rectangle 633"/>
          <p:cNvSpPr/>
          <p:nvPr userDrawn="1"/>
        </p:nvSpPr>
        <p:spPr>
          <a:xfrm>
            <a:off x="38090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Oval 634"/>
          <p:cNvSpPr/>
          <p:nvPr userDrawn="1"/>
        </p:nvSpPr>
        <p:spPr>
          <a:xfrm>
            <a:off x="44928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Moon 635"/>
          <p:cNvSpPr/>
          <p:nvPr userDrawn="1"/>
        </p:nvSpPr>
        <p:spPr>
          <a:xfrm>
            <a:off x="44928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Rectangle 636"/>
          <p:cNvSpPr/>
          <p:nvPr userDrawn="1"/>
        </p:nvSpPr>
        <p:spPr>
          <a:xfrm>
            <a:off x="8379877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Oval 637"/>
          <p:cNvSpPr/>
          <p:nvPr userDrawn="1"/>
        </p:nvSpPr>
        <p:spPr>
          <a:xfrm>
            <a:off x="844825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Moon 638"/>
          <p:cNvSpPr/>
          <p:nvPr userDrawn="1"/>
        </p:nvSpPr>
        <p:spPr>
          <a:xfrm>
            <a:off x="844825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Rectangle 639"/>
          <p:cNvSpPr/>
          <p:nvPr userDrawn="1"/>
        </p:nvSpPr>
        <p:spPr>
          <a:xfrm>
            <a:off x="876078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Oval 640"/>
          <p:cNvSpPr/>
          <p:nvPr userDrawn="1"/>
        </p:nvSpPr>
        <p:spPr>
          <a:xfrm>
            <a:off x="882915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Moon 641"/>
          <p:cNvSpPr/>
          <p:nvPr userDrawn="1"/>
        </p:nvSpPr>
        <p:spPr>
          <a:xfrm>
            <a:off x="882915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ectangle 642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4" name="Oval 643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Moon 644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Rectangle 645"/>
          <p:cNvSpPr/>
          <p:nvPr userDrawn="1"/>
        </p:nvSpPr>
        <p:spPr>
          <a:xfrm>
            <a:off x="380904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7" name="Oval 646"/>
          <p:cNvSpPr/>
          <p:nvPr userDrawn="1"/>
        </p:nvSpPr>
        <p:spPr>
          <a:xfrm>
            <a:off x="44928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Moon 647"/>
          <p:cNvSpPr/>
          <p:nvPr userDrawn="1"/>
        </p:nvSpPr>
        <p:spPr>
          <a:xfrm>
            <a:off x="44928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Rectangle 648"/>
          <p:cNvSpPr/>
          <p:nvPr userDrawn="1"/>
        </p:nvSpPr>
        <p:spPr>
          <a:xfrm>
            <a:off x="8379877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0" name="Oval 649"/>
          <p:cNvSpPr/>
          <p:nvPr userDrawn="1"/>
        </p:nvSpPr>
        <p:spPr>
          <a:xfrm>
            <a:off x="844825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Moon 650"/>
          <p:cNvSpPr/>
          <p:nvPr userDrawn="1"/>
        </p:nvSpPr>
        <p:spPr>
          <a:xfrm>
            <a:off x="844825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Rectangle 651"/>
          <p:cNvSpPr/>
          <p:nvPr userDrawn="1"/>
        </p:nvSpPr>
        <p:spPr>
          <a:xfrm>
            <a:off x="8760781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Oval 652"/>
          <p:cNvSpPr/>
          <p:nvPr userDrawn="1"/>
        </p:nvSpPr>
        <p:spPr>
          <a:xfrm>
            <a:off x="882915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Moon 653"/>
          <p:cNvSpPr/>
          <p:nvPr userDrawn="1"/>
        </p:nvSpPr>
        <p:spPr>
          <a:xfrm>
            <a:off x="882915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Rectangle 654"/>
          <p:cNvSpPr/>
          <p:nvPr userDrawn="1"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Oval 655"/>
          <p:cNvSpPr/>
          <p:nvPr userDrawn="1"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Moon 656"/>
          <p:cNvSpPr/>
          <p:nvPr userDrawn="1"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Rectangle 657"/>
          <p:cNvSpPr/>
          <p:nvPr userDrawn="1"/>
        </p:nvSpPr>
        <p:spPr>
          <a:xfrm>
            <a:off x="38090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Oval 658"/>
          <p:cNvSpPr/>
          <p:nvPr userDrawn="1"/>
        </p:nvSpPr>
        <p:spPr>
          <a:xfrm>
            <a:off x="44928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Moon 659"/>
          <p:cNvSpPr/>
          <p:nvPr userDrawn="1"/>
        </p:nvSpPr>
        <p:spPr>
          <a:xfrm>
            <a:off x="44928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Rectangle 660"/>
          <p:cNvSpPr/>
          <p:nvPr userDrawn="1"/>
        </p:nvSpPr>
        <p:spPr>
          <a:xfrm>
            <a:off x="8379877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" name="Oval 661"/>
          <p:cNvSpPr/>
          <p:nvPr userDrawn="1"/>
        </p:nvSpPr>
        <p:spPr>
          <a:xfrm>
            <a:off x="844825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Moon 662"/>
          <p:cNvSpPr/>
          <p:nvPr userDrawn="1"/>
        </p:nvSpPr>
        <p:spPr>
          <a:xfrm>
            <a:off x="844825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Rectangle 663"/>
          <p:cNvSpPr/>
          <p:nvPr userDrawn="1"/>
        </p:nvSpPr>
        <p:spPr>
          <a:xfrm>
            <a:off x="8760781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Oval 664"/>
          <p:cNvSpPr/>
          <p:nvPr userDrawn="1"/>
        </p:nvSpPr>
        <p:spPr>
          <a:xfrm>
            <a:off x="882915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Moon 665"/>
          <p:cNvSpPr/>
          <p:nvPr userDrawn="1"/>
        </p:nvSpPr>
        <p:spPr>
          <a:xfrm>
            <a:off x="882915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Rectangle 666"/>
          <p:cNvSpPr/>
          <p:nvPr userDrawn="1"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Oval 667"/>
          <p:cNvSpPr/>
          <p:nvPr userDrawn="1"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Moon 668"/>
          <p:cNvSpPr/>
          <p:nvPr userDrawn="1"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Rectangle 669"/>
          <p:cNvSpPr/>
          <p:nvPr userDrawn="1"/>
        </p:nvSpPr>
        <p:spPr>
          <a:xfrm>
            <a:off x="380904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Oval 670"/>
          <p:cNvSpPr/>
          <p:nvPr userDrawn="1"/>
        </p:nvSpPr>
        <p:spPr>
          <a:xfrm>
            <a:off x="44928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Moon 671"/>
          <p:cNvSpPr/>
          <p:nvPr userDrawn="1"/>
        </p:nvSpPr>
        <p:spPr>
          <a:xfrm>
            <a:off x="44928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Rectangle 672"/>
          <p:cNvSpPr/>
          <p:nvPr userDrawn="1"/>
        </p:nvSpPr>
        <p:spPr>
          <a:xfrm>
            <a:off x="8379877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4" name="Oval 673"/>
          <p:cNvSpPr/>
          <p:nvPr userDrawn="1"/>
        </p:nvSpPr>
        <p:spPr>
          <a:xfrm>
            <a:off x="844825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Moon 674"/>
          <p:cNvSpPr/>
          <p:nvPr userDrawn="1"/>
        </p:nvSpPr>
        <p:spPr>
          <a:xfrm>
            <a:off x="844825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Rectangle 675"/>
          <p:cNvSpPr/>
          <p:nvPr userDrawn="1"/>
        </p:nvSpPr>
        <p:spPr>
          <a:xfrm>
            <a:off x="8760781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7" name="Oval 676"/>
          <p:cNvSpPr/>
          <p:nvPr userDrawn="1"/>
        </p:nvSpPr>
        <p:spPr>
          <a:xfrm>
            <a:off x="882915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Moon 677"/>
          <p:cNvSpPr/>
          <p:nvPr userDrawn="1"/>
        </p:nvSpPr>
        <p:spPr>
          <a:xfrm>
            <a:off x="882915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Rectangle 678"/>
          <p:cNvSpPr/>
          <p:nvPr userDrawn="1"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Oval 679"/>
          <p:cNvSpPr/>
          <p:nvPr userDrawn="1"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Moon 680"/>
          <p:cNvSpPr/>
          <p:nvPr userDrawn="1"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Rectangle 681"/>
          <p:cNvSpPr/>
          <p:nvPr userDrawn="1"/>
        </p:nvSpPr>
        <p:spPr>
          <a:xfrm>
            <a:off x="380904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3" name="Oval 682"/>
          <p:cNvSpPr/>
          <p:nvPr userDrawn="1"/>
        </p:nvSpPr>
        <p:spPr>
          <a:xfrm>
            <a:off x="44928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Moon 683"/>
          <p:cNvSpPr/>
          <p:nvPr userDrawn="1"/>
        </p:nvSpPr>
        <p:spPr>
          <a:xfrm>
            <a:off x="44928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/>
          <p:cNvSpPr/>
          <p:nvPr userDrawn="1"/>
        </p:nvSpPr>
        <p:spPr>
          <a:xfrm>
            <a:off x="8379877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6" name="Oval 685"/>
          <p:cNvSpPr/>
          <p:nvPr userDrawn="1"/>
        </p:nvSpPr>
        <p:spPr>
          <a:xfrm>
            <a:off x="844825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Moon 686"/>
          <p:cNvSpPr/>
          <p:nvPr userDrawn="1"/>
        </p:nvSpPr>
        <p:spPr>
          <a:xfrm>
            <a:off x="844825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Rectangle 687"/>
          <p:cNvSpPr/>
          <p:nvPr userDrawn="1"/>
        </p:nvSpPr>
        <p:spPr>
          <a:xfrm>
            <a:off x="8760781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9" name="Oval 688"/>
          <p:cNvSpPr/>
          <p:nvPr userDrawn="1"/>
        </p:nvSpPr>
        <p:spPr>
          <a:xfrm>
            <a:off x="882915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0" name="Moon 689"/>
          <p:cNvSpPr/>
          <p:nvPr userDrawn="1"/>
        </p:nvSpPr>
        <p:spPr>
          <a:xfrm>
            <a:off x="882915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Rectangle 690"/>
          <p:cNvSpPr/>
          <p:nvPr userDrawn="1"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Oval 691"/>
          <p:cNvSpPr/>
          <p:nvPr userDrawn="1"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" name="Moon 692"/>
          <p:cNvSpPr/>
          <p:nvPr userDrawn="1"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Rectangle 693"/>
          <p:cNvSpPr/>
          <p:nvPr userDrawn="1"/>
        </p:nvSpPr>
        <p:spPr>
          <a:xfrm>
            <a:off x="380904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Oval 694"/>
          <p:cNvSpPr/>
          <p:nvPr userDrawn="1"/>
        </p:nvSpPr>
        <p:spPr>
          <a:xfrm>
            <a:off x="44928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Moon 695"/>
          <p:cNvSpPr/>
          <p:nvPr userDrawn="1"/>
        </p:nvSpPr>
        <p:spPr>
          <a:xfrm>
            <a:off x="44928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Rectangle 696"/>
          <p:cNvSpPr/>
          <p:nvPr userDrawn="1"/>
        </p:nvSpPr>
        <p:spPr>
          <a:xfrm>
            <a:off x="8379877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8" name="Oval 697"/>
          <p:cNvSpPr/>
          <p:nvPr userDrawn="1"/>
        </p:nvSpPr>
        <p:spPr>
          <a:xfrm>
            <a:off x="844825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Moon 698"/>
          <p:cNvSpPr/>
          <p:nvPr userDrawn="1"/>
        </p:nvSpPr>
        <p:spPr>
          <a:xfrm>
            <a:off x="844825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Rectangle 699"/>
          <p:cNvSpPr/>
          <p:nvPr userDrawn="1"/>
        </p:nvSpPr>
        <p:spPr>
          <a:xfrm>
            <a:off x="8760781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1" name="Oval 700"/>
          <p:cNvSpPr/>
          <p:nvPr userDrawn="1"/>
        </p:nvSpPr>
        <p:spPr>
          <a:xfrm>
            <a:off x="882915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" name="Moon 701"/>
          <p:cNvSpPr/>
          <p:nvPr userDrawn="1"/>
        </p:nvSpPr>
        <p:spPr>
          <a:xfrm>
            <a:off x="882915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" name="Rectangle 702"/>
          <p:cNvSpPr/>
          <p:nvPr userDrawn="1"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4" name="Oval 703"/>
          <p:cNvSpPr/>
          <p:nvPr userDrawn="1"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" name="Moon 704"/>
          <p:cNvSpPr/>
          <p:nvPr userDrawn="1"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Rectangle 705"/>
          <p:cNvSpPr/>
          <p:nvPr userDrawn="1"/>
        </p:nvSpPr>
        <p:spPr>
          <a:xfrm>
            <a:off x="380904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Oval 706"/>
          <p:cNvSpPr/>
          <p:nvPr userDrawn="1"/>
        </p:nvSpPr>
        <p:spPr>
          <a:xfrm>
            <a:off x="44928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Moon 707"/>
          <p:cNvSpPr/>
          <p:nvPr userDrawn="1"/>
        </p:nvSpPr>
        <p:spPr>
          <a:xfrm>
            <a:off x="44928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Rectangle 708"/>
          <p:cNvSpPr/>
          <p:nvPr userDrawn="1"/>
        </p:nvSpPr>
        <p:spPr>
          <a:xfrm>
            <a:off x="8379877" y="190432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Oval 709"/>
          <p:cNvSpPr/>
          <p:nvPr userDrawn="1"/>
        </p:nvSpPr>
        <p:spPr>
          <a:xfrm>
            <a:off x="844825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1" name="Moon 710"/>
          <p:cNvSpPr/>
          <p:nvPr userDrawn="1"/>
        </p:nvSpPr>
        <p:spPr>
          <a:xfrm>
            <a:off x="844825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Rectangle 711"/>
          <p:cNvSpPr/>
          <p:nvPr userDrawn="1"/>
        </p:nvSpPr>
        <p:spPr>
          <a:xfrm>
            <a:off x="876078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Oval 712"/>
          <p:cNvSpPr/>
          <p:nvPr userDrawn="1"/>
        </p:nvSpPr>
        <p:spPr>
          <a:xfrm>
            <a:off x="882915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Moon 713"/>
          <p:cNvSpPr/>
          <p:nvPr userDrawn="1"/>
        </p:nvSpPr>
        <p:spPr>
          <a:xfrm>
            <a:off x="882915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Rectangle 714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6" name="Oval 715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Moon 716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Rectangle 717"/>
          <p:cNvSpPr/>
          <p:nvPr userDrawn="1"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9" name="Oval 718"/>
          <p:cNvSpPr/>
          <p:nvPr userDrawn="1"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Moon 719"/>
          <p:cNvSpPr/>
          <p:nvPr userDrawn="1"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" name="Rectangle 720"/>
          <p:cNvSpPr/>
          <p:nvPr userDrawn="1"/>
        </p:nvSpPr>
        <p:spPr>
          <a:xfrm>
            <a:off x="8379877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Oval 721"/>
          <p:cNvSpPr/>
          <p:nvPr userDrawn="1"/>
        </p:nvSpPr>
        <p:spPr>
          <a:xfrm>
            <a:off x="844825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Moon 722"/>
          <p:cNvSpPr/>
          <p:nvPr userDrawn="1"/>
        </p:nvSpPr>
        <p:spPr>
          <a:xfrm>
            <a:off x="844825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Rectangle 723"/>
          <p:cNvSpPr/>
          <p:nvPr userDrawn="1"/>
        </p:nvSpPr>
        <p:spPr>
          <a:xfrm>
            <a:off x="876078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Oval 724"/>
          <p:cNvSpPr/>
          <p:nvPr userDrawn="1"/>
        </p:nvSpPr>
        <p:spPr>
          <a:xfrm>
            <a:off x="882915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Moon 725"/>
          <p:cNvSpPr/>
          <p:nvPr userDrawn="1"/>
        </p:nvSpPr>
        <p:spPr>
          <a:xfrm>
            <a:off x="882915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Rectangle 726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8" name="Oval 727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Moon 728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Rectangle 729"/>
          <p:cNvSpPr/>
          <p:nvPr userDrawn="1"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1" name="Oval 730"/>
          <p:cNvSpPr/>
          <p:nvPr userDrawn="1"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Moon 731"/>
          <p:cNvSpPr/>
          <p:nvPr userDrawn="1"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Rectangle 732"/>
          <p:cNvSpPr/>
          <p:nvPr userDrawn="1"/>
        </p:nvSpPr>
        <p:spPr>
          <a:xfrm>
            <a:off x="837987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4" name="Oval 733"/>
          <p:cNvSpPr/>
          <p:nvPr userDrawn="1"/>
        </p:nvSpPr>
        <p:spPr>
          <a:xfrm>
            <a:off x="844825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Moon 734"/>
          <p:cNvSpPr/>
          <p:nvPr userDrawn="1"/>
        </p:nvSpPr>
        <p:spPr>
          <a:xfrm>
            <a:off x="844825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Rectangle 735"/>
          <p:cNvSpPr/>
          <p:nvPr userDrawn="1"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Oval 736"/>
          <p:cNvSpPr/>
          <p:nvPr userDrawn="1"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Moon 737"/>
          <p:cNvSpPr/>
          <p:nvPr userDrawn="1"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Rectangle 738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0" name="Oval 739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Moon 740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Rectangle 741"/>
          <p:cNvSpPr/>
          <p:nvPr userDrawn="1"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3" name="Oval 742"/>
          <p:cNvSpPr/>
          <p:nvPr userDrawn="1"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4" name="Moon 743"/>
          <p:cNvSpPr/>
          <p:nvPr userDrawn="1"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Rectangle 744"/>
          <p:cNvSpPr/>
          <p:nvPr userDrawn="1"/>
        </p:nvSpPr>
        <p:spPr>
          <a:xfrm>
            <a:off x="8379877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6" name="Oval 745"/>
          <p:cNvSpPr/>
          <p:nvPr userDrawn="1"/>
        </p:nvSpPr>
        <p:spPr>
          <a:xfrm>
            <a:off x="844825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Moon 746"/>
          <p:cNvSpPr/>
          <p:nvPr userDrawn="1"/>
        </p:nvSpPr>
        <p:spPr>
          <a:xfrm>
            <a:off x="844825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Rectangle 747"/>
          <p:cNvSpPr/>
          <p:nvPr userDrawn="1"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9" name="Oval 748"/>
          <p:cNvSpPr/>
          <p:nvPr userDrawn="1"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0" name="Moon 749"/>
          <p:cNvSpPr/>
          <p:nvPr userDrawn="1"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1" name="Rectangle 750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2" name="Oval 751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" name="Moon 752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4" name="Rectangle 753"/>
          <p:cNvSpPr/>
          <p:nvPr userDrawn="1"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5" name="Oval 754"/>
          <p:cNvSpPr/>
          <p:nvPr userDrawn="1"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Moon 755"/>
          <p:cNvSpPr/>
          <p:nvPr userDrawn="1"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Rectangle 756"/>
          <p:cNvSpPr/>
          <p:nvPr userDrawn="1"/>
        </p:nvSpPr>
        <p:spPr>
          <a:xfrm>
            <a:off x="8379877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Oval 757"/>
          <p:cNvSpPr/>
          <p:nvPr userDrawn="1"/>
        </p:nvSpPr>
        <p:spPr>
          <a:xfrm>
            <a:off x="844825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Moon 758"/>
          <p:cNvSpPr/>
          <p:nvPr userDrawn="1"/>
        </p:nvSpPr>
        <p:spPr>
          <a:xfrm>
            <a:off x="844825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Rectangle 759"/>
          <p:cNvSpPr/>
          <p:nvPr userDrawn="1"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1" name="Oval 760"/>
          <p:cNvSpPr/>
          <p:nvPr userDrawn="1"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Moon 761"/>
          <p:cNvSpPr/>
          <p:nvPr userDrawn="1"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Rectangle 762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Oval 763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Moon 764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Rectangle 765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Oval 766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Moon 767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Rectangle 768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0" name="Oval 769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Moon 770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Rectangle 771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Oval 772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4" name="Moon 773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5" name="Rectangle 774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6" name="Oval 775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Moon 776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Rectangle 777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Oval 778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0" name="Moon 779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1" name="Rectangle 780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Oval 781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Moon 782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" name="Rectangle 783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Oval 784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6" name="Moon 785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Rectangle 786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" name="Oval 787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Moon 788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Rectangle 789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1" name="Oval 790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2" name="Moon 791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3" name="Rectangle 792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4" name="Oval 793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5" name="Moon 794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6" name="Rectangle 795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7" name="Oval 796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" name="Moon 797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Rectangle 798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Oval 799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1" name="Moon 800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2" name="Rectangle 801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" name="Oval 802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4" name="Moon 803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Rectangle 804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6" name="Oval 805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Moon 806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" name="Rectangle 807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" name="Oval 808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Moon 809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1" name="Rectangle 810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2" name="Oval 811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3" name="Moon 812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4" name="Rectangle 813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Oval 814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Moon 815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7" name="Rectangle 816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8" name="Oval 817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" name="Moon 818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" name="Rectangle 819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Oval 820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Moon 821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Rectangle 822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" name="Oval 823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" name="Moon 824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6" name="Rectangle 825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7" name="Oval 826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8" name="Moon 827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Rectangle 828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0" name="Oval 829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1" name="Moon 830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Rectangle 831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3" name="Oval 832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Moon 833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Rectangle 834"/>
          <p:cNvSpPr/>
          <p:nvPr userDrawn="1"/>
        </p:nvSpPr>
        <p:spPr>
          <a:xfrm>
            <a:off x="761807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6" name="Oval 835"/>
          <p:cNvSpPr/>
          <p:nvPr userDrawn="1"/>
        </p:nvSpPr>
        <p:spPr>
          <a:xfrm>
            <a:off x="83018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Moon 836"/>
          <p:cNvSpPr/>
          <p:nvPr userDrawn="1"/>
        </p:nvSpPr>
        <p:spPr>
          <a:xfrm>
            <a:off x="83018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Rectangle 837"/>
          <p:cNvSpPr/>
          <p:nvPr userDrawn="1"/>
        </p:nvSpPr>
        <p:spPr>
          <a:xfrm>
            <a:off x="1142711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Oval 838"/>
          <p:cNvSpPr/>
          <p:nvPr userDrawn="1"/>
        </p:nvSpPr>
        <p:spPr>
          <a:xfrm>
            <a:off x="121108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Moon 839"/>
          <p:cNvSpPr/>
          <p:nvPr userDrawn="1"/>
        </p:nvSpPr>
        <p:spPr>
          <a:xfrm>
            <a:off x="121108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Rectangle 840"/>
          <p:cNvSpPr/>
          <p:nvPr userDrawn="1"/>
        </p:nvSpPr>
        <p:spPr>
          <a:xfrm>
            <a:off x="152361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Oval 841"/>
          <p:cNvSpPr/>
          <p:nvPr userDrawn="1"/>
        </p:nvSpPr>
        <p:spPr>
          <a:xfrm>
            <a:off x="159199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Moon 842"/>
          <p:cNvSpPr/>
          <p:nvPr userDrawn="1"/>
        </p:nvSpPr>
        <p:spPr>
          <a:xfrm>
            <a:off x="159199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Rectangle 843"/>
          <p:cNvSpPr/>
          <p:nvPr userDrawn="1"/>
        </p:nvSpPr>
        <p:spPr>
          <a:xfrm>
            <a:off x="1904518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Oval 844"/>
          <p:cNvSpPr/>
          <p:nvPr userDrawn="1"/>
        </p:nvSpPr>
        <p:spPr>
          <a:xfrm>
            <a:off x="197289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Moon 845"/>
          <p:cNvSpPr/>
          <p:nvPr userDrawn="1"/>
        </p:nvSpPr>
        <p:spPr>
          <a:xfrm>
            <a:off x="197289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7" name="Rectangle 846"/>
          <p:cNvSpPr/>
          <p:nvPr userDrawn="1"/>
        </p:nvSpPr>
        <p:spPr>
          <a:xfrm>
            <a:off x="228542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8" name="Oval 847"/>
          <p:cNvSpPr/>
          <p:nvPr userDrawn="1"/>
        </p:nvSpPr>
        <p:spPr>
          <a:xfrm>
            <a:off x="235379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Moon 848"/>
          <p:cNvSpPr/>
          <p:nvPr userDrawn="1"/>
        </p:nvSpPr>
        <p:spPr>
          <a:xfrm>
            <a:off x="235379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0" name="Rectangle 849"/>
          <p:cNvSpPr/>
          <p:nvPr userDrawn="1"/>
        </p:nvSpPr>
        <p:spPr>
          <a:xfrm>
            <a:off x="2666325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1" name="Oval 850"/>
          <p:cNvSpPr/>
          <p:nvPr userDrawn="1"/>
        </p:nvSpPr>
        <p:spPr>
          <a:xfrm>
            <a:off x="273470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Moon 851"/>
          <p:cNvSpPr/>
          <p:nvPr userDrawn="1"/>
        </p:nvSpPr>
        <p:spPr>
          <a:xfrm>
            <a:off x="273470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Rectangle 852"/>
          <p:cNvSpPr/>
          <p:nvPr userDrawn="1"/>
        </p:nvSpPr>
        <p:spPr>
          <a:xfrm>
            <a:off x="304722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Oval 853"/>
          <p:cNvSpPr/>
          <p:nvPr userDrawn="1"/>
        </p:nvSpPr>
        <p:spPr>
          <a:xfrm>
            <a:off x="311560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5" name="Moon 854"/>
          <p:cNvSpPr/>
          <p:nvPr userDrawn="1"/>
        </p:nvSpPr>
        <p:spPr>
          <a:xfrm>
            <a:off x="311560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Rectangle 855"/>
          <p:cNvSpPr/>
          <p:nvPr userDrawn="1"/>
        </p:nvSpPr>
        <p:spPr>
          <a:xfrm>
            <a:off x="3428132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Oval 856"/>
          <p:cNvSpPr/>
          <p:nvPr userDrawn="1"/>
        </p:nvSpPr>
        <p:spPr>
          <a:xfrm>
            <a:off x="349650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" name="Moon 857"/>
          <p:cNvSpPr/>
          <p:nvPr userDrawn="1"/>
        </p:nvSpPr>
        <p:spPr>
          <a:xfrm>
            <a:off x="349650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" name="Rectangle 858"/>
          <p:cNvSpPr/>
          <p:nvPr userDrawn="1"/>
        </p:nvSpPr>
        <p:spPr>
          <a:xfrm>
            <a:off x="3809035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Oval 859"/>
          <p:cNvSpPr/>
          <p:nvPr userDrawn="1"/>
        </p:nvSpPr>
        <p:spPr>
          <a:xfrm>
            <a:off x="387741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Moon 860"/>
          <p:cNvSpPr/>
          <p:nvPr userDrawn="1"/>
        </p:nvSpPr>
        <p:spPr>
          <a:xfrm>
            <a:off x="387741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Rectangle 861"/>
          <p:cNvSpPr/>
          <p:nvPr userDrawn="1"/>
        </p:nvSpPr>
        <p:spPr>
          <a:xfrm>
            <a:off x="4189939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3" name="Oval 862"/>
          <p:cNvSpPr/>
          <p:nvPr userDrawn="1"/>
        </p:nvSpPr>
        <p:spPr>
          <a:xfrm>
            <a:off x="425831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4" name="Moon 863"/>
          <p:cNvSpPr/>
          <p:nvPr userDrawn="1"/>
        </p:nvSpPr>
        <p:spPr>
          <a:xfrm>
            <a:off x="425831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Rectangle 864"/>
          <p:cNvSpPr/>
          <p:nvPr userDrawn="1"/>
        </p:nvSpPr>
        <p:spPr>
          <a:xfrm>
            <a:off x="4570842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6" name="Oval 865"/>
          <p:cNvSpPr/>
          <p:nvPr userDrawn="1"/>
        </p:nvSpPr>
        <p:spPr>
          <a:xfrm>
            <a:off x="463921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7" name="Moon 866"/>
          <p:cNvSpPr/>
          <p:nvPr userDrawn="1"/>
        </p:nvSpPr>
        <p:spPr>
          <a:xfrm>
            <a:off x="463921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8" name="Rectangle 867"/>
          <p:cNvSpPr/>
          <p:nvPr userDrawn="1"/>
        </p:nvSpPr>
        <p:spPr>
          <a:xfrm>
            <a:off x="4951746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9" name="Oval 868"/>
          <p:cNvSpPr/>
          <p:nvPr userDrawn="1"/>
        </p:nvSpPr>
        <p:spPr>
          <a:xfrm>
            <a:off x="502012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" name="Moon 869"/>
          <p:cNvSpPr/>
          <p:nvPr userDrawn="1"/>
        </p:nvSpPr>
        <p:spPr>
          <a:xfrm>
            <a:off x="502012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1" name="Rectangle 870"/>
          <p:cNvSpPr/>
          <p:nvPr userDrawn="1"/>
        </p:nvSpPr>
        <p:spPr>
          <a:xfrm>
            <a:off x="5332649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" name="Oval 871"/>
          <p:cNvSpPr/>
          <p:nvPr userDrawn="1"/>
        </p:nvSpPr>
        <p:spPr>
          <a:xfrm>
            <a:off x="540102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3" name="Moon 872"/>
          <p:cNvSpPr/>
          <p:nvPr userDrawn="1"/>
        </p:nvSpPr>
        <p:spPr>
          <a:xfrm>
            <a:off x="540102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4" name="Rectangle 873"/>
          <p:cNvSpPr/>
          <p:nvPr userDrawn="1"/>
        </p:nvSpPr>
        <p:spPr>
          <a:xfrm>
            <a:off x="5713553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5" name="Oval 874"/>
          <p:cNvSpPr/>
          <p:nvPr userDrawn="1"/>
        </p:nvSpPr>
        <p:spPr>
          <a:xfrm>
            <a:off x="578192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6" name="Moon 875"/>
          <p:cNvSpPr/>
          <p:nvPr userDrawn="1"/>
        </p:nvSpPr>
        <p:spPr>
          <a:xfrm>
            <a:off x="578192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Rectangle 876"/>
          <p:cNvSpPr/>
          <p:nvPr userDrawn="1"/>
        </p:nvSpPr>
        <p:spPr>
          <a:xfrm>
            <a:off x="6094456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" name="Oval 877"/>
          <p:cNvSpPr/>
          <p:nvPr userDrawn="1"/>
        </p:nvSpPr>
        <p:spPr>
          <a:xfrm>
            <a:off x="616283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Moon 878"/>
          <p:cNvSpPr/>
          <p:nvPr userDrawn="1"/>
        </p:nvSpPr>
        <p:spPr>
          <a:xfrm>
            <a:off x="616283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" name="Rectangle 879"/>
          <p:cNvSpPr/>
          <p:nvPr userDrawn="1"/>
        </p:nvSpPr>
        <p:spPr>
          <a:xfrm>
            <a:off x="6475360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1" name="Oval 880"/>
          <p:cNvSpPr/>
          <p:nvPr userDrawn="1"/>
        </p:nvSpPr>
        <p:spPr>
          <a:xfrm>
            <a:off x="654373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2" name="Moon 881"/>
          <p:cNvSpPr/>
          <p:nvPr userDrawn="1"/>
        </p:nvSpPr>
        <p:spPr>
          <a:xfrm>
            <a:off x="654373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Rectangle 882"/>
          <p:cNvSpPr/>
          <p:nvPr userDrawn="1"/>
        </p:nvSpPr>
        <p:spPr>
          <a:xfrm>
            <a:off x="6856263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" name="Oval 883"/>
          <p:cNvSpPr/>
          <p:nvPr userDrawn="1"/>
        </p:nvSpPr>
        <p:spPr>
          <a:xfrm>
            <a:off x="692463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" name="Moon 884"/>
          <p:cNvSpPr/>
          <p:nvPr userDrawn="1"/>
        </p:nvSpPr>
        <p:spPr>
          <a:xfrm>
            <a:off x="692463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Rectangle 885"/>
          <p:cNvSpPr/>
          <p:nvPr userDrawn="1"/>
        </p:nvSpPr>
        <p:spPr>
          <a:xfrm>
            <a:off x="7237167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Oval 886"/>
          <p:cNvSpPr/>
          <p:nvPr userDrawn="1"/>
        </p:nvSpPr>
        <p:spPr>
          <a:xfrm>
            <a:off x="730554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8" name="Moon 887"/>
          <p:cNvSpPr/>
          <p:nvPr userDrawn="1"/>
        </p:nvSpPr>
        <p:spPr>
          <a:xfrm>
            <a:off x="730554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9" name="Rectangle 888"/>
          <p:cNvSpPr/>
          <p:nvPr userDrawn="1"/>
        </p:nvSpPr>
        <p:spPr>
          <a:xfrm>
            <a:off x="7618070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" name="Oval 889"/>
          <p:cNvSpPr/>
          <p:nvPr userDrawn="1"/>
        </p:nvSpPr>
        <p:spPr>
          <a:xfrm>
            <a:off x="768644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1" name="Moon 890"/>
          <p:cNvSpPr/>
          <p:nvPr userDrawn="1"/>
        </p:nvSpPr>
        <p:spPr>
          <a:xfrm>
            <a:off x="768644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2" name="Rectangle 891"/>
          <p:cNvSpPr/>
          <p:nvPr userDrawn="1"/>
        </p:nvSpPr>
        <p:spPr>
          <a:xfrm>
            <a:off x="799897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Oval 892"/>
          <p:cNvSpPr/>
          <p:nvPr userDrawn="1"/>
        </p:nvSpPr>
        <p:spPr>
          <a:xfrm>
            <a:off x="806735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Moon 893"/>
          <p:cNvSpPr/>
          <p:nvPr userDrawn="1"/>
        </p:nvSpPr>
        <p:spPr>
          <a:xfrm>
            <a:off x="806735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Rectangle 894"/>
          <p:cNvSpPr/>
          <p:nvPr userDrawn="1"/>
        </p:nvSpPr>
        <p:spPr>
          <a:xfrm>
            <a:off x="761807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Oval 895"/>
          <p:cNvSpPr/>
          <p:nvPr userDrawn="1"/>
        </p:nvSpPr>
        <p:spPr>
          <a:xfrm>
            <a:off x="83018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Moon 896"/>
          <p:cNvSpPr/>
          <p:nvPr userDrawn="1"/>
        </p:nvSpPr>
        <p:spPr>
          <a:xfrm>
            <a:off x="83018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Rectangle 897"/>
          <p:cNvSpPr/>
          <p:nvPr userDrawn="1"/>
        </p:nvSpPr>
        <p:spPr>
          <a:xfrm>
            <a:off x="114271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Oval 898"/>
          <p:cNvSpPr/>
          <p:nvPr userDrawn="1"/>
        </p:nvSpPr>
        <p:spPr>
          <a:xfrm>
            <a:off x="121108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Moon 899"/>
          <p:cNvSpPr/>
          <p:nvPr userDrawn="1"/>
        </p:nvSpPr>
        <p:spPr>
          <a:xfrm>
            <a:off x="121108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Rectangle 900"/>
          <p:cNvSpPr/>
          <p:nvPr userDrawn="1"/>
        </p:nvSpPr>
        <p:spPr>
          <a:xfrm>
            <a:off x="152361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2" name="Oval 901"/>
          <p:cNvSpPr/>
          <p:nvPr userDrawn="1"/>
        </p:nvSpPr>
        <p:spPr>
          <a:xfrm>
            <a:off x="159199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Moon 902"/>
          <p:cNvSpPr/>
          <p:nvPr userDrawn="1"/>
        </p:nvSpPr>
        <p:spPr>
          <a:xfrm>
            <a:off x="159199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Rectangle 903"/>
          <p:cNvSpPr/>
          <p:nvPr userDrawn="1"/>
        </p:nvSpPr>
        <p:spPr>
          <a:xfrm>
            <a:off x="190451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5" name="Oval 904"/>
          <p:cNvSpPr/>
          <p:nvPr userDrawn="1"/>
        </p:nvSpPr>
        <p:spPr>
          <a:xfrm>
            <a:off x="197289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Moon 905"/>
          <p:cNvSpPr/>
          <p:nvPr userDrawn="1"/>
        </p:nvSpPr>
        <p:spPr>
          <a:xfrm>
            <a:off x="197289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Rectangle 906"/>
          <p:cNvSpPr/>
          <p:nvPr userDrawn="1"/>
        </p:nvSpPr>
        <p:spPr>
          <a:xfrm>
            <a:off x="228542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Oval 907"/>
          <p:cNvSpPr/>
          <p:nvPr userDrawn="1"/>
        </p:nvSpPr>
        <p:spPr>
          <a:xfrm>
            <a:off x="235379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Moon 908"/>
          <p:cNvSpPr/>
          <p:nvPr userDrawn="1"/>
        </p:nvSpPr>
        <p:spPr>
          <a:xfrm>
            <a:off x="235379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Rectangle 909"/>
          <p:cNvSpPr/>
          <p:nvPr userDrawn="1"/>
        </p:nvSpPr>
        <p:spPr>
          <a:xfrm>
            <a:off x="2666325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Oval 910"/>
          <p:cNvSpPr/>
          <p:nvPr userDrawn="1"/>
        </p:nvSpPr>
        <p:spPr>
          <a:xfrm>
            <a:off x="273470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Moon 911"/>
          <p:cNvSpPr/>
          <p:nvPr userDrawn="1"/>
        </p:nvSpPr>
        <p:spPr>
          <a:xfrm>
            <a:off x="273470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Rectangle 912"/>
          <p:cNvSpPr/>
          <p:nvPr userDrawn="1"/>
        </p:nvSpPr>
        <p:spPr>
          <a:xfrm>
            <a:off x="304722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4" name="Oval 913"/>
          <p:cNvSpPr/>
          <p:nvPr userDrawn="1"/>
        </p:nvSpPr>
        <p:spPr>
          <a:xfrm>
            <a:off x="311560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Moon 914"/>
          <p:cNvSpPr/>
          <p:nvPr userDrawn="1"/>
        </p:nvSpPr>
        <p:spPr>
          <a:xfrm>
            <a:off x="311560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Rectangle 915"/>
          <p:cNvSpPr/>
          <p:nvPr userDrawn="1"/>
        </p:nvSpPr>
        <p:spPr>
          <a:xfrm>
            <a:off x="3428132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Oval 916"/>
          <p:cNvSpPr/>
          <p:nvPr userDrawn="1"/>
        </p:nvSpPr>
        <p:spPr>
          <a:xfrm>
            <a:off x="349650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Moon 917"/>
          <p:cNvSpPr/>
          <p:nvPr userDrawn="1"/>
        </p:nvSpPr>
        <p:spPr>
          <a:xfrm>
            <a:off x="349650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Rectangle 918"/>
          <p:cNvSpPr/>
          <p:nvPr userDrawn="1"/>
        </p:nvSpPr>
        <p:spPr>
          <a:xfrm>
            <a:off x="3809035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Oval 919"/>
          <p:cNvSpPr/>
          <p:nvPr userDrawn="1"/>
        </p:nvSpPr>
        <p:spPr>
          <a:xfrm>
            <a:off x="387741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Moon 920"/>
          <p:cNvSpPr/>
          <p:nvPr userDrawn="1"/>
        </p:nvSpPr>
        <p:spPr>
          <a:xfrm>
            <a:off x="387741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Rectangle 921"/>
          <p:cNvSpPr/>
          <p:nvPr userDrawn="1"/>
        </p:nvSpPr>
        <p:spPr>
          <a:xfrm>
            <a:off x="4189939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Oval 922"/>
          <p:cNvSpPr/>
          <p:nvPr userDrawn="1"/>
        </p:nvSpPr>
        <p:spPr>
          <a:xfrm>
            <a:off x="425831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Moon 923"/>
          <p:cNvSpPr/>
          <p:nvPr userDrawn="1"/>
        </p:nvSpPr>
        <p:spPr>
          <a:xfrm>
            <a:off x="425831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Rectangle 924"/>
          <p:cNvSpPr/>
          <p:nvPr userDrawn="1"/>
        </p:nvSpPr>
        <p:spPr>
          <a:xfrm>
            <a:off x="4570842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Oval 925"/>
          <p:cNvSpPr/>
          <p:nvPr userDrawn="1"/>
        </p:nvSpPr>
        <p:spPr>
          <a:xfrm>
            <a:off x="463921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Moon 926"/>
          <p:cNvSpPr/>
          <p:nvPr userDrawn="1"/>
        </p:nvSpPr>
        <p:spPr>
          <a:xfrm>
            <a:off x="463921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Rectangle 927"/>
          <p:cNvSpPr/>
          <p:nvPr userDrawn="1"/>
        </p:nvSpPr>
        <p:spPr>
          <a:xfrm>
            <a:off x="4951746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/>
          <p:cNvSpPr/>
          <p:nvPr userDrawn="1"/>
        </p:nvSpPr>
        <p:spPr>
          <a:xfrm>
            <a:off x="502012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Moon 929"/>
          <p:cNvSpPr/>
          <p:nvPr userDrawn="1"/>
        </p:nvSpPr>
        <p:spPr>
          <a:xfrm>
            <a:off x="502012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Rectangle 930"/>
          <p:cNvSpPr/>
          <p:nvPr userDrawn="1"/>
        </p:nvSpPr>
        <p:spPr>
          <a:xfrm>
            <a:off x="5332649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Oval 931"/>
          <p:cNvSpPr/>
          <p:nvPr userDrawn="1"/>
        </p:nvSpPr>
        <p:spPr>
          <a:xfrm>
            <a:off x="540102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Moon 932"/>
          <p:cNvSpPr/>
          <p:nvPr userDrawn="1"/>
        </p:nvSpPr>
        <p:spPr>
          <a:xfrm>
            <a:off x="540102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Rectangle 933"/>
          <p:cNvSpPr/>
          <p:nvPr userDrawn="1"/>
        </p:nvSpPr>
        <p:spPr>
          <a:xfrm>
            <a:off x="5713553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Oval 934"/>
          <p:cNvSpPr/>
          <p:nvPr userDrawn="1"/>
        </p:nvSpPr>
        <p:spPr>
          <a:xfrm>
            <a:off x="578192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Moon 935"/>
          <p:cNvSpPr/>
          <p:nvPr userDrawn="1"/>
        </p:nvSpPr>
        <p:spPr>
          <a:xfrm>
            <a:off x="578192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Rectangle 936"/>
          <p:cNvSpPr/>
          <p:nvPr userDrawn="1"/>
        </p:nvSpPr>
        <p:spPr>
          <a:xfrm>
            <a:off x="6094456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Oval 937"/>
          <p:cNvSpPr/>
          <p:nvPr userDrawn="1"/>
        </p:nvSpPr>
        <p:spPr>
          <a:xfrm>
            <a:off x="616283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Moon 938"/>
          <p:cNvSpPr/>
          <p:nvPr userDrawn="1"/>
        </p:nvSpPr>
        <p:spPr>
          <a:xfrm>
            <a:off x="616283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Rectangle 939"/>
          <p:cNvSpPr/>
          <p:nvPr userDrawn="1"/>
        </p:nvSpPr>
        <p:spPr>
          <a:xfrm>
            <a:off x="647536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Oval 940"/>
          <p:cNvSpPr/>
          <p:nvPr userDrawn="1"/>
        </p:nvSpPr>
        <p:spPr>
          <a:xfrm>
            <a:off x="654373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Moon 941"/>
          <p:cNvSpPr/>
          <p:nvPr userDrawn="1"/>
        </p:nvSpPr>
        <p:spPr>
          <a:xfrm>
            <a:off x="654373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Rectangle 942"/>
          <p:cNvSpPr/>
          <p:nvPr userDrawn="1"/>
        </p:nvSpPr>
        <p:spPr>
          <a:xfrm>
            <a:off x="6856263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Oval 943"/>
          <p:cNvSpPr/>
          <p:nvPr userDrawn="1"/>
        </p:nvSpPr>
        <p:spPr>
          <a:xfrm>
            <a:off x="692463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Moon 944"/>
          <p:cNvSpPr/>
          <p:nvPr userDrawn="1"/>
        </p:nvSpPr>
        <p:spPr>
          <a:xfrm>
            <a:off x="692463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6" name="Rectangle 945"/>
          <p:cNvSpPr/>
          <p:nvPr userDrawn="1"/>
        </p:nvSpPr>
        <p:spPr>
          <a:xfrm>
            <a:off x="7237167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Oval 946"/>
          <p:cNvSpPr/>
          <p:nvPr userDrawn="1"/>
        </p:nvSpPr>
        <p:spPr>
          <a:xfrm>
            <a:off x="730554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8" name="Moon 947"/>
          <p:cNvSpPr/>
          <p:nvPr userDrawn="1"/>
        </p:nvSpPr>
        <p:spPr>
          <a:xfrm>
            <a:off x="730554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Rectangle 948"/>
          <p:cNvSpPr/>
          <p:nvPr userDrawn="1"/>
        </p:nvSpPr>
        <p:spPr>
          <a:xfrm>
            <a:off x="7618070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Oval 949"/>
          <p:cNvSpPr/>
          <p:nvPr userDrawn="1"/>
        </p:nvSpPr>
        <p:spPr>
          <a:xfrm>
            <a:off x="768644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Moon 950"/>
          <p:cNvSpPr/>
          <p:nvPr userDrawn="1"/>
        </p:nvSpPr>
        <p:spPr>
          <a:xfrm>
            <a:off x="768644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Rectangle 951"/>
          <p:cNvSpPr/>
          <p:nvPr userDrawn="1"/>
        </p:nvSpPr>
        <p:spPr>
          <a:xfrm>
            <a:off x="799897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3" name="Oval 952"/>
          <p:cNvSpPr/>
          <p:nvPr userDrawn="1"/>
        </p:nvSpPr>
        <p:spPr>
          <a:xfrm>
            <a:off x="806735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Moon 953"/>
          <p:cNvSpPr/>
          <p:nvPr userDrawn="1"/>
        </p:nvSpPr>
        <p:spPr>
          <a:xfrm>
            <a:off x="806735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" name="Rectangle 954"/>
          <p:cNvSpPr/>
          <p:nvPr userDrawn="1"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6" name="Oval 955"/>
          <p:cNvSpPr/>
          <p:nvPr userDrawn="1"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Moon 956"/>
          <p:cNvSpPr/>
          <p:nvPr userDrawn="1"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8" name="Rectangle 957"/>
          <p:cNvSpPr/>
          <p:nvPr userDrawn="1"/>
        </p:nvSpPr>
        <p:spPr>
          <a:xfrm>
            <a:off x="114271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Oval 958"/>
          <p:cNvSpPr/>
          <p:nvPr userDrawn="1"/>
        </p:nvSpPr>
        <p:spPr>
          <a:xfrm>
            <a:off x="121108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Moon 959"/>
          <p:cNvSpPr/>
          <p:nvPr userDrawn="1"/>
        </p:nvSpPr>
        <p:spPr>
          <a:xfrm>
            <a:off x="121108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Rectangle 960"/>
          <p:cNvSpPr/>
          <p:nvPr userDrawn="1"/>
        </p:nvSpPr>
        <p:spPr>
          <a:xfrm>
            <a:off x="152361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2" name="Oval 961"/>
          <p:cNvSpPr/>
          <p:nvPr userDrawn="1"/>
        </p:nvSpPr>
        <p:spPr>
          <a:xfrm>
            <a:off x="159199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3" name="Moon 962"/>
          <p:cNvSpPr/>
          <p:nvPr userDrawn="1"/>
        </p:nvSpPr>
        <p:spPr>
          <a:xfrm>
            <a:off x="159199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4" name="Rectangle 963"/>
          <p:cNvSpPr/>
          <p:nvPr userDrawn="1"/>
        </p:nvSpPr>
        <p:spPr>
          <a:xfrm>
            <a:off x="190451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5" name="Oval 964"/>
          <p:cNvSpPr/>
          <p:nvPr userDrawn="1"/>
        </p:nvSpPr>
        <p:spPr>
          <a:xfrm>
            <a:off x="197289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6" name="Moon 965"/>
          <p:cNvSpPr/>
          <p:nvPr userDrawn="1"/>
        </p:nvSpPr>
        <p:spPr>
          <a:xfrm>
            <a:off x="197289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7" name="Rectangle 966"/>
          <p:cNvSpPr/>
          <p:nvPr userDrawn="1"/>
        </p:nvSpPr>
        <p:spPr>
          <a:xfrm>
            <a:off x="228542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Oval 967"/>
          <p:cNvSpPr/>
          <p:nvPr userDrawn="1"/>
        </p:nvSpPr>
        <p:spPr>
          <a:xfrm>
            <a:off x="235379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Moon 968"/>
          <p:cNvSpPr/>
          <p:nvPr userDrawn="1"/>
        </p:nvSpPr>
        <p:spPr>
          <a:xfrm>
            <a:off x="235379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Rectangle 969"/>
          <p:cNvSpPr/>
          <p:nvPr userDrawn="1"/>
        </p:nvSpPr>
        <p:spPr>
          <a:xfrm>
            <a:off x="2666325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Oval 970"/>
          <p:cNvSpPr/>
          <p:nvPr userDrawn="1"/>
        </p:nvSpPr>
        <p:spPr>
          <a:xfrm>
            <a:off x="273470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Moon 971"/>
          <p:cNvSpPr/>
          <p:nvPr userDrawn="1"/>
        </p:nvSpPr>
        <p:spPr>
          <a:xfrm>
            <a:off x="273470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Rectangle 972"/>
          <p:cNvSpPr/>
          <p:nvPr userDrawn="1"/>
        </p:nvSpPr>
        <p:spPr>
          <a:xfrm>
            <a:off x="304722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4" name="Oval 973"/>
          <p:cNvSpPr/>
          <p:nvPr userDrawn="1"/>
        </p:nvSpPr>
        <p:spPr>
          <a:xfrm>
            <a:off x="311560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Moon 974"/>
          <p:cNvSpPr/>
          <p:nvPr userDrawn="1"/>
        </p:nvSpPr>
        <p:spPr>
          <a:xfrm>
            <a:off x="311560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Rectangle 975"/>
          <p:cNvSpPr/>
          <p:nvPr userDrawn="1"/>
        </p:nvSpPr>
        <p:spPr>
          <a:xfrm>
            <a:off x="342813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7" name="Oval 976"/>
          <p:cNvSpPr/>
          <p:nvPr userDrawn="1"/>
        </p:nvSpPr>
        <p:spPr>
          <a:xfrm>
            <a:off x="349650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Moon 977"/>
          <p:cNvSpPr/>
          <p:nvPr userDrawn="1"/>
        </p:nvSpPr>
        <p:spPr>
          <a:xfrm>
            <a:off x="349650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Rectangle 978"/>
          <p:cNvSpPr/>
          <p:nvPr userDrawn="1"/>
        </p:nvSpPr>
        <p:spPr>
          <a:xfrm>
            <a:off x="380903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Oval 979"/>
          <p:cNvSpPr/>
          <p:nvPr userDrawn="1"/>
        </p:nvSpPr>
        <p:spPr>
          <a:xfrm>
            <a:off x="387741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Moon 980"/>
          <p:cNvSpPr/>
          <p:nvPr userDrawn="1"/>
        </p:nvSpPr>
        <p:spPr>
          <a:xfrm>
            <a:off x="387741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/>
          <p:cNvSpPr/>
          <p:nvPr userDrawn="1"/>
        </p:nvSpPr>
        <p:spPr>
          <a:xfrm>
            <a:off x="4189939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Oval 982"/>
          <p:cNvSpPr/>
          <p:nvPr userDrawn="1"/>
        </p:nvSpPr>
        <p:spPr>
          <a:xfrm>
            <a:off x="425831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Moon 983"/>
          <p:cNvSpPr/>
          <p:nvPr userDrawn="1"/>
        </p:nvSpPr>
        <p:spPr>
          <a:xfrm>
            <a:off x="425831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Rectangle 984"/>
          <p:cNvSpPr/>
          <p:nvPr userDrawn="1"/>
        </p:nvSpPr>
        <p:spPr>
          <a:xfrm>
            <a:off x="457084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6" name="Oval 985"/>
          <p:cNvSpPr/>
          <p:nvPr userDrawn="1"/>
        </p:nvSpPr>
        <p:spPr>
          <a:xfrm>
            <a:off x="463921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Moon 986"/>
          <p:cNvSpPr/>
          <p:nvPr userDrawn="1"/>
        </p:nvSpPr>
        <p:spPr>
          <a:xfrm>
            <a:off x="463921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Rectangle 987"/>
          <p:cNvSpPr/>
          <p:nvPr userDrawn="1"/>
        </p:nvSpPr>
        <p:spPr>
          <a:xfrm>
            <a:off x="4951746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Oval 988"/>
          <p:cNvSpPr/>
          <p:nvPr userDrawn="1"/>
        </p:nvSpPr>
        <p:spPr>
          <a:xfrm>
            <a:off x="502012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Moon 989"/>
          <p:cNvSpPr/>
          <p:nvPr userDrawn="1"/>
        </p:nvSpPr>
        <p:spPr>
          <a:xfrm>
            <a:off x="502012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Rectangle 990"/>
          <p:cNvSpPr/>
          <p:nvPr userDrawn="1"/>
        </p:nvSpPr>
        <p:spPr>
          <a:xfrm>
            <a:off x="5332649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2" name="Oval 991"/>
          <p:cNvSpPr/>
          <p:nvPr userDrawn="1"/>
        </p:nvSpPr>
        <p:spPr>
          <a:xfrm>
            <a:off x="540102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Moon 992"/>
          <p:cNvSpPr/>
          <p:nvPr userDrawn="1"/>
        </p:nvSpPr>
        <p:spPr>
          <a:xfrm>
            <a:off x="540102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Rectangle 993"/>
          <p:cNvSpPr/>
          <p:nvPr userDrawn="1"/>
        </p:nvSpPr>
        <p:spPr>
          <a:xfrm>
            <a:off x="5713553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Oval 994"/>
          <p:cNvSpPr/>
          <p:nvPr userDrawn="1"/>
        </p:nvSpPr>
        <p:spPr>
          <a:xfrm>
            <a:off x="578192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Moon 995"/>
          <p:cNvSpPr/>
          <p:nvPr userDrawn="1"/>
        </p:nvSpPr>
        <p:spPr>
          <a:xfrm>
            <a:off x="578192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Rectangle 996"/>
          <p:cNvSpPr/>
          <p:nvPr userDrawn="1"/>
        </p:nvSpPr>
        <p:spPr>
          <a:xfrm>
            <a:off x="6094456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8" name="Oval 997"/>
          <p:cNvSpPr/>
          <p:nvPr userDrawn="1"/>
        </p:nvSpPr>
        <p:spPr>
          <a:xfrm>
            <a:off x="616283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" name="Moon 998"/>
          <p:cNvSpPr/>
          <p:nvPr userDrawn="1"/>
        </p:nvSpPr>
        <p:spPr>
          <a:xfrm>
            <a:off x="616283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0" name="Rectangle 999"/>
          <p:cNvSpPr/>
          <p:nvPr userDrawn="1"/>
        </p:nvSpPr>
        <p:spPr>
          <a:xfrm>
            <a:off x="6475360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1" name="Oval 1000"/>
          <p:cNvSpPr/>
          <p:nvPr userDrawn="1"/>
        </p:nvSpPr>
        <p:spPr>
          <a:xfrm>
            <a:off x="654373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Moon 1001"/>
          <p:cNvSpPr/>
          <p:nvPr userDrawn="1"/>
        </p:nvSpPr>
        <p:spPr>
          <a:xfrm>
            <a:off x="654373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Rectangle 1002"/>
          <p:cNvSpPr/>
          <p:nvPr userDrawn="1"/>
        </p:nvSpPr>
        <p:spPr>
          <a:xfrm>
            <a:off x="6856263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Oval 1003"/>
          <p:cNvSpPr/>
          <p:nvPr userDrawn="1"/>
        </p:nvSpPr>
        <p:spPr>
          <a:xfrm>
            <a:off x="692463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Moon 1004"/>
          <p:cNvSpPr/>
          <p:nvPr userDrawn="1"/>
        </p:nvSpPr>
        <p:spPr>
          <a:xfrm>
            <a:off x="692463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Rectangle 1005"/>
          <p:cNvSpPr/>
          <p:nvPr userDrawn="1"/>
        </p:nvSpPr>
        <p:spPr>
          <a:xfrm>
            <a:off x="7237167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Oval 1006"/>
          <p:cNvSpPr/>
          <p:nvPr userDrawn="1"/>
        </p:nvSpPr>
        <p:spPr>
          <a:xfrm>
            <a:off x="730554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Moon 1007"/>
          <p:cNvSpPr/>
          <p:nvPr userDrawn="1"/>
        </p:nvSpPr>
        <p:spPr>
          <a:xfrm>
            <a:off x="730554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Rectangle 1008"/>
          <p:cNvSpPr/>
          <p:nvPr userDrawn="1"/>
        </p:nvSpPr>
        <p:spPr>
          <a:xfrm>
            <a:off x="761807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0" name="Oval 1009"/>
          <p:cNvSpPr/>
          <p:nvPr userDrawn="1"/>
        </p:nvSpPr>
        <p:spPr>
          <a:xfrm>
            <a:off x="768644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1" name="Moon 1010"/>
          <p:cNvSpPr/>
          <p:nvPr userDrawn="1"/>
        </p:nvSpPr>
        <p:spPr>
          <a:xfrm>
            <a:off x="768644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Rectangle 1011"/>
          <p:cNvSpPr/>
          <p:nvPr userDrawn="1"/>
        </p:nvSpPr>
        <p:spPr>
          <a:xfrm>
            <a:off x="799897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3" name="Oval 1012"/>
          <p:cNvSpPr/>
          <p:nvPr userDrawn="1"/>
        </p:nvSpPr>
        <p:spPr>
          <a:xfrm>
            <a:off x="806735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Moon 1013"/>
          <p:cNvSpPr/>
          <p:nvPr userDrawn="1"/>
        </p:nvSpPr>
        <p:spPr>
          <a:xfrm>
            <a:off x="806735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4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O - Title and Content 5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567" y="365126"/>
            <a:ext cx="7229783" cy="1325563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315" y="2069117"/>
            <a:ext cx="7607035" cy="4107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8315" y="6356351"/>
            <a:ext cx="205740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  <p:sp>
        <p:nvSpPr>
          <p:cNvPr id="260" name="Rectangle 259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Moon 261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 userDrawn="1"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 userDrawn="1"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Moon 264"/>
          <p:cNvSpPr/>
          <p:nvPr userDrawn="1"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Moon 267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 userDrawn="1"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 userDrawn="1"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Moon 270"/>
          <p:cNvSpPr/>
          <p:nvPr userDrawn="1"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 userDrawn="1"/>
        </p:nvSpPr>
        <p:spPr>
          <a:xfrm>
            <a:off x="76180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 userDrawn="1"/>
        </p:nvSpPr>
        <p:spPr>
          <a:xfrm>
            <a:off x="83018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Moon 273"/>
          <p:cNvSpPr/>
          <p:nvPr userDrawn="1"/>
        </p:nvSpPr>
        <p:spPr>
          <a:xfrm>
            <a:off x="83018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Moon 276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 userDrawn="1"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 userDrawn="1"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Moon 279"/>
          <p:cNvSpPr/>
          <p:nvPr userDrawn="1"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 userDrawn="1"/>
        </p:nvSpPr>
        <p:spPr>
          <a:xfrm>
            <a:off x="761807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 userDrawn="1"/>
        </p:nvSpPr>
        <p:spPr>
          <a:xfrm>
            <a:off x="83018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Moon 282"/>
          <p:cNvSpPr/>
          <p:nvPr userDrawn="1"/>
        </p:nvSpPr>
        <p:spPr>
          <a:xfrm>
            <a:off x="83018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5" name="Oval 284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6" name="Moon 285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 userDrawn="1"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 userDrawn="1"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Moon 288"/>
          <p:cNvSpPr/>
          <p:nvPr userDrawn="1"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 userDrawn="1"/>
        </p:nvSpPr>
        <p:spPr>
          <a:xfrm>
            <a:off x="761807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 userDrawn="1"/>
        </p:nvSpPr>
        <p:spPr>
          <a:xfrm>
            <a:off x="83018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Moon 291"/>
          <p:cNvSpPr/>
          <p:nvPr userDrawn="1"/>
        </p:nvSpPr>
        <p:spPr>
          <a:xfrm>
            <a:off x="83018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Moon 294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Moon 297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 userDrawn="1"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 userDrawn="1"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Moon 300"/>
          <p:cNvSpPr/>
          <p:nvPr userDrawn="1"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5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linhpham.me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feeds.feedburner.com/showeet" TargetMode="External"/><Relationship Id="rId12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11" Type="http://schemas.openxmlformats.org/officeDocument/2006/relationships/hyperlink" Target="https://twitter.com/showeet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hyperlink" Target="https://www.facebook.com/pages/Neetwork/240707325947259" TargetMode="External"/><Relationship Id="rId9" Type="http://schemas.openxmlformats.org/officeDocument/2006/relationships/hyperlink" Target="http://pinterest.com/showeet" TargetMode="Externa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473620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80661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761" r:id="rId2"/>
    <p:sldLayoutId id="2147483765" r:id="rId3"/>
    <p:sldLayoutId id="2147483864" r:id="rId4"/>
    <p:sldLayoutId id="2147483751" r:id="rId5"/>
    <p:sldLayoutId id="2147483766" r:id="rId6"/>
    <p:sldLayoutId id="2147483768" r:id="rId7"/>
    <p:sldLayoutId id="2147483769" r:id="rId8"/>
    <p:sldLayoutId id="2147483763" r:id="rId9"/>
    <p:sldLayoutId id="2147483772" r:id="rId10"/>
    <p:sldLayoutId id="2147483773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327C5-B821-4FE9-A59A-A60D9EB59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9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3851920" cy="6858000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401108" y="821049"/>
            <a:ext cx="43293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909DB3"/>
                </a:solidFill>
                <a:latin typeface="Calibri Light" panose="020F0302020204030204" pitchFamily="34" charset="0"/>
              </a:rPr>
              <a:t>Free creative PowerPoint and Impress templates, charts, diagrams and maps for your outstanding presentations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884" y="102904"/>
            <a:ext cx="2185416" cy="603504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326747" y="2952726"/>
            <a:ext cx="475488" cy="3067687"/>
            <a:chOff x="4820005" y="2954735"/>
            <a:chExt cx="475488" cy="3067687"/>
          </a:xfrm>
        </p:grpSpPr>
        <p:pic>
          <p:nvPicPr>
            <p:cNvPr id="18" name="Picture 17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20" name="Picture 19">
              <a:hlinkClick r:id="rId7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21" name="Picture 20">
              <a:hlinkClick r:id="rId9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22" name="Picture 21">
              <a:hlinkClick r:id="rId11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 userDrawn="1"/>
        </p:nvSpPr>
        <p:spPr>
          <a:xfrm>
            <a:off x="907580" y="3057225"/>
            <a:ext cx="139012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</a:rPr>
              <a:t>showeet@ymail.com</a:t>
            </a:r>
          </a:p>
        </p:txBody>
      </p:sp>
      <p:pic>
        <p:nvPicPr>
          <p:cNvPr id="24" name="Picture 23">
            <a:hlinkClick r:id="rId13"/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898038"/>
            <a:ext cx="2493480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7902" y="3178632"/>
            <a:ext cx="5332648" cy="1978560"/>
          </a:xfrm>
        </p:spPr>
        <p:txBody>
          <a:bodyPr>
            <a:noAutofit/>
          </a:bodyPr>
          <a:lstStyle/>
          <a:p>
            <a:r>
              <a:rPr lang="en-US" sz="6000" dirty="0"/>
              <a:t>The Creative Creator Created You to Create Creatively!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738" y="5360410"/>
            <a:ext cx="8784976" cy="1272208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wrap="square" anchor="b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>
                <a:latin typeface="+mj-lt"/>
              </a:rPr>
              <a:t>“Do you see a man skilled in his work? He will serve before kings; he will not serve before obscure men.” ~Proverbs 22:29 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88640"/>
            <a:ext cx="2087429" cy="110169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66941" y="385546"/>
            <a:ext cx="66897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Building a Unique Life with God</a:t>
            </a:r>
            <a:endParaRPr lang="en-US" sz="4200" b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11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go base plat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9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108" y="104816"/>
            <a:ext cx="4867275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reative designs with Leg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85" y="3742763"/>
            <a:ext cx="3514725" cy="271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reative designs with Lego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3" b="16546"/>
          <a:stretch/>
        </p:blipFill>
        <p:spPr bwMode="auto">
          <a:xfrm>
            <a:off x="4593423" y="3460525"/>
            <a:ext cx="4175373" cy="2891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creative designs with Leg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9" y="80962"/>
            <a:ext cx="243840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Related image"/>
          <p:cNvSpPr>
            <a:spLocks noChangeAspect="1" noChangeArrowheads="1"/>
          </p:cNvSpPr>
          <p:nvPr/>
        </p:nvSpPr>
        <p:spPr bwMode="auto">
          <a:xfrm>
            <a:off x="155575" y="-1790700"/>
            <a:ext cx="7134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1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go base plat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9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7" r="29055"/>
          <a:stretch/>
        </p:blipFill>
        <p:spPr bwMode="auto">
          <a:xfrm>
            <a:off x="916914" y="3033420"/>
            <a:ext cx="1809253" cy="3483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6" y="188640"/>
            <a:ext cx="4637087" cy="2607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0" descr="Creative Ideas - How to Use LEGO to Teach Kids Ma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51870"/>
            <a:ext cx="5576989" cy="334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1314"/>
            <a:ext cx="2365484" cy="3151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20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go base plat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9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ego Light bul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7158" r="7512" b="6955"/>
          <a:stretch/>
        </p:blipFill>
        <p:spPr bwMode="auto">
          <a:xfrm>
            <a:off x="2447764" y="192069"/>
            <a:ext cx="4248472" cy="647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05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548680"/>
            <a:ext cx="7886700" cy="852492"/>
          </a:xfrm>
        </p:spPr>
        <p:txBody>
          <a:bodyPr>
            <a:normAutofit fontScale="90000"/>
          </a:bodyPr>
          <a:lstStyle/>
          <a:p>
            <a:pPr algn="ctr">
              <a:lnSpc>
                <a:spcPts val="4800"/>
              </a:lnSpc>
            </a:pPr>
            <a:r>
              <a:rPr lang="en-US" b="1" dirty="0"/>
              <a:t>The Creative Creator created you to create creatively!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4028983" y="3019026"/>
            <a:ext cx="1112779" cy="1112779"/>
            <a:chOff x="1225226" y="1867407"/>
            <a:chExt cx="1426464" cy="1426464"/>
          </a:xfrm>
        </p:grpSpPr>
        <p:sp>
          <p:nvSpPr>
            <p:cNvPr id="104" name="Freeform 103"/>
            <p:cNvSpPr/>
            <p:nvPr/>
          </p:nvSpPr>
          <p:spPr>
            <a:xfrm>
              <a:off x="1225226" y="1867407"/>
              <a:ext cx="1426464" cy="1426464"/>
            </a:xfrm>
            <a:custGeom>
              <a:avLst/>
              <a:gdLst>
                <a:gd name="connsiteX0" fmla="*/ 0 w 1426464"/>
                <a:gd name="connsiteY0" fmla="*/ 0 h 1426464"/>
                <a:gd name="connsiteX1" fmla="*/ 713232 w 1426464"/>
                <a:gd name="connsiteY1" fmla="*/ 0 h 1426464"/>
                <a:gd name="connsiteX2" fmla="*/ 1426464 w 1426464"/>
                <a:gd name="connsiteY2" fmla="*/ 0 h 1426464"/>
                <a:gd name="connsiteX3" fmla="*/ 1426464 w 1426464"/>
                <a:gd name="connsiteY3" fmla="*/ 713232 h 1426464"/>
                <a:gd name="connsiteX4" fmla="*/ 1426464 w 1426464"/>
                <a:gd name="connsiteY4" fmla="*/ 1426464 h 1426464"/>
                <a:gd name="connsiteX5" fmla="*/ 713232 w 1426464"/>
                <a:gd name="connsiteY5" fmla="*/ 1426464 h 1426464"/>
                <a:gd name="connsiteX6" fmla="*/ 0 w 1426464"/>
                <a:gd name="connsiteY6" fmla="*/ 1426464 h 1426464"/>
                <a:gd name="connsiteX7" fmla="*/ 0 w 1426464"/>
                <a:gd name="connsiteY7" fmla="*/ 713232 h 142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6464" h="1426464">
                  <a:moveTo>
                    <a:pt x="0" y="0"/>
                  </a:moveTo>
                  <a:lnTo>
                    <a:pt x="713232" y="0"/>
                  </a:lnTo>
                  <a:lnTo>
                    <a:pt x="1426464" y="0"/>
                  </a:lnTo>
                  <a:lnTo>
                    <a:pt x="1426464" y="713232"/>
                  </a:lnTo>
                  <a:lnTo>
                    <a:pt x="1426464" y="1426464"/>
                  </a:lnTo>
                  <a:lnTo>
                    <a:pt x="713232" y="1426464"/>
                  </a:lnTo>
                  <a:lnTo>
                    <a:pt x="0" y="1426464"/>
                  </a:lnTo>
                  <a:lnTo>
                    <a:pt x="0" y="713232"/>
                  </a:lnTo>
                  <a:close/>
                </a:path>
              </a:pathLst>
            </a:custGeom>
            <a:solidFill>
              <a:srgbClr val="ED33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1353242" y="1995423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ED331A"/>
                </a:gs>
                <a:gs pos="44000">
                  <a:srgbClr val="ED331A"/>
                </a:gs>
                <a:gs pos="92000">
                  <a:srgbClr val="F4807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Moon 105"/>
            <p:cNvSpPr/>
            <p:nvPr/>
          </p:nvSpPr>
          <p:spPr>
            <a:xfrm>
              <a:off x="1353242" y="1995423"/>
              <a:ext cx="228600" cy="457200"/>
            </a:xfrm>
            <a:prstGeom prst="moon">
              <a:avLst>
                <a:gd name="adj" fmla="val 9266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2066474" y="1995423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ED331A"/>
                </a:gs>
                <a:gs pos="44000">
                  <a:srgbClr val="ED331A"/>
                </a:gs>
                <a:gs pos="92000">
                  <a:srgbClr val="F4807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Moon 107"/>
            <p:cNvSpPr/>
            <p:nvPr/>
          </p:nvSpPr>
          <p:spPr>
            <a:xfrm>
              <a:off x="2066474" y="1995423"/>
              <a:ext cx="228600" cy="457200"/>
            </a:xfrm>
            <a:prstGeom prst="moon">
              <a:avLst>
                <a:gd name="adj" fmla="val 9266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1353242" y="270865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ED331A"/>
                </a:gs>
                <a:gs pos="44000">
                  <a:srgbClr val="ED331A"/>
                </a:gs>
                <a:gs pos="92000">
                  <a:srgbClr val="F4807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Moon 109"/>
            <p:cNvSpPr/>
            <p:nvPr/>
          </p:nvSpPr>
          <p:spPr>
            <a:xfrm>
              <a:off x="1353242" y="2708655"/>
              <a:ext cx="228600" cy="457200"/>
            </a:xfrm>
            <a:prstGeom prst="moon">
              <a:avLst>
                <a:gd name="adj" fmla="val 9266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066474" y="270865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ED331A"/>
                </a:gs>
                <a:gs pos="44000">
                  <a:srgbClr val="ED331A"/>
                </a:gs>
                <a:gs pos="92000">
                  <a:srgbClr val="F4807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Moon 111"/>
            <p:cNvSpPr/>
            <p:nvPr/>
          </p:nvSpPr>
          <p:spPr>
            <a:xfrm>
              <a:off x="2066474" y="2708655"/>
              <a:ext cx="228600" cy="457200"/>
            </a:xfrm>
            <a:prstGeom prst="moon">
              <a:avLst>
                <a:gd name="adj" fmla="val 9266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93739" y="2125008"/>
            <a:ext cx="2410579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God made you creative!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9805682"/>
      </p:ext>
    </p:extLst>
  </p:cSld>
  <p:clrMapOvr>
    <a:masterClrMapping/>
  </p:clrMapOvr>
</p:sld>
</file>

<file path=ppt/theme/theme1.xml><?xml version="1.0" encoding="utf-8"?>
<a:theme xmlns:a="http://schemas.openxmlformats.org/drawingml/2006/main" name="LEGO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53822</TotalTime>
  <Words>64</Words>
  <Application>Microsoft Office PowerPoint</Application>
  <PresentationFormat>On-screen Show (4:3)</PresentationFormat>
  <Paragraphs>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LEGO TEMPLATE</vt:lpstr>
      <vt:lpstr>TITLES</vt:lpstr>
      <vt:lpstr>1_Blank</vt:lpstr>
      <vt:lpstr>The Creative Creator Created You to Create Creatively!</vt:lpstr>
      <vt:lpstr>PowerPoint Presentation</vt:lpstr>
      <vt:lpstr>PowerPoint Presentation</vt:lpstr>
      <vt:lpstr>PowerPoint Presentation</vt:lpstr>
      <vt:lpstr>The Creative Creator created you to create creatively!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LEGO - Template for PowerPoint</dc:title>
  <dc:creator>showeet.com</dc:creator>
  <dc:description>© Copyright Showeet.com</dc:description>
  <cp:lastModifiedBy>Rebecca Stenlund</cp:lastModifiedBy>
  <cp:revision>22</cp:revision>
  <dcterms:created xsi:type="dcterms:W3CDTF">2011-05-09T14:18:21Z</dcterms:created>
  <dcterms:modified xsi:type="dcterms:W3CDTF">2017-10-12T14:32:53Z</dcterms:modified>
  <cp:category>Templates</cp:category>
</cp:coreProperties>
</file>