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9" r:id="rId1"/>
    <p:sldMasterId id="2147483865" r:id="rId2"/>
    <p:sldMasterId id="2147483868" r:id="rId3"/>
  </p:sldMasterIdLst>
  <p:notesMasterIdLst>
    <p:notesMasterId r:id="rId8"/>
  </p:notesMasterIdLst>
  <p:handoutMasterIdLst>
    <p:handoutMasterId r:id="rId9"/>
  </p:handoutMasterIdLst>
  <p:sldIdLst>
    <p:sldId id="758" r:id="rId4"/>
    <p:sldId id="756" r:id="rId5"/>
    <p:sldId id="762" r:id="rId6"/>
    <p:sldId id="7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GO - COVER SLIDES" id="{308C522E-EEC2-4546-8E7A-7D4C81DCAA09}">
          <p14:sldIdLst>
            <p14:sldId id="758"/>
            <p14:sldId id="756"/>
            <p14:sldId id="762"/>
            <p14:sldId id="761"/>
          </p14:sldIdLst>
        </p14:section>
        <p14:section name="LEGO - TITLE + CONTENT SLIDES" id="{F9A93A72-45D2-4C63-A7DE-DF4531AB5E84}">
          <p14:sldIdLst/>
        </p14:section>
        <p14:section name="LEGO - PLAIN TEMPLATES" id="{901EA94C-EE9C-4167-89D4-74B8079567E8}">
          <p14:sldIdLst/>
        </p14:section>
        <p14:section name="EDITABLE LEGO PARTS" id="{CEBB4FBC-0E6D-4FAA-9DA6-3C8C6A595BF5}">
          <p14:sldIdLst/>
        </p14:section>
        <p14:section name="Thank You!" id="{1C379AA5-D9CD-4404-A184-85E66A549D5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8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2880" userDrawn="1">
          <p15:clr>
            <a:srgbClr val="A4A3A4"/>
          </p15:clr>
        </p15:guide>
        <p15:guide id="7" pos="431" userDrawn="1">
          <p15:clr>
            <a:srgbClr val="A4A3A4"/>
          </p15:clr>
        </p15:guide>
        <p15:guide id="8" pos="5329" userDrawn="1">
          <p15:clr>
            <a:srgbClr val="A4A3A4"/>
          </p15:clr>
        </p15:guide>
        <p15:guide id="9" pos="5556" userDrawn="1">
          <p15:clr>
            <a:srgbClr val="A4A3A4"/>
          </p15:clr>
        </p15:guide>
        <p15:guide id="10" pos="227" userDrawn="1">
          <p15:clr>
            <a:srgbClr val="A4A3A4"/>
          </p15:clr>
        </p15:guide>
        <p15:guide id="11" pos="1474" userDrawn="1">
          <p15:clr>
            <a:srgbClr val="A4A3A4"/>
          </p15:clr>
        </p15:guide>
        <p15:guide id="12" pos="4286" userDrawn="1">
          <p15:clr>
            <a:srgbClr val="A4A3A4"/>
          </p15:clr>
        </p15:guide>
        <p15:guide id="13" pos="3288" userDrawn="1">
          <p15:clr>
            <a:srgbClr val="A4A3A4"/>
          </p15:clr>
        </p15:guide>
        <p15:guide id="14" orient="horz" pos="3294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A8"/>
    <a:srgbClr val="129240"/>
    <a:srgbClr val="F27B00"/>
    <a:srgbClr val="FFD500"/>
    <a:srgbClr val="FFFF66"/>
    <a:srgbClr val="F37B00"/>
    <a:srgbClr val="ED331A"/>
    <a:srgbClr val="2F3A46"/>
    <a:srgbClr val="2F3947"/>
    <a:srgbClr val="1E26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46" autoAdjust="0"/>
    <p:restoredTop sz="95501" autoAdjust="0"/>
  </p:normalViewPr>
  <p:slideViewPr>
    <p:cSldViewPr>
      <p:cViewPr varScale="1">
        <p:scale>
          <a:sx n="58" d="100"/>
          <a:sy n="58" d="100"/>
        </p:scale>
        <p:origin x="870" y="72"/>
      </p:cViewPr>
      <p:guideLst>
        <p:guide orient="horz" pos="2251"/>
        <p:guide orient="horz" pos="3158"/>
        <p:guide orient="horz" pos="981"/>
        <p:guide pos="2880"/>
        <p:guide pos="431"/>
        <p:guide pos="5329"/>
        <p:guide pos="5556"/>
        <p:guide pos="227"/>
        <p:guide pos="1474"/>
        <p:guide pos="4286"/>
        <p:guide pos="3288"/>
        <p:guide orient="horz" pos="3294"/>
        <p:guide orient="horz"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294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10/12/2017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496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874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609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797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LEGO - Title Slide 1">
    <p:bg>
      <p:bgPr>
        <a:gradFill flip="none" rotWithShape="1">
          <a:gsLst>
            <a:gs pos="12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Rectangle 1264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6" name="Oval 1265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7" name="Moon 1266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8" name="Rectangle 1267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9" name="Oval 1268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0" name="Moon 1269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0" name="Rectangle 1339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1" name="Oval 1340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2" name="Moon 1341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3" name="Rectangle 1342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4" name="Oval 1343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5" name="Moon 1344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5" name="Rectangle 1504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6" name="Oval 1505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7" name="Moon 1506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8" name="Rectangle 1507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9" name="Oval 1508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0" name="Moon 1509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1" name="Rectangle 1510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2" name="Oval 1511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3" name="Moon 1512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4" name="Rectangle 1513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5" name="Oval 1514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6" name="Moon 1515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7" name="Rectangle 1516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18" name="Oval 1517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9" name="Moon 1518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0" name="Rectangle 1519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1" name="Oval 1520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2" name="Moon 1521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3" name="Rectangle 1522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4" name="Oval 1523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5" name="Moon 1524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6" name="Rectangle 1525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7" name="Oval 1526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8" name="Moon 1527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9" name="Rectangle 1528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0" name="Oval 1529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1" name="Moon 1530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2" name="Rectangle 1531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3" name="Oval 1532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4" name="Moon 1533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5" name="Rectangle 1534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36" name="Oval 1535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" name="Moon 1536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" name="Rectangle 1537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" name="Oval 1538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" name="Moon 1539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1" name="Rectangle 1540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2" name="Oval 1541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3" name="Moon 1542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4" name="Rectangle 1543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5" name="Oval 1544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6" name="Moon 1545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6" name="Rectangle 1735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7" name="Oval 1736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8" name="Moon 1737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5" name="Rectangle 1894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6" name="Oval 1895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7" name="Moon 1896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8" name="Rectangle 1897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99" name="Oval 1898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0" name="Moon 1899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1" name="Rectangle 1900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02" name="Oval 1901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3" name="Moon 1902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4" name="Rectangle 1903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5" name="Oval 1904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6" name="Moon 1905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7" name="Rectangle 1906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8" name="Oval 1907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9" name="Moon 1908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0" name="Rectangle 1909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1" name="Oval 1910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2" name="Moon 1911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3" name="Rectangle 1912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4" name="Oval 1913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5" name="Moon 1914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6" name="Rectangle 1915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7" name="Oval 1916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8" name="Moon 1917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9" name="Rectangle 1918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0" name="Oval 1919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1" name="Moon 1920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2" name="Rectangle 1921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3" name="Oval 1922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4" name="Moon 1923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5" name="Rectangle 1924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6" name="Oval 1925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7" name="Moon 1926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8" name="Rectangle 1927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29" name="Oval 1928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0" name="Moon 1929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1" name="Rectangle 1930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32" name="Oval 1931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3" name="Moon 1932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4" name="Rectangle 1933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5" name="Oval 1934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6" name="Moon 1935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7" name="Rectangle 1936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8" name="Oval 1937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9" name="Moon 1938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0" name="Rectangle 1939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1" name="Oval 1940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2" name="Moon 1941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3" name="Rectangle 1942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4" name="Oval 1943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" name="Moon 1944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" name="Rectangle 1945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7" name="Oval 1946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8" name="Moon 1947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9" name="Rectangle 1948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0" name="Oval 1949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1" name="Moon 1950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2" name="Rectangle 1951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3" name="Oval 1952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4" name="Moon 1953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5" name="Rectangle 1954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6" name="Oval 1955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7" name="Moon 1956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8" name="Rectangle 1957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9" name="Oval 1958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0" name="Moon 1959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1" name="Rectangle 1960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2" name="Oval 1961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3" name="Moon 1962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4" name="Rectangle 1963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5" name="Oval 1964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6" name="Moon 1965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7" name="Rectangle 1966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8" name="Oval 1967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9" name="Moon 1968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0" name="Rectangle 1969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1" name="Oval 1970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2" name="Moon 1971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3" name="Rectangle 1972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4" name="Oval 1973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5" name="Moon 1974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6" name="Rectangle 1975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77" name="Oval 1976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8" name="Moon 1977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9" name="Rectangle 1978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80" name="Oval 1979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1" name="Moon 1980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2" name="Rectangle 1981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83" name="Oval 1982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4" name="Moon 1983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5" name="Rectangle 1984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6" name="Oval 1985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7" name="Moon 1986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8" name="Rectangle 1987"/>
          <p:cNvSpPr/>
          <p:nvPr userDrawn="1"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9" name="Oval 1988"/>
          <p:cNvSpPr/>
          <p:nvPr userDrawn="1"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0" name="Moon 1989"/>
          <p:cNvSpPr/>
          <p:nvPr userDrawn="1"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1" name="Rectangle 1990"/>
          <p:cNvSpPr/>
          <p:nvPr userDrawn="1"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2" name="Oval 1991"/>
          <p:cNvSpPr/>
          <p:nvPr userDrawn="1"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3" name="Moon 1992"/>
          <p:cNvSpPr/>
          <p:nvPr userDrawn="1"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4" name="Rectangle 1993"/>
          <p:cNvSpPr/>
          <p:nvPr userDrawn="1"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5" name="Oval 1994"/>
          <p:cNvSpPr/>
          <p:nvPr userDrawn="1"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6" name="Moon 1995"/>
          <p:cNvSpPr/>
          <p:nvPr userDrawn="1"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7" name="Rectangle 1996"/>
          <p:cNvSpPr/>
          <p:nvPr userDrawn="1"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8" name="Oval 1997"/>
          <p:cNvSpPr/>
          <p:nvPr userDrawn="1"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9" name="Moon 1998"/>
          <p:cNvSpPr/>
          <p:nvPr userDrawn="1"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0" name="Rectangle 1999"/>
          <p:cNvSpPr/>
          <p:nvPr userDrawn="1"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1" name="Oval 2000"/>
          <p:cNvSpPr/>
          <p:nvPr userDrawn="1"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2" name="Moon 2001"/>
          <p:cNvSpPr/>
          <p:nvPr userDrawn="1"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3" name="Rectangle 2002"/>
          <p:cNvSpPr/>
          <p:nvPr userDrawn="1"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4" name="Oval 2003"/>
          <p:cNvSpPr/>
          <p:nvPr userDrawn="1"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5" name="Moon 2004"/>
          <p:cNvSpPr/>
          <p:nvPr userDrawn="1"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6" name="Rectangle 2005"/>
          <p:cNvSpPr/>
          <p:nvPr userDrawn="1"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7" name="Oval 2006"/>
          <p:cNvSpPr/>
          <p:nvPr userDrawn="1"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8" name="Moon 2007"/>
          <p:cNvSpPr/>
          <p:nvPr userDrawn="1"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9" name="Rectangle 2008"/>
          <p:cNvSpPr/>
          <p:nvPr userDrawn="1"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0" name="Oval 2009"/>
          <p:cNvSpPr/>
          <p:nvPr userDrawn="1"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1" name="Moon 2010"/>
          <p:cNvSpPr/>
          <p:nvPr userDrawn="1"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2" name="Rectangle 2011"/>
          <p:cNvSpPr/>
          <p:nvPr userDrawn="1"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3" name="Oval 2012"/>
          <p:cNvSpPr/>
          <p:nvPr userDrawn="1"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4" name="Moon 2013"/>
          <p:cNvSpPr/>
          <p:nvPr userDrawn="1"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5" name="Rectangle 2014"/>
          <p:cNvSpPr/>
          <p:nvPr userDrawn="1"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6" name="Oval 2015"/>
          <p:cNvSpPr/>
          <p:nvPr userDrawn="1"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7" name="Moon 2016"/>
          <p:cNvSpPr/>
          <p:nvPr userDrawn="1"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8" name="Rectangle 2017"/>
          <p:cNvSpPr/>
          <p:nvPr userDrawn="1"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9" name="Oval 2018"/>
          <p:cNvSpPr/>
          <p:nvPr userDrawn="1"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0" name="Moon 2019"/>
          <p:cNvSpPr/>
          <p:nvPr userDrawn="1"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1" name="Rectangle 2020"/>
          <p:cNvSpPr/>
          <p:nvPr userDrawn="1"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2" name="Oval 2021"/>
          <p:cNvSpPr/>
          <p:nvPr userDrawn="1"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3" name="Moon 2022"/>
          <p:cNvSpPr/>
          <p:nvPr userDrawn="1"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4" name="Rectangle 2023"/>
          <p:cNvSpPr/>
          <p:nvPr userDrawn="1"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5" name="Oval 2024"/>
          <p:cNvSpPr/>
          <p:nvPr userDrawn="1"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6" name="Moon 2025"/>
          <p:cNvSpPr/>
          <p:nvPr userDrawn="1"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7" name="Rectangle 2026"/>
          <p:cNvSpPr/>
          <p:nvPr userDrawn="1"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8" name="Oval 2027"/>
          <p:cNvSpPr/>
          <p:nvPr userDrawn="1"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9" name="Moon 2028"/>
          <p:cNvSpPr/>
          <p:nvPr userDrawn="1"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0" name="Rectangle 2029"/>
          <p:cNvSpPr/>
          <p:nvPr userDrawn="1"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1" name="Oval 2030"/>
          <p:cNvSpPr/>
          <p:nvPr userDrawn="1"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2" name="Moon 2031"/>
          <p:cNvSpPr/>
          <p:nvPr userDrawn="1"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3" name="Rectangle 2032"/>
          <p:cNvSpPr/>
          <p:nvPr userDrawn="1"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4" name="Oval 2033"/>
          <p:cNvSpPr/>
          <p:nvPr userDrawn="1"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5" name="Moon 2034"/>
          <p:cNvSpPr/>
          <p:nvPr userDrawn="1"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6" name="Rectangle 2035"/>
          <p:cNvSpPr/>
          <p:nvPr userDrawn="1"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37" name="Oval 2036"/>
          <p:cNvSpPr/>
          <p:nvPr userDrawn="1"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8" name="Moon 2037"/>
          <p:cNvSpPr/>
          <p:nvPr userDrawn="1"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9" name="Rectangle 2038"/>
          <p:cNvSpPr/>
          <p:nvPr userDrawn="1"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40" name="Oval 2039"/>
          <p:cNvSpPr/>
          <p:nvPr userDrawn="1"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1" name="Moon 2040"/>
          <p:cNvSpPr/>
          <p:nvPr userDrawn="1"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2" name="Rectangle 2041"/>
          <p:cNvSpPr/>
          <p:nvPr userDrawn="1"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3" name="Oval 2042"/>
          <p:cNvSpPr/>
          <p:nvPr userDrawn="1"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4" name="Moon 2043"/>
          <p:cNvSpPr/>
          <p:nvPr userDrawn="1"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5" name="Rectangle 2044"/>
          <p:cNvSpPr/>
          <p:nvPr userDrawn="1"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6" name="Oval 2045"/>
          <p:cNvSpPr/>
          <p:nvPr userDrawn="1"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7" name="Moon 2046"/>
          <p:cNvSpPr/>
          <p:nvPr userDrawn="1"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" name="Rectangle 2047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" name="Oval 2048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Moon 2049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1" name="Rectangle 2050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2" name="Oval 2051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Moon 2052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4" name="Rectangle 2053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5" name="Oval 2054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6" name="Moon 2055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2056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Oval 2057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Moon 2058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0" name="Rectangle 2059"/>
          <p:cNvSpPr/>
          <p:nvPr userDrawn="1"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61" name="Oval 2060"/>
          <p:cNvSpPr/>
          <p:nvPr userDrawn="1"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2" name="Moon 2061"/>
          <p:cNvSpPr/>
          <p:nvPr userDrawn="1"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/>
          <p:cNvSpPr/>
          <p:nvPr userDrawn="1"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64" name="Oval 2063"/>
          <p:cNvSpPr/>
          <p:nvPr userDrawn="1"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5" name="Moon 2064"/>
          <p:cNvSpPr/>
          <p:nvPr userDrawn="1"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6" name="Rectangle 2065"/>
          <p:cNvSpPr/>
          <p:nvPr userDrawn="1"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7" name="Oval 2066"/>
          <p:cNvSpPr/>
          <p:nvPr userDrawn="1"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8" name="Moon 2067"/>
          <p:cNvSpPr/>
          <p:nvPr userDrawn="1"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9" name="Rectangle 2068"/>
          <p:cNvSpPr/>
          <p:nvPr userDrawn="1"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0" name="Oval 2069"/>
          <p:cNvSpPr/>
          <p:nvPr userDrawn="1"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1" name="Moon 2070"/>
          <p:cNvSpPr/>
          <p:nvPr userDrawn="1"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2" name="Rectangle 2071"/>
          <p:cNvSpPr/>
          <p:nvPr userDrawn="1"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73" name="Oval 2072"/>
          <p:cNvSpPr/>
          <p:nvPr userDrawn="1"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4" name="Moon 2073"/>
          <p:cNvSpPr/>
          <p:nvPr userDrawn="1"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5" name="Rectangle 2074"/>
          <p:cNvSpPr/>
          <p:nvPr userDrawn="1"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76" name="Oval 2075"/>
          <p:cNvSpPr/>
          <p:nvPr userDrawn="1"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7" name="Moon 2076"/>
          <p:cNvSpPr/>
          <p:nvPr userDrawn="1"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8" name="Rectangle 2077"/>
          <p:cNvSpPr/>
          <p:nvPr userDrawn="1"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79" name="Oval 2078"/>
          <p:cNvSpPr/>
          <p:nvPr userDrawn="1"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0" name="Moon 2079"/>
          <p:cNvSpPr/>
          <p:nvPr userDrawn="1"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1" name="Rectangle 2080"/>
          <p:cNvSpPr/>
          <p:nvPr userDrawn="1"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2" name="Oval 2081"/>
          <p:cNvSpPr/>
          <p:nvPr userDrawn="1"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3" name="Moon 2082"/>
          <p:cNvSpPr/>
          <p:nvPr userDrawn="1"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4" name="Rectangle 2083"/>
          <p:cNvSpPr/>
          <p:nvPr userDrawn="1"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5" name="Oval 2084"/>
          <p:cNvSpPr/>
          <p:nvPr userDrawn="1"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6" name="Moon 2085"/>
          <p:cNvSpPr/>
          <p:nvPr userDrawn="1"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7" name="Rectangle 2086"/>
          <p:cNvSpPr/>
          <p:nvPr userDrawn="1"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88" name="Oval 2087"/>
          <p:cNvSpPr/>
          <p:nvPr userDrawn="1"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9" name="Moon 2088"/>
          <p:cNvSpPr/>
          <p:nvPr userDrawn="1"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0" name="Rectangle 2089"/>
          <p:cNvSpPr/>
          <p:nvPr userDrawn="1"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1" name="Oval 2090"/>
          <p:cNvSpPr/>
          <p:nvPr userDrawn="1"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2" name="Moon 2091"/>
          <p:cNvSpPr/>
          <p:nvPr userDrawn="1"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3" name="Rectangle 2092"/>
          <p:cNvSpPr/>
          <p:nvPr userDrawn="1"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4" name="Oval 2093"/>
          <p:cNvSpPr/>
          <p:nvPr userDrawn="1"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5" name="Moon 2094"/>
          <p:cNvSpPr/>
          <p:nvPr userDrawn="1"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6" name="Rectangle 2095"/>
          <p:cNvSpPr/>
          <p:nvPr userDrawn="1"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7" name="Oval 2096"/>
          <p:cNvSpPr/>
          <p:nvPr userDrawn="1"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8" name="Moon 2097"/>
          <p:cNvSpPr/>
          <p:nvPr userDrawn="1"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9" name="Rectangle 2098"/>
          <p:cNvSpPr/>
          <p:nvPr userDrawn="1"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0" name="Oval 2099"/>
          <p:cNvSpPr/>
          <p:nvPr userDrawn="1"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1" name="Moon 2100"/>
          <p:cNvSpPr/>
          <p:nvPr userDrawn="1"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2" name="Rectangle 2101"/>
          <p:cNvSpPr/>
          <p:nvPr userDrawn="1"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3" name="Oval 2102"/>
          <p:cNvSpPr/>
          <p:nvPr userDrawn="1"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4" name="Moon 2103"/>
          <p:cNvSpPr/>
          <p:nvPr userDrawn="1"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5" name="Rectangle 2104"/>
          <p:cNvSpPr/>
          <p:nvPr userDrawn="1"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6" name="Oval 2105"/>
          <p:cNvSpPr/>
          <p:nvPr userDrawn="1"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7" name="Moon 2106"/>
          <p:cNvSpPr/>
          <p:nvPr userDrawn="1"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8" name="Rectangle 2107"/>
          <p:cNvSpPr/>
          <p:nvPr userDrawn="1"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9" name="Oval 2108"/>
          <p:cNvSpPr/>
          <p:nvPr userDrawn="1"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0" name="Moon 2109"/>
          <p:cNvSpPr/>
          <p:nvPr userDrawn="1"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1" name="Rectangle 2110"/>
          <p:cNvSpPr/>
          <p:nvPr userDrawn="1"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2" name="Oval 2111"/>
          <p:cNvSpPr/>
          <p:nvPr userDrawn="1"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3" name="Moon 2112"/>
          <p:cNvSpPr/>
          <p:nvPr userDrawn="1"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4" name="Rectangle 2113"/>
          <p:cNvSpPr/>
          <p:nvPr userDrawn="1"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5" name="Oval 2114"/>
          <p:cNvSpPr/>
          <p:nvPr userDrawn="1"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6" name="Moon 2115"/>
          <p:cNvSpPr/>
          <p:nvPr userDrawn="1"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7" name="Rectangle 2116"/>
          <p:cNvSpPr/>
          <p:nvPr userDrawn="1"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8" name="Oval 2117"/>
          <p:cNvSpPr/>
          <p:nvPr userDrawn="1"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9" name="Moon 2118"/>
          <p:cNvSpPr/>
          <p:nvPr userDrawn="1"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0" name="Rectangle 2119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1" name="Oval 2120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2" name="Moon 2121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3" name="Rectangle 2122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4" name="Oval 2123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5" name="Moon 2124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6" name="Rectangle 2125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7" name="Oval 2126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8" name="Moon 2127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9" name="Rectangle 2128"/>
          <p:cNvSpPr/>
          <p:nvPr userDrawn="1"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0" name="Oval 2129"/>
          <p:cNvSpPr/>
          <p:nvPr userDrawn="1"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1" name="Moon 2130"/>
          <p:cNvSpPr/>
          <p:nvPr userDrawn="1"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2" name="Rectangle 2131"/>
          <p:cNvSpPr/>
          <p:nvPr userDrawn="1"/>
        </p:nvSpPr>
        <p:spPr>
          <a:xfrm>
            <a:off x="761807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3" name="Oval 2132"/>
          <p:cNvSpPr/>
          <p:nvPr userDrawn="1"/>
        </p:nvSpPr>
        <p:spPr>
          <a:xfrm>
            <a:off x="83018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4" name="Moon 2133"/>
          <p:cNvSpPr/>
          <p:nvPr userDrawn="1"/>
        </p:nvSpPr>
        <p:spPr>
          <a:xfrm>
            <a:off x="83018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5" name="Rectangle 2134"/>
          <p:cNvSpPr/>
          <p:nvPr userDrawn="1"/>
        </p:nvSpPr>
        <p:spPr>
          <a:xfrm>
            <a:off x="1142711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6" name="Oval 2135"/>
          <p:cNvSpPr/>
          <p:nvPr userDrawn="1"/>
        </p:nvSpPr>
        <p:spPr>
          <a:xfrm>
            <a:off x="121108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7" name="Moon 2136"/>
          <p:cNvSpPr/>
          <p:nvPr userDrawn="1"/>
        </p:nvSpPr>
        <p:spPr>
          <a:xfrm>
            <a:off x="121108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8" name="Rectangle 2137"/>
          <p:cNvSpPr/>
          <p:nvPr userDrawn="1"/>
        </p:nvSpPr>
        <p:spPr>
          <a:xfrm>
            <a:off x="152361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9" name="Oval 2138"/>
          <p:cNvSpPr/>
          <p:nvPr userDrawn="1"/>
        </p:nvSpPr>
        <p:spPr>
          <a:xfrm>
            <a:off x="159199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0" name="Moon 2139"/>
          <p:cNvSpPr/>
          <p:nvPr userDrawn="1"/>
        </p:nvSpPr>
        <p:spPr>
          <a:xfrm>
            <a:off x="159199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1" name="Rectangle 2140"/>
          <p:cNvSpPr/>
          <p:nvPr userDrawn="1"/>
        </p:nvSpPr>
        <p:spPr>
          <a:xfrm>
            <a:off x="7237167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42" name="Oval 2141"/>
          <p:cNvSpPr/>
          <p:nvPr userDrawn="1"/>
        </p:nvSpPr>
        <p:spPr>
          <a:xfrm>
            <a:off x="730554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3" name="Moon 2142"/>
          <p:cNvSpPr/>
          <p:nvPr userDrawn="1"/>
        </p:nvSpPr>
        <p:spPr>
          <a:xfrm>
            <a:off x="730554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4" name="Rectangle 2143"/>
          <p:cNvSpPr/>
          <p:nvPr userDrawn="1"/>
        </p:nvSpPr>
        <p:spPr>
          <a:xfrm>
            <a:off x="7618070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45" name="Oval 2144"/>
          <p:cNvSpPr/>
          <p:nvPr userDrawn="1"/>
        </p:nvSpPr>
        <p:spPr>
          <a:xfrm>
            <a:off x="768644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6" name="Moon 2145"/>
          <p:cNvSpPr/>
          <p:nvPr userDrawn="1"/>
        </p:nvSpPr>
        <p:spPr>
          <a:xfrm>
            <a:off x="768644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7" name="Rectangle 2146"/>
          <p:cNvSpPr/>
          <p:nvPr userDrawn="1"/>
        </p:nvSpPr>
        <p:spPr>
          <a:xfrm>
            <a:off x="799897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8" name="Oval 2147"/>
          <p:cNvSpPr/>
          <p:nvPr userDrawn="1"/>
        </p:nvSpPr>
        <p:spPr>
          <a:xfrm>
            <a:off x="806735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9" name="Moon 2148"/>
          <p:cNvSpPr/>
          <p:nvPr userDrawn="1"/>
        </p:nvSpPr>
        <p:spPr>
          <a:xfrm>
            <a:off x="806735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" name="Rectangle 2149"/>
          <p:cNvSpPr/>
          <p:nvPr userDrawn="1"/>
        </p:nvSpPr>
        <p:spPr>
          <a:xfrm>
            <a:off x="8379877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" name="Oval 2150"/>
          <p:cNvSpPr/>
          <p:nvPr userDrawn="1"/>
        </p:nvSpPr>
        <p:spPr>
          <a:xfrm>
            <a:off x="844825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2" name="Moon 2151"/>
          <p:cNvSpPr/>
          <p:nvPr userDrawn="1"/>
        </p:nvSpPr>
        <p:spPr>
          <a:xfrm>
            <a:off x="844825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3" name="Rectangle 2152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4" name="Oval 2153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5" name="Moon 2154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6" name="Rectangle 2155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7" name="Oval 2156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8" name="Moon 2157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9" name="Rectangle 2158"/>
          <p:cNvSpPr/>
          <p:nvPr userDrawn="1"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60" name="Oval 2159"/>
          <p:cNvSpPr/>
          <p:nvPr userDrawn="1"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1" name="Moon 2160"/>
          <p:cNvSpPr/>
          <p:nvPr userDrawn="1"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2" name="Rectangle 2161"/>
          <p:cNvSpPr/>
          <p:nvPr userDrawn="1"/>
        </p:nvSpPr>
        <p:spPr>
          <a:xfrm>
            <a:off x="761807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3" name="Oval 2162"/>
          <p:cNvSpPr/>
          <p:nvPr userDrawn="1"/>
        </p:nvSpPr>
        <p:spPr>
          <a:xfrm>
            <a:off x="83018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4" name="Moon 2163"/>
          <p:cNvSpPr/>
          <p:nvPr userDrawn="1"/>
        </p:nvSpPr>
        <p:spPr>
          <a:xfrm>
            <a:off x="83018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5" name="Rectangle 2164"/>
          <p:cNvSpPr/>
          <p:nvPr userDrawn="1"/>
        </p:nvSpPr>
        <p:spPr>
          <a:xfrm>
            <a:off x="1142711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6" name="Oval 2165"/>
          <p:cNvSpPr/>
          <p:nvPr userDrawn="1"/>
        </p:nvSpPr>
        <p:spPr>
          <a:xfrm>
            <a:off x="121108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7" name="Moon 2166"/>
          <p:cNvSpPr/>
          <p:nvPr userDrawn="1"/>
        </p:nvSpPr>
        <p:spPr>
          <a:xfrm>
            <a:off x="121108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8" name="Rectangle 2167"/>
          <p:cNvSpPr/>
          <p:nvPr userDrawn="1"/>
        </p:nvSpPr>
        <p:spPr>
          <a:xfrm>
            <a:off x="1523614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9" name="Oval 2168"/>
          <p:cNvSpPr/>
          <p:nvPr userDrawn="1"/>
        </p:nvSpPr>
        <p:spPr>
          <a:xfrm>
            <a:off x="159199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0" name="Moon 2169"/>
          <p:cNvSpPr/>
          <p:nvPr userDrawn="1"/>
        </p:nvSpPr>
        <p:spPr>
          <a:xfrm>
            <a:off x="159199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1" name="Rectangle 2170"/>
          <p:cNvSpPr/>
          <p:nvPr userDrawn="1"/>
        </p:nvSpPr>
        <p:spPr>
          <a:xfrm>
            <a:off x="7237167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72" name="Oval 2171"/>
          <p:cNvSpPr/>
          <p:nvPr userDrawn="1"/>
        </p:nvSpPr>
        <p:spPr>
          <a:xfrm>
            <a:off x="730554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3" name="Moon 2172"/>
          <p:cNvSpPr/>
          <p:nvPr userDrawn="1"/>
        </p:nvSpPr>
        <p:spPr>
          <a:xfrm>
            <a:off x="730554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4" name="Rectangle 2173"/>
          <p:cNvSpPr/>
          <p:nvPr userDrawn="1"/>
        </p:nvSpPr>
        <p:spPr>
          <a:xfrm>
            <a:off x="7618070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75" name="Oval 2174"/>
          <p:cNvSpPr/>
          <p:nvPr userDrawn="1"/>
        </p:nvSpPr>
        <p:spPr>
          <a:xfrm>
            <a:off x="768644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6" name="Moon 2175"/>
          <p:cNvSpPr/>
          <p:nvPr userDrawn="1"/>
        </p:nvSpPr>
        <p:spPr>
          <a:xfrm>
            <a:off x="768644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7" name="Rectangle 2176"/>
          <p:cNvSpPr/>
          <p:nvPr userDrawn="1"/>
        </p:nvSpPr>
        <p:spPr>
          <a:xfrm>
            <a:off x="7998974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8" name="Oval 2177"/>
          <p:cNvSpPr/>
          <p:nvPr userDrawn="1"/>
        </p:nvSpPr>
        <p:spPr>
          <a:xfrm>
            <a:off x="806735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9" name="Moon 2178"/>
          <p:cNvSpPr/>
          <p:nvPr userDrawn="1"/>
        </p:nvSpPr>
        <p:spPr>
          <a:xfrm>
            <a:off x="806735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0" name="Rectangle 2179"/>
          <p:cNvSpPr/>
          <p:nvPr userDrawn="1"/>
        </p:nvSpPr>
        <p:spPr>
          <a:xfrm>
            <a:off x="8379877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1" name="Oval 2180"/>
          <p:cNvSpPr/>
          <p:nvPr userDrawn="1"/>
        </p:nvSpPr>
        <p:spPr>
          <a:xfrm>
            <a:off x="844825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2" name="Moon 2181"/>
          <p:cNvSpPr/>
          <p:nvPr userDrawn="1"/>
        </p:nvSpPr>
        <p:spPr>
          <a:xfrm>
            <a:off x="844825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3" name="Rectangle 2182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84" name="Oval 2183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5" name="Moon 2184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6" name="Rectangle 2185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7" name="Oval 2186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8" name="Moon 2187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9" name="Rectangle 2188"/>
          <p:cNvSpPr/>
          <p:nvPr userDrawn="1"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0" name="Oval 2189"/>
          <p:cNvSpPr/>
          <p:nvPr userDrawn="1"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1" name="Moon 2190"/>
          <p:cNvSpPr/>
          <p:nvPr userDrawn="1"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2" name="Rectangle 2191"/>
          <p:cNvSpPr/>
          <p:nvPr userDrawn="1"/>
        </p:nvSpPr>
        <p:spPr>
          <a:xfrm>
            <a:off x="761807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3" name="Oval 2192"/>
          <p:cNvSpPr/>
          <p:nvPr userDrawn="1"/>
        </p:nvSpPr>
        <p:spPr>
          <a:xfrm>
            <a:off x="83018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4" name="Moon 2193"/>
          <p:cNvSpPr/>
          <p:nvPr userDrawn="1"/>
        </p:nvSpPr>
        <p:spPr>
          <a:xfrm>
            <a:off x="83018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5" name="Rectangle 2194"/>
          <p:cNvSpPr/>
          <p:nvPr userDrawn="1"/>
        </p:nvSpPr>
        <p:spPr>
          <a:xfrm>
            <a:off x="1142711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6" name="Oval 2195"/>
          <p:cNvSpPr/>
          <p:nvPr userDrawn="1"/>
        </p:nvSpPr>
        <p:spPr>
          <a:xfrm>
            <a:off x="121108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7" name="Moon 2196"/>
          <p:cNvSpPr/>
          <p:nvPr userDrawn="1"/>
        </p:nvSpPr>
        <p:spPr>
          <a:xfrm>
            <a:off x="121108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8" name="Rectangle 2197"/>
          <p:cNvSpPr/>
          <p:nvPr userDrawn="1"/>
        </p:nvSpPr>
        <p:spPr>
          <a:xfrm>
            <a:off x="1523614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9" name="Oval 2198"/>
          <p:cNvSpPr/>
          <p:nvPr userDrawn="1"/>
        </p:nvSpPr>
        <p:spPr>
          <a:xfrm>
            <a:off x="159199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0" name="Moon 2199"/>
          <p:cNvSpPr/>
          <p:nvPr userDrawn="1"/>
        </p:nvSpPr>
        <p:spPr>
          <a:xfrm>
            <a:off x="159199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1" name="Rectangle 2200"/>
          <p:cNvSpPr/>
          <p:nvPr userDrawn="1"/>
        </p:nvSpPr>
        <p:spPr>
          <a:xfrm>
            <a:off x="7237167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02" name="Oval 2201"/>
          <p:cNvSpPr/>
          <p:nvPr userDrawn="1"/>
        </p:nvSpPr>
        <p:spPr>
          <a:xfrm>
            <a:off x="730554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3" name="Moon 2202"/>
          <p:cNvSpPr/>
          <p:nvPr userDrawn="1"/>
        </p:nvSpPr>
        <p:spPr>
          <a:xfrm>
            <a:off x="730554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4" name="Rectangle 2203"/>
          <p:cNvSpPr/>
          <p:nvPr userDrawn="1"/>
        </p:nvSpPr>
        <p:spPr>
          <a:xfrm>
            <a:off x="7618070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05" name="Oval 2204"/>
          <p:cNvSpPr/>
          <p:nvPr userDrawn="1"/>
        </p:nvSpPr>
        <p:spPr>
          <a:xfrm>
            <a:off x="768644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6" name="Moon 2205"/>
          <p:cNvSpPr/>
          <p:nvPr userDrawn="1"/>
        </p:nvSpPr>
        <p:spPr>
          <a:xfrm>
            <a:off x="768644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7" name="Rectangle 2206"/>
          <p:cNvSpPr/>
          <p:nvPr userDrawn="1"/>
        </p:nvSpPr>
        <p:spPr>
          <a:xfrm>
            <a:off x="799897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8" name="Oval 2207"/>
          <p:cNvSpPr/>
          <p:nvPr userDrawn="1"/>
        </p:nvSpPr>
        <p:spPr>
          <a:xfrm>
            <a:off x="806735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9" name="Moon 2208"/>
          <p:cNvSpPr/>
          <p:nvPr userDrawn="1"/>
        </p:nvSpPr>
        <p:spPr>
          <a:xfrm>
            <a:off x="806735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0" name="Rectangle 2209"/>
          <p:cNvSpPr/>
          <p:nvPr userDrawn="1"/>
        </p:nvSpPr>
        <p:spPr>
          <a:xfrm>
            <a:off x="8379877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1" name="Oval 2210"/>
          <p:cNvSpPr/>
          <p:nvPr userDrawn="1"/>
        </p:nvSpPr>
        <p:spPr>
          <a:xfrm>
            <a:off x="844825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2" name="Moon 2211"/>
          <p:cNvSpPr/>
          <p:nvPr userDrawn="1"/>
        </p:nvSpPr>
        <p:spPr>
          <a:xfrm>
            <a:off x="844825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3" name="Rectangle 2212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4" name="Oval 2213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5" name="Moon 2214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6" name="Rectangle 2215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17" name="Oval 2216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8" name="Moon 2217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9" name="Rectangle 2218"/>
          <p:cNvSpPr/>
          <p:nvPr userDrawn="1"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20" name="Oval 2219"/>
          <p:cNvSpPr/>
          <p:nvPr userDrawn="1"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1" name="Moon 2220"/>
          <p:cNvSpPr/>
          <p:nvPr userDrawn="1"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2" name="Rectangle 2221"/>
          <p:cNvSpPr/>
          <p:nvPr userDrawn="1"/>
        </p:nvSpPr>
        <p:spPr>
          <a:xfrm>
            <a:off x="76180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23" name="Oval 2222"/>
          <p:cNvSpPr/>
          <p:nvPr userDrawn="1"/>
        </p:nvSpPr>
        <p:spPr>
          <a:xfrm>
            <a:off x="83018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4" name="Moon 2223"/>
          <p:cNvSpPr/>
          <p:nvPr userDrawn="1"/>
        </p:nvSpPr>
        <p:spPr>
          <a:xfrm>
            <a:off x="83018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5" name="Rectangle 2224"/>
          <p:cNvSpPr/>
          <p:nvPr userDrawn="1"/>
        </p:nvSpPr>
        <p:spPr>
          <a:xfrm>
            <a:off x="1142711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26" name="Oval 2225"/>
          <p:cNvSpPr/>
          <p:nvPr userDrawn="1"/>
        </p:nvSpPr>
        <p:spPr>
          <a:xfrm>
            <a:off x="121108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7" name="Moon 2226"/>
          <p:cNvSpPr/>
          <p:nvPr userDrawn="1"/>
        </p:nvSpPr>
        <p:spPr>
          <a:xfrm>
            <a:off x="121108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8" name="Rectangle 2227"/>
          <p:cNvSpPr/>
          <p:nvPr userDrawn="1"/>
        </p:nvSpPr>
        <p:spPr>
          <a:xfrm>
            <a:off x="1523614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9" name="Oval 2228"/>
          <p:cNvSpPr/>
          <p:nvPr userDrawn="1"/>
        </p:nvSpPr>
        <p:spPr>
          <a:xfrm>
            <a:off x="159199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0" name="Moon 2229"/>
          <p:cNvSpPr/>
          <p:nvPr userDrawn="1"/>
        </p:nvSpPr>
        <p:spPr>
          <a:xfrm>
            <a:off x="159199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1" name="Rectangle 2230"/>
          <p:cNvSpPr/>
          <p:nvPr userDrawn="1"/>
        </p:nvSpPr>
        <p:spPr>
          <a:xfrm>
            <a:off x="7237167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2" name="Oval 2231"/>
          <p:cNvSpPr/>
          <p:nvPr userDrawn="1"/>
        </p:nvSpPr>
        <p:spPr>
          <a:xfrm>
            <a:off x="730554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3" name="Moon 2232"/>
          <p:cNvSpPr/>
          <p:nvPr userDrawn="1"/>
        </p:nvSpPr>
        <p:spPr>
          <a:xfrm>
            <a:off x="730554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4" name="Rectangle 2233"/>
          <p:cNvSpPr/>
          <p:nvPr userDrawn="1"/>
        </p:nvSpPr>
        <p:spPr>
          <a:xfrm>
            <a:off x="7618070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5" name="Oval 2234"/>
          <p:cNvSpPr/>
          <p:nvPr userDrawn="1"/>
        </p:nvSpPr>
        <p:spPr>
          <a:xfrm>
            <a:off x="768644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6" name="Moon 2235"/>
          <p:cNvSpPr/>
          <p:nvPr userDrawn="1"/>
        </p:nvSpPr>
        <p:spPr>
          <a:xfrm>
            <a:off x="768644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7" name="Rectangle 2236"/>
          <p:cNvSpPr/>
          <p:nvPr userDrawn="1"/>
        </p:nvSpPr>
        <p:spPr>
          <a:xfrm>
            <a:off x="7998974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8" name="Oval 2237"/>
          <p:cNvSpPr/>
          <p:nvPr userDrawn="1"/>
        </p:nvSpPr>
        <p:spPr>
          <a:xfrm>
            <a:off x="806735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9" name="Moon 2238"/>
          <p:cNvSpPr/>
          <p:nvPr userDrawn="1"/>
        </p:nvSpPr>
        <p:spPr>
          <a:xfrm>
            <a:off x="806735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0" name="Rectangle 2239"/>
          <p:cNvSpPr/>
          <p:nvPr userDrawn="1"/>
        </p:nvSpPr>
        <p:spPr>
          <a:xfrm>
            <a:off x="837987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41" name="Oval 2240"/>
          <p:cNvSpPr/>
          <p:nvPr userDrawn="1"/>
        </p:nvSpPr>
        <p:spPr>
          <a:xfrm>
            <a:off x="844825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2" name="Moon 2241"/>
          <p:cNvSpPr/>
          <p:nvPr userDrawn="1"/>
        </p:nvSpPr>
        <p:spPr>
          <a:xfrm>
            <a:off x="844825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3" name="Rectangle 2242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4" name="Oval 2243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5" name="Moon 2244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6" name="Rectangle 2245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7" name="Oval 2246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8" name="Moon 2247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9" name="Rectangle 2248"/>
          <p:cNvSpPr/>
          <p:nvPr userDrawn="1"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0" name="Oval 2249"/>
          <p:cNvSpPr/>
          <p:nvPr userDrawn="1"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1" name="Moon 2250"/>
          <p:cNvSpPr/>
          <p:nvPr userDrawn="1"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2" name="Rectangle 2251"/>
          <p:cNvSpPr/>
          <p:nvPr userDrawn="1"/>
        </p:nvSpPr>
        <p:spPr>
          <a:xfrm>
            <a:off x="761807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" name="Oval 2252"/>
          <p:cNvSpPr/>
          <p:nvPr userDrawn="1"/>
        </p:nvSpPr>
        <p:spPr>
          <a:xfrm>
            <a:off x="83018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4" name="Moon 2253"/>
          <p:cNvSpPr/>
          <p:nvPr userDrawn="1"/>
        </p:nvSpPr>
        <p:spPr>
          <a:xfrm>
            <a:off x="83018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5" name="Rectangle 2254"/>
          <p:cNvSpPr/>
          <p:nvPr userDrawn="1"/>
        </p:nvSpPr>
        <p:spPr>
          <a:xfrm>
            <a:off x="1142711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6" name="Oval 2255"/>
          <p:cNvSpPr/>
          <p:nvPr userDrawn="1"/>
        </p:nvSpPr>
        <p:spPr>
          <a:xfrm>
            <a:off x="121108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7" name="Moon 2256"/>
          <p:cNvSpPr/>
          <p:nvPr userDrawn="1"/>
        </p:nvSpPr>
        <p:spPr>
          <a:xfrm>
            <a:off x="121108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8" name="Rectangle 2257"/>
          <p:cNvSpPr/>
          <p:nvPr userDrawn="1"/>
        </p:nvSpPr>
        <p:spPr>
          <a:xfrm>
            <a:off x="152361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9" name="Oval 2258"/>
          <p:cNvSpPr/>
          <p:nvPr userDrawn="1"/>
        </p:nvSpPr>
        <p:spPr>
          <a:xfrm>
            <a:off x="159199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0" name="Moon 2259"/>
          <p:cNvSpPr/>
          <p:nvPr userDrawn="1"/>
        </p:nvSpPr>
        <p:spPr>
          <a:xfrm>
            <a:off x="159199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1" name="Rectangle 2260"/>
          <p:cNvSpPr/>
          <p:nvPr userDrawn="1"/>
        </p:nvSpPr>
        <p:spPr>
          <a:xfrm>
            <a:off x="7237167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2" name="Oval 2261"/>
          <p:cNvSpPr/>
          <p:nvPr userDrawn="1"/>
        </p:nvSpPr>
        <p:spPr>
          <a:xfrm>
            <a:off x="730554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3" name="Moon 2262"/>
          <p:cNvSpPr/>
          <p:nvPr userDrawn="1"/>
        </p:nvSpPr>
        <p:spPr>
          <a:xfrm>
            <a:off x="730554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4" name="Rectangle 2263"/>
          <p:cNvSpPr/>
          <p:nvPr userDrawn="1"/>
        </p:nvSpPr>
        <p:spPr>
          <a:xfrm>
            <a:off x="7618070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5" name="Oval 2264"/>
          <p:cNvSpPr/>
          <p:nvPr userDrawn="1"/>
        </p:nvSpPr>
        <p:spPr>
          <a:xfrm>
            <a:off x="768644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6" name="Moon 2265"/>
          <p:cNvSpPr/>
          <p:nvPr userDrawn="1"/>
        </p:nvSpPr>
        <p:spPr>
          <a:xfrm>
            <a:off x="768644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7" name="Rectangle 2266"/>
          <p:cNvSpPr/>
          <p:nvPr userDrawn="1"/>
        </p:nvSpPr>
        <p:spPr>
          <a:xfrm>
            <a:off x="7998974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8" name="Oval 2267"/>
          <p:cNvSpPr/>
          <p:nvPr userDrawn="1"/>
        </p:nvSpPr>
        <p:spPr>
          <a:xfrm>
            <a:off x="806735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9" name="Moon 2268"/>
          <p:cNvSpPr/>
          <p:nvPr userDrawn="1"/>
        </p:nvSpPr>
        <p:spPr>
          <a:xfrm>
            <a:off x="806735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0" name="Rectangle 2269"/>
          <p:cNvSpPr/>
          <p:nvPr userDrawn="1"/>
        </p:nvSpPr>
        <p:spPr>
          <a:xfrm>
            <a:off x="8379877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1" name="Oval 2270"/>
          <p:cNvSpPr/>
          <p:nvPr userDrawn="1"/>
        </p:nvSpPr>
        <p:spPr>
          <a:xfrm>
            <a:off x="844825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2" name="Moon 2271"/>
          <p:cNvSpPr/>
          <p:nvPr userDrawn="1"/>
        </p:nvSpPr>
        <p:spPr>
          <a:xfrm>
            <a:off x="844825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3" name="Rectangle 2272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4" name="Oval 2273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5" name="Moon 2274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6" name="Rectangle 2275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7" name="Oval 2276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8" name="Moon 2277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9" name="Rectangle 2278"/>
          <p:cNvSpPr/>
          <p:nvPr userDrawn="1"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0" name="Oval 2279"/>
          <p:cNvSpPr/>
          <p:nvPr userDrawn="1"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1" name="Moon 2280"/>
          <p:cNvSpPr/>
          <p:nvPr userDrawn="1"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2" name="Rectangle 2281"/>
          <p:cNvSpPr/>
          <p:nvPr userDrawn="1"/>
        </p:nvSpPr>
        <p:spPr>
          <a:xfrm>
            <a:off x="761807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3" name="Oval 2282"/>
          <p:cNvSpPr/>
          <p:nvPr userDrawn="1"/>
        </p:nvSpPr>
        <p:spPr>
          <a:xfrm>
            <a:off x="83018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4" name="Moon 2283"/>
          <p:cNvSpPr/>
          <p:nvPr userDrawn="1"/>
        </p:nvSpPr>
        <p:spPr>
          <a:xfrm>
            <a:off x="83018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5" name="Rectangle 2284"/>
          <p:cNvSpPr/>
          <p:nvPr userDrawn="1"/>
        </p:nvSpPr>
        <p:spPr>
          <a:xfrm>
            <a:off x="1142711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6" name="Oval 2285"/>
          <p:cNvSpPr/>
          <p:nvPr userDrawn="1"/>
        </p:nvSpPr>
        <p:spPr>
          <a:xfrm>
            <a:off x="121108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7" name="Moon 2286"/>
          <p:cNvSpPr/>
          <p:nvPr userDrawn="1"/>
        </p:nvSpPr>
        <p:spPr>
          <a:xfrm>
            <a:off x="121108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8" name="Rectangle 2287"/>
          <p:cNvSpPr/>
          <p:nvPr userDrawn="1"/>
        </p:nvSpPr>
        <p:spPr>
          <a:xfrm>
            <a:off x="1523614" y="304691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9" name="Oval 2288"/>
          <p:cNvSpPr/>
          <p:nvPr userDrawn="1"/>
        </p:nvSpPr>
        <p:spPr>
          <a:xfrm>
            <a:off x="159199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0" name="Moon 2289"/>
          <p:cNvSpPr/>
          <p:nvPr userDrawn="1"/>
        </p:nvSpPr>
        <p:spPr>
          <a:xfrm>
            <a:off x="159199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1" name="Rectangle 2290"/>
          <p:cNvSpPr/>
          <p:nvPr userDrawn="1"/>
        </p:nvSpPr>
        <p:spPr>
          <a:xfrm>
            <a:off x="7237167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2" name="Oval 2291"/>
          <p:cNvSpPr/>
          <p:nvPr userDrawn="1"/>
        </p:nvSpPr>
        <p:spPr>
          <a:xfrm>
            <a:off x="730554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3" name="Moon 2292"/>
          <p:cNvSpPr/>
          <p:nvPr userDrawn="1"/>
        </p:nvSpPr>
        <p:spPr>
          <a:xfrm>
            <a:off x="730554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4" name="Rectangle 2293"/>
          <p:cNvSpPr/>
          <p:nvPr userDrawn="1"/>
        </p:nvSpPr>
        <p:spPr>
          <a:xfrm>
            <a:off x="7618070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5" name="Oval 2294"/>
          <p:cNvSpPr/>
          <p:nvPr userDrawn="1"/>
        </p:nvSpPr>
        <p:spPr>
          <a:xfrm>
            <a:off x="768644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6" name="Moon 2295"/>
          <p:cNvSpPr/>
          <p:nvPr userDrawn="1"/>
        </p:nvSpPr>
        <p:spPr>
          <a:xfrm>
            <a:off x="768644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7" name="Rectangle 2296"/>
          <p:cNvSpPr/>
          <p:nvPr userDrawn="1"/>
        </p:nvSpPr>
        <p:spPr>
          <a:xfrm>
            <a:off x="7998974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8" name="Oval 2297"/>
          <p:cNvSpPr/>
          <p:nvPr userDrawn="1"/>
        </p:nvSpPr>
        <p:spPr>
          <a:xfrm>
            <a:off x="806735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9" name="Moon 2298"/>
          <p:cNvSpPr/>
          <p:nvPr userDrawn="1"/>
        </p:nvSpPr>
        <p:spPr>
          <a:xfrm>
            <a:off x="806735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0" name="Rectangle 2299"/>
          <p:cNvSpPr/>
          <p:nvPr userDrawn="1"/>
        </p:nvSpPr>
        <p:spPr>
          <a:xfrm>
            <a:off x="8379877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01" name="Oval 2300"/>
          <p:cNvSpPr/>
          <p:nvPr userDrawn="1"/>
        </p:nvSpPr>
        <p:spPr>
          <a:xfrm>
            <a:off x="844825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2" name="Moon 2301"/>
          <p:cNvSpPr/>
          <p:nvPr userDrawn="1"/>
        </p:nvSpPr>
        <p:spPr>
          <a:xfrm>
            <a:off x="844825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3" name="Rectangle 2302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04" name="Oval 2303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5" name="Moon 2304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6" name="Rectangle 2305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7" name="Oval 2306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8" name="Moon 2307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9" name="Rectangle 2308"/>
          <p:cNvSpPr/>
          <p:nvPr userDrawn="1"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10" name="Oval 2309"/>
          <p:cNvSpPr/>
          <p:nvPr userDrawn="1"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1" name="Moon 2310"/>
          <p:cNvSpPr/>
          <p:nvPr userDrawn="1"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2" name="Rectangle 2311"/>
          <p:cNvSpPr/>
          <p:nvPr userDrawn="1"/>
        </p:nvSpPr>
        <p:spPr>
          <a:xfrm>
            <a:off x="761807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3" name="Oval 2312"/>
          <p:cNvSpPr/>
          <p:nvPr userDrawn="1"/>
        </p:nvSpPr>
        <p:spPr>
          <a:xfrm>
            <a:off x="83018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4" name="Moon 2313"/>
          <p:cNvSpPr/>
          <p:nvPr userDrawn="1"/>
        </p:nvSpPr>
        <p:spPr>
          <a:xfrm>
            <a:off x="83018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5" name="Rectangle 2314"/>
          <p:cNvSpPr/>
          <p:nvPr userDrawn="1"/>
        </p:nvSpPr>
        <p:spPr>
          <a:xfrm>
            <a:off x="1142711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6" name="Oval 2315"/>
          <p:cNvSpPr/>
          <p:nvPr userDrawn="1"/>
        </p:nvSpPr>
        <p:spPr>
          <a:xfrm>
            <a:off x="121108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7" name="Moon 2316"/>
          <p:cNvSpPr/>
          <p:nvPr userDrawn="1"/>
        </p:nvSpPr>
        <p:spPr>
          <a:xfrm>
            <a:off x="121108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8" name="Rectangle 2317"/>
          <p:cNvSpPr/>
          <p:nvPr userDrawn="1"/>
        </p:nvSpPr>
        <p:spPr>
          <a:xfrm>
            <a:off x="1523614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9" name="Oval 2318"/>
          <p:cNvSpPr/>
          <p:nvPr userDrawn="1"/>
        </p:nvSpPr>
        <p:spPr>
          <a:xfrm>
            <a:off x="159199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0" name="Moon 2319"/>
          <p:cNvSpPr/>
          <p:nvPr userDrawn="1"/>
        </p:nvSpPr>
        <p:spPr>
          <a:xfrm>
            <a:off x="159199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1" name="Rectangle 2320"/>
          <p:cNvSpPr/>
          <p:nvPr userDrawn="1"/>
        </p:nvSpPr>
        <p:spPr>
          <a:xfrm>
            <a:off x="7237167" y="266605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2" name="Oval 2321"/>
          <p:cNvSpPr/>
          <p:nvPr userDrawn="1"/>
        </p:nvSpPr>
        <p:spPr>
          <a:xfrm>
            <a:off x="730554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3" name="Moon 2322"/>
          <p:cNvSpPr/>
          <p:nvPr userDrawn="1"/>
        </p:nvSpPr>
        <p:spPr>
          <a:xfrm>
            <a:off x="730554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4" name="Rectangle 2323"/>
          <p:cNvSpPr/>
          <p:nvPr userDrawn="1"/>
        </p:nvSpPr>
        <p:spPr>
          <a:xfrm>
            <a:off x="7618070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5" name="Oval 2324"/>
          <p:cNvSpPr/>
          <p:nvPr userDrawn="1"/>
        </p:nvSpPr>
        <p:spPr>
          <a:xfrm>
            <a:off x="768644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6" name="Moon 2325"/>
          <p:cNvSpPr/>
          <p:nvPr userDrawn="1"/>
        </p:nvSpPr>
        <p:spPr>
          <a:xfrm>
            <a:off x="768644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7" name="Rectangle 2326"/>
          <p:cNvSpPr/>
          <p:nvPr userDrawn="1"/>
        </p:nvSpPr>
        <p:spPr>
          <a:xfrm>
            <a:off x="7998974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8" name="Oval 2327"/>
          <p:cNvSpPr/>
          <p:nvPr userDrawn="1"/>
        </p:nvSpPr>
        <p:spPr>
          <a:xfrm>
            <a:off x="806735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9" name="Moon 2328"/>
          <p:cNvSpPr/>
          <p:nvPr userDrawn="1"/>
        </p:nvSpPr>
        <p:spPr>
          <a:xfrm>
            <a:off x="806735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0" name="Rectangle 2329"/>
          <p:cNvSpPr/>
          <p:nvPr userDrawn="1"/>
        </p:nvSpPr>
        <p:spPr>
          <a:xfrm>
            <a:off x="8379877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31" name="Oval 2330"/>
          <p:cNvSpPr/>
          <p:nvPr userDrawn="1"/>
        </p:nvSpPr>
        <p:spPr>
          <a:xfrm>
            <a:off x="844825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2" name="Moon 2331"/>
          <p:cNvSpPr/>
          <p:nvPr userDrawn="1"/>
        </p:nvSpPr>
        <p:spPr>
          <a:xfrm>
            <a:off x="844825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3" name="Rectangle 2332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34" name="Oval 2333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5" name="Moon 2334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6" name="Rectangle 2335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7" name="Oval 2336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8" name="Moon 2337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9" name="Rectangle 2338"/>
          <p:cNvSpPr/>
          <p:nvPr userDrawn="1"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0" name="Oval 2339"/>
          <p:cNvSpPr/>
          <p:nvPr userDrawn="1"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1" name="Moon 2340"/>
          <p:cNvSpPr/>
          <p:nvPr userDrawn="1"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2" name="Rectangle 2341"/>
          <p:cNvSpPr/>
          <p:nvPr userDrawn="1"/>
        </p:nvSpPr>
        <p:spPr>
          <a:xfrm>
            <a:off x="761807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3" name="Oval 2342"/>
          <p:cNvSpPr/>
          <p:nvPr userDrawn="1"/>
        </p:nvSpPr>
        <p:spPr>
          <a:xfrm>
            <a:off x="83018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4" name="Moon 2343"/>
          <p:cNvSpPr/>
          <p:nvPr userDrawn="1"/>
        </p:nvSpPr>
        <p:spPr>
          <a:xfrm>
            <a:off x="83018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5" name="Rectangle 2344"/>
          <p:cNvSpPr/>
          <p:nvPr userDrawn="1"/>
        </p:nvSpPr>
        <p:spPr>
          <a:xfrm>
            <a:off x="1142711" y="228518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6" name="Oval 2345"/>
          <p:cNvSpPr/>
          <p:nvPr userDrawn="1"/>
        </p:nvSpPr>
        <p:spPr>
          <a:xfrm>
            <a:off x="121108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7" name="Moon 2346"/>
          <p:cNvSpPr/>
          <p:nvPr userDrawn="1"/>
        </p:nvSpPr>
        <p:spPr>
          <a:xfrm>
            <a:off x="121108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8" name="Rectangle 2347"/>
          <p:cNvSpPr/>
          <p:nvPr userDrawn="1"/>
        </p:nvSpPr>
        <p:spPr>
          <a:xfrm>
            <a:off x="1523614" y="228518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9" name="Oval 2348"/>
          <p:cNvSpPr/>
          <p:nvPr userDrawn="1"/>
        </p:nvSpPr>
        <p:spPr>
          <a:xfrm>
            <a:off x="159199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0" name="Moon 2349"/>
          <p:cNvSpPr/>
          <p:nvPr userDrawn="1"/>
        </p:nvSpPr>
        <p:spPr>
          <a:xfrm>
            <a:off x="159199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1" name="Rectangle 2350"/>
          <p:cNvSpPr/>
          <p:nvPr userDrawn="1"/>
        </p:nvSpPr>
        <p:spPr>
          <a:xfrm>
            <a:off x="7237167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2" name="Oval 2351"/>
          <p:cNvSpPr/>
          <p:nvPr userDrawn="1"/>
        </p:nvSpPr>
        <p:spPr>
          <a:xfrm>
            <a:off x="730554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3" name="Moon 2352"/>
          <p:cNvSpPr/>
          <p:nvPr userDrawn="1"/>
        </p:nvSpPr>
        <p:spPr>
          <a:xfrm>
            <a:off x="730554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4" name="Rectangle 2353"/>
          <p:cNvSpPr/>
          <p:nvPr userDrawn="1"/>
        </p:nvSpPr>
        <p:spPr>
          <a:xfrm>
            <a:off x="7618070" y="228518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" name="Oval 2354"/>
          <p:cNvSpPr/>
          <p:nvPr userDrawn="1"/>
        </p:nvSpPr>
        <p:spPr>
          <a:xfrm>
            <a:off x="768644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" name="Moon 2355"/>
          <p:cNvSpPr/>
          <p:nvPr userDrawn="1"/>
        </p:nvSpPr>
        <p:spPr>
          <a:xfrm>
            <a:off x="768644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" name="Rectangle 2356"/>
          <p:cNvSpPr/>
          <p:nvPr userDrawn="1"/>
        </p:nvSpPr>
        <p:spPr>
          <a:xfrm>
            <a:off x="7998974" y="228518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8" name="Oval 2357"/>
          <p:cNvSpPr/>
          <p:nvPr userDrawn="1"/>
        </p:nvSpPr>
        <p:spPr>
          <a:xfrm>
            <a:off x="806735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9" name="Moon 2358"/>
          <p:cNvSpPr/>
          <p:nvPr userDrawn="1"/>
        </p:nvSpPr>
        <p:spPr>
          <a:xfrm>
            <a:off x="806735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0" name="Rectangle 2359"/>
          <p:cNvSpPr/>
          <p:nvPr userDrawn="1"/>
        </p:nvSpPr>
        <p:spPr>
          <a:xfrm>
            <a:off x="8379877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61" name="Oval 2360"/>
          <p:cNvSpPr/>
          <p:nvPr userDrawn="1"/>
        </p:nvSpPr>
        <p:spPr>
          <a:xfrm>
            <a:off x="844825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2" name="Moon 2361"/>
          <p:cNvSpPr/>
          <p:nvPr userDrawn="1"/>
        </p:nvSpPr>
        <p:spPr>
          <a:xfrm>
            <a:off x="844825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3" name="Rectangle 2362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64" name="Oval 2363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5" name="Moon 2364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6" name="Rectangle 2365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67" name="Oval 2366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8" name="Moon 2367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9" name="Rectangle 2368"/>
          <p:cNvSpPr/>
          <p:nvPr userDrawn="1"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0" name="Oval 2369"/>
          <p:cNvSpPr/>
          <p:nvPr userDrawn="1"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1" name="Moon 2370"/>
          <p:cNvSpPr/>
          <p:nvPr userDrawn="1"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2" name="Rectangle 2371"/>
          <p:cNvSpPr/>
          <p:nvPr userDrawn="1"/>
        </p:nvSpPr>
        <p:spPr>
          <a:xfrm>
            <a:off x="761807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3" name="Oval 2372"/>
          <p:cNvSpPr/>
          <p:nvPr userDrawn="1"/>
        </p:nvSpPr>
        <p:spPr>
          <a:xfrm>
            <a:off x="83018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4" name="Moon 2373"/>
          <p:cNvSpPr/>
          <p:nvPr userDrawn="1"/>
        </p:nvSpPr>
        <p:spPr>
          <a:xfrm>
            <a:off x="83018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5" name="Rectangle 2374"/>
          <p:cNvSpPr/>
          <p:nvPr userDrawn="1"/>
        </p:nvSpPr>
        <p:spPr>
          <a:xfrm>
            <a:off x="114271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6" name="Oval 2375"/>
          <p:cNvSpPr/>
          <p:nvPr userDrawn="1"/>
        </p:nvSpPr>
        <p:spPr>
          <a:xfrm>
            <a:off x="121108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7" name="Moon 2376"/>
          <p:cNvSpPr/>
          <p:nvPr userDrawn="1"/>
        </p:nvSpPr>
        <p:spPr>
          <a:xfrm>
            <a:off x="121108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8" name="Rectangle 2377"/>
          <p:cNvSpPr/>
          <p:nvPr userDrawn="1"/>
        </p:nvSpPr>
        <p:spPr>
          <a:xfrm>
            <a:off x="1523614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9" name="Oval 2378"/>
          <p:cNvSpPr/>
          <p:nvPr userDrawn="1"/>
        </p:nvSpPr>
        <p:spPr>
          <a:xfrm>
            <a:off x="159199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0" name="Moon 2379"/>
          <p:cNvSpPr/>
          <p:nvPr userDrawn="1"/>
        </p:nvSpPr>
        <p:spPr>
          <a:xfrm>
            <a:off x="159199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1" name="Rectangle 2380"/>
          <p:cNvSpPr/>
          <p:nvPr userDrawn="1"/>
        </p:nvSpPr>
        <p:spPr>
          <a:xfrm>
            <a:off x="7237167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82" name="Oval 2381"/>
          <p:cNvSpPr/>
          <p:nvPr userDrawn="1"/>
        </p:nvSpPr>
        <p:spPr>
          <a:xfrm>
            <a:off x="730554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3" name="Moon 2382"/>
          <p:cNvSpPr/>
          <p:nvPr userDrawn="1"/>
        </p:nvSpPr>
        <p:spPr>
          <a:xfrm>
            <a:off x="730554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4" name="Rectangle 2383"/>
          <p:cNvSpPr/>
          <p:nvPr userDrawn="1"/>
        </p:nvSpPr>
        <p:spPr>
          <a:xfrm>
            <a:off x="7618070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5" name="Oval 2384"/>
          <p:cNvSpPr/>
          <p:nvPr userDrawn="1"/>
        </p:nvSpPr>
        <p:spPr>
          <a:xfrm>
            <a:off x="768644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6" name="Moon 2385"/>
          <p:cNvSpPr/>
          <p:nvPr userDrawn="1"/>
        </p:nvSpPr>
        <p:spPr>
          <a:xfrm>
            <a:off x="768644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7" name="Rectangle 2386"/>
          <p:cNvSpPr/>
          <p:nvPr userDrawn="1"/>
        </p:nvSpPr>
        <p:spPr>
          <a:xfrm>
            <a:off x="7998974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8" name="Oval 2387"/>
          <p:cNvSpPr/>
          <p:nvPr userDrawn="1"/>
        </p:nvSpPr>
        <p:spPr>
          <a:xfrm>
            <a:off x="806735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9" name="Moon 2388"/>
          <p:cNvSpPr/>
          <p:nvPr userDrawn="1"/>
        </p:nvSpPr>
        <p:spPr>
          <a:xfrm>
            <a:off x="806735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0" name="Rectangle 2389"/>
          <p:cNvSpPr/>
          <p:nvPr userDrawn="1"/>
        </p:nvSpPr>
        <p:spPr>
          <a:xfrm>
            <a:off x="8379877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1" name="Oval 2390"/>
          <p:cNvSpPr/>
          <p:nvPr userDrawn="1"/>
        </p:nvSpPr>
        <p:spPr>
          <a:xfrm>
            <a:off x="844825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2" name="Moon 2391"/>
          <p:cNvSpPr/>
          <p:nvPr userDrawn="1"/>
        </p:nvSpPr>
        <p:spPr>
          <a:xfrm>
            <a:off x="844825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3" name="Rectangle 2392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4" name="Oval 2393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5" name="Moon 2394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6" name="Rectangle 2395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97" name="Oval 2396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8" name="Moon 2397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9" name="Rectangle 2398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00" name="Oval 2399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1" name="Moon 2400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2" name="Rectangle 2401"/>
          <p:cNvSpPr/>
          <p:nvPr userDrawn="1"/>
        </p:nvSpPr>
        <p:spPr>
          <a:xfrm>
            <a:off x="761807" y="152345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3" name="Oval 2402"/>
          <p:cNvSpPr/>
          <p:nvPr userDrawn="1"/>
        </p:nvSpPr>
        <p:spPr>
          <a:xfrm>
            <a:off x="83018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4" name="Moon 2403"/>
          <p:cNvSpPr/>
          <p:nvPr userDrawn="1"/>
        </p:nvSpPr>
        <p:spPr>
          <a:xfrm>
            <a:off x="83018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5" name="Rectangle 2404"/>
          <p:cNvSpPr/>
          <p:nvPr userDrawn="1"/>
        </p:nvSpPr>
        <p:spPr>
          <a:xfrm>
            <a:off x="114271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6" name="Oval 2405"/>
          <p:cNvSpPr/>
          <p:nvPr userDrawn="1"/>
        </p:nvSpPr>
        <p:spPr>
          <a:xfrm>
            <a:off x="121108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7" name="Moon 2406"/>
          <p:cNvSpPr/>
          <p:nvPr userDrawn="1"/>
        </p:nvSpPr>
        <p:spPr>
          <a:xfrm>
            <a:off x="121108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8" name="Rectangle 2407"/>
          <p:cNvSpPr/>
          <p:nvPr userDrawn="1"/>
        </p:nvSpPr>
        <p:spPr>
          <a:xfrm>
            <a:off x="1523614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9" name="Oval 2408"/>
          <p:cNvSpPr/>
          <p:nvPr userDrawn="1"/>
        </p:nvSpPr>
        <p:spPr>
          <a:xfrm>
            <a:off x="159199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0" name="Moon 2409"/>
          <p:cNvSpPr/>
          <p:nvPr userDrawn="1"/>
        </p:nvSpPr>
        <p:spPr>
          <a:xfrm>
            <a:off x="159199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1" name="Rectangle 2410"/>
          <p:cNvSpPr/>
          <p:nvPr userDrawn="1"/>
        </p:nvSpPr>
        <p:spPr>
          <a:xfrm>
            <a:off x="7237167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12" name="Oval 2411"/>
          <p:cNvSpPr/>
          <p:nvPr userDrawn="1"/>
        </p:nvSpPr>
        <p:spPr>
          <a:xfrm>
            <a:off x="730554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3" name="Moon 2412"/>
          <p:cNvSpPr/>
          <p:nvPr userDrawn="1"/>
        </p:nvSpPr>
        <p:spPr>
          <a:xfrm>
            <a:off x="730554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4" name="Rectangle 2413"/>
          <p:cNvSpPr/>
          <p:nvPr userDrawn="1"/>
        </p:nvSpPr>
        <p:spPr>
          <a:xfrm>
            <a:off x="761807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15" name="Oval 2414"/>
          <p:cNvSpPr/>
          <p:nvPr userDrawn="1"/>
        </p:nvSpPr>
        <p:spPr>
          <a:xfrm>
            <a:off x="768644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6" name="Moon 2415"/>
          <p:cNvSpPr/>
          <p:nvPr userDrawn="1"/>
        </p:nvSpPr>
        <p:spPr>
          <a:xfrm>
            <a:off x="768644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7" name="Rectangle 2416"/>
          <p:cNvSpPr/>
          <p:nvPr userDrawn="1"/>
        </p:nvSpPr>
        <p:spPr>
          <a:xfrm>
            <a:off x="7998974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8" name="Oval 2417"/>
          <p:cNvSpPr/>
          <p:nvPr userDrawn="1"/>
        </p:nvSpPr>
        <p:spPr>
          <a:xfrm>
            <a:off x="806735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9" name="Moon 2418"/>
          <p:cNvSpPr/>
          <p:nvPr userDrawn="1"/>
        </p:nvSpPr>
        <p:spPr>
          <a:xfrm>
            <a:off x="806735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0" name="Rectangle 2419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1" name="Oval 2420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2" name="Moon 2421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3" name="Rectangle 2422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4" name="Oval 2423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5" name="Moon 2424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6" name="Rectangle 2425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27" name="Oval 2426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8" name="Moon 2427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9" name="Rectangle 2428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30" name="Oval 2429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1" name="Moon 2430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2" name="Rectangle 2431"/>
          <p:cNvSpPr/>
          <p:nvPr userDrawn="1"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3" name="Oval 2432"/>
          <p:cNvSpPr/>
          <p:nvPr userDrawn="1"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4" name="Moon 2433"/>
          <p:cNvSpPr/>
          <p:nvPr userDrawn="1"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5" name="Rectangle 2434"/>
          <p:cNvSpPr/>
          <p:nvPr userDrawn="1"/>
        </p:nvSpPr>
        <p:spPr>
          <a:xfrm>
            <a:off x="1142711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6" name="Oval 2435"/>
          <p:cNvSpPr/>
          <p:nvPr userDrawn="1"/>
        </p:nvSpPr>
        <p:spPr>
          <a:xfrm>
            <a:off x="121108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7" name="Moon 2436"/>
          <p:cNvSpPr/>
          <p:nvPr userDrawn="1"/>
        </p:nvSpPr>
        <p:spPr>
          <a:xfrm>
            <a:off x="121108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8" name="Rectangle 2437"/>
          <p:cNvSpPr/>
          <p:nvPr userDrawn="1"/>
        </p:nvSpPr>
        <p:spPr>
          <a:xfrm>
            <a:off x="1523614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9" name="Oval 2438"/>
          <p:cNvSpPr/>
          <p:nvPr userDrawn="1"/>
        </p:nvSpPr>
        <p:spPr>
          <a:xfrm>
            <a:off x="159199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0" name="Moon 2439"/>
          <p:cNvSpPr/>
          <p:nvPr userDrawn="1"/>
        </p:nvSpPr>
        <p:spPr>
          <a:xfrm>
            <a:off x="159199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1" name="Rectangle 2440"/>
          <p:cNvSpPr/>
          <p:nvPr userDrawn="1"/>
        </p:nvSpPr>
        <p:spPr>
          <a:xfrm>
            <a:off x="1904518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2" name="Oval 2441"/>
          <p:cNvSpPr/>
          <p:nvPr userDrawn="1"/>
        </p:nvSpPr>
        <p:spPr>
          <a:xfrm>
            <a:off x="197289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3" name="Moon 2442"/>
          <p:cNvSpPr/>
          <p:nvPr userDrawn="1"/>
        </p:nvSpPr>
        <p:spPr>
          <a:xfrm>
            <a:off x="197289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4" name="Rectangle 2443"/>
          <p:cNvSpPr/>
          <p:nvPr userDrawn="1"/>
        </p:nvSpPr>
        <p:spPr>
          <a:xfrm>
            <a:off x="2285421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5" name="Oval 2444"/>
          <p:cNvSpPr/>
          <p:nvPr userDrawn="1"/>
        </p:nvSpPr>
        <p:spPr>
          <a:xfrm>
            <a:off x="235379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6" name="Moon 2445"/>
          <p:cNvSpPr/>
          <p:nvPr userDrawn="1"/>
        </p:nvSpPr>
        <p:spPr>
          <a:xfrm>
            <a:off x="235379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7" name="Rectangle 2446"/>
          <p:cNvSpPr/>
          <p:nvPr userDrawn="1"/>
        </p:nvSpPr>
        <p:spPr>
          <a:xfrm>
            <a:off x="2666325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8" name="Oval 2447"/>
          <p:cNvSpPr/>
          <p:nvPr userDrawn="1"/>
        </p:nvSpPr>
        <p:spPr>
          <a:xfrm>
            <a:off x="273470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9" name="Moon 2448"/>
          <p:cNvSpPr/>
          <p:nvPr userDrawn="1"/>
        </p:nvSpPr>
        <p:spPr>
          <a:xfrm>
            <a:off x="273470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0" name="Rectangle 2449"/>
          <p:cNvSpPr/>
          <p:nvPr userDrawn="1"/>
        </p:nvSpPr>
        <p:spPr>
          <a:xfrm>
            <a:off x="3047228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1" name="Oval 2450"/>
          <p:cNvSpPr/>
          <p:nvPr userDrawn="1"/>
        </p:nvSpPr>
        <p:spPr>
          <a:xfrm>
            <a:off x="311560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2" name="Moon 2451"/>
          <p:cNvSpPr/>
          <p:nvPr userDrawn="1"/>
        </p:nvSpPr>
        <p:spPr>
          <a:xfrm>
            <a:off x="311560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3" name="Rectangle 2452"/>
          <p:cNvSpPr/>
          <p:nvPr userDrawn="1"/>
        </p:nvSpPr>
        <p:spPr>
          <a:xfrm>
            <a:off x="3428132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4" name="Oval 2453"/>
          <p:cNvSpPr/>
          <p:nvPr userDrawn="1"/>
        </p:nvSpPr>
        <p:spPr>
          <a:xfrm>
            <a:off x="349650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5" name="Moon 2454"/>
          <p:cNvSpPr/>
          <p:nvPr userDrawn="1"/>
        </p:nvSpPr>
        <p:spPr>
          <a:xfrm>
            <a:off x="349650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6" name="Rectangle 2455"/>
          <p:cNvSpPr/>
          <p:nvPr userDrawn="1"/>
        </p:nvSpPr>
        <p:spPr>
          <a:xfrm>
            <a:off x="3809035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" name="Oval 2456"/>
          <p:cNvSpPr/>
          <p:nvPr userDrawn="1"/>
        </p:nvSpPr>
        <p:spPr>
          <a:xfrm>
            <a:off x="387741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" name="Moon 2457"/>
          <p:cNvSpPr/>
          <p:nvPr userDrawn="1"/>
        </p:nvSpPr>
        <p:spPr>
          <a:xfrm>
            <a:off x="387741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" name="Rectangle 2458"/>
          <p:cNvSpPr/>
          <p:nvPr userDrawn="1"/>
        </p:nvSpPr>
        <p:spPr>
          <a:xfrm>
            <a:off x="418993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0" name="Oval 2459"/>
          <p:cNvSpPr/>
          <p:nvPr userDrawn="1"/>
        </p:nvSpPr>
        <p:spPr>
          <a:xfrm>
            <a:off x="425831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1" name="Moon 2460"/>
          <p:cNvSpPr/>
          <p:nvPr userDrawn="1"/>
        </p:nvSpPr>
        <p:spPr>
          <a:xfrm>
            <a:off x="425831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2" name="Rectangle 2461"/>
          <p:cNvSpPr/>
          <p:nvPr userDrawn="1"/>
        </p:nvSpPr>
        <p:spPr>
          <a:xfrm>
            <a:off x="4570842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3" name="Oval 2462"/>
          <p:cNvSpPr/>
          <p:nvPr userDrawn="1"/>
        </p:nvSpPr>
        <p:spPr>
          <a:xfrm>
            <a:off x="463921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4" name="Moon 2463"/>
          <p:cNvSpPr/>
          <p:nvPr userDrawn="1"/>
        </p:nvSpPr>
        <p:spPr>
          <a:xfrm>
            <a:off x="463921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5" name="Rectangle 2464"/>
          <p:cNvSpPr/>
          <p:nvPr userDrawn="1"/>
        </p:nvSpPr>
        <p:spPr>
          <a:xfrm>
            <a:off x="495174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6" name="Oval 2465"/>
          <p:cNvSpPr/>
          <p:nvPr userDrawn="1"/>
        </p:nvSpPr>
        <p:spPr>
          <a:xfrm>
            <a:off x="502012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7" name="Moon 2466"/>
          <p:cNvSpPr/>
          <p:nvPr userDrawn="1"/>
        </p:nvSpPr>
        <p:spPr>
          <a:xfrm>
            <a:off x="502012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8" name="Rectangle 2467"/>
          <p:cNvSpPr/>
          <p:nvPr userDrawn="1"/>
        </p:nvSpPr>
        <p:spPr>
          <a:xfrm>
            <a:off x="533264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9" name="Oval 2468"/>
          <p:cNvSpPr/>
          <p:nvPr userDrawn="1"/>
        </p:nvSpPr>
        <p:spPr>
          <a:xfrm>
            <a:off x="540102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0" name="Moon 2469"/>
          <p:cNvSpPr/>
          <p:nvPr userDrawn="1"/>
        </p:nvSpPr>
        <p:spPr>
          <a:xfrm>
            <a:off x="540102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1" name="Rectangle 2470"/>
          <p:cNvSpPr/>
          <p:nvPr userDrawn="1"/>
        </p:nvSpPr>
        <p:spPr>
          <a:xfrm>
            <a:off x="5713553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2" name="Oval 2471"/>
          <p:cNvSpPr/>
          <p:nvPr userDrawn="1"/>
        </p:nvSpPr>
        <p:spPr>
          <a:xfrm>
            <a:off x="578192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3" name="Moon 2472"/>
          <p:cNvSpPr/>
          <p:nvPr userDrawn="1"/>
        </p:nvSpPr>
        <p:spPr>
          <a:xfrm>
            <a:off x="578192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4" name="Rectangle 2473"/>
          <p:cNvSpPr/>
          <p:nvPr userDrawn="1"/>
        </p:nvSpPr>
        <p:spPr>
          <a:xfrm>
            <a:off x="609445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5" name="Oval 2474"/>
          <p:cNvSpPr/>
          <p:nvPr userDrawn="1"/>
        </p:nvSpPr>
        <p:spPr>
          <a:xfrm>
            <a:off x="616283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6" name="Moon 2475"/>
          <p:cNvSpPr/>
          <p:nvPr userDrawn="1"/>
        </p:nvSpPr>
        <p:spPr>
          <a:xfrm>
            <a:off x="616283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7" name="Rectangle 2476"/>
          <p:cNvSpPr/>
          <p:nvPr userDrawn="1"/>
        </p:nvSpPr>
        <p:spPr>
          <a:xfrm>
            <a:off x="6475360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8" name="Oval 2477"/>
          <p:cNvSpPr/>
          <p:nvPr userDrawn="1"/>
        </p:nvSpPr>
        <p:spPr>
          <a:xfrm>
            <a:off x="654373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9" name="Moon 2478"/>
          <p:cNvSpPr/>
          <p:nvPr userDrawn="1"/>
        </p:nvSpPr>
        <p:spPr>
          <a:xfrm>
            <a:off x="654373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0" name="Rectangle 2479"/>
          <p:cNvSpPr/>
          <p:nvPr userDrawn="1"/>
        </p:nvSpPr>
        <p:spPr>
          <a:xfrm>
            <a:off x="6856263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1" name="Oval 2480"/>
          <p:cNvSpPr/>
          <p:nvPr userDrawn="1"/>
        </p:nvSpPr>
        <p:spPr>
          <a:xfrm>
            <a:off x="692463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2" name="Moon 2481"/>
          <p:cNvSpPr/>
          <p:nvPr userDrawn="1"/>
        </p:nvSpPr>
        <p:spPr>
          <a:xfrm>
            <a:off x="692463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3" name="Rectangle 2482"/>
          <p:cNvSpPr/>
          <p:nvPr userDrawn="1"/>
        </p:nvSpPr>
        <p:spPr>
          <a:xfrm>
            <a:off x="7237167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84" name="Oval 2483"/>
          <p:cNvSpPr/>
          <p:nvPr userDrawn="1"/>
        </p:nvSpPr>
        <p:spPr>
          <a:xfrm>
            <a:off x="730554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5" name="Moon 2484"/>
          <p:cNvSpPr/>
          <p:nvPr userDrawn="1"/>
        </p:nvSpPr>
        <p:spPr>
          <a:xfrm>
            <a:off x="730554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6" name="Rectangle 2485"/>
          <p:cNvSpPr/>
          <p:nvPr userDrawn="1"/>
        </p:nvSpPr>
        <p:spPr>
          <a:xfrm>
            <a:off x="761807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87" name="Oval 2486"/>
          <p:cNvSpPr/>
          <p:nvPr userDrawn="1"/>
        </p:nvSpPr>
        <p:spPr>
          <a:xfrm>
            <a:off x="768644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8" name="Moon 2487"/>
          <p:cNvSpPr/>
          <p:nvPr userDrawn="1"/>
        </p:nvSpPr>
        <p:spPr>
          <a:xfrm>
            <a:off x="768644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9" name="Rectangle 2488"/>
          <p:cNvSpPr/>
          <p:nvPr userDrawn="1"/>
        </p:nvSpPr>
        <p:spPr>
          <a:xfrm>
            <a:off x="7998974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0" name="Oval 2489"/>
          <p:cNvSpPr/>
          <p:nvPr userDrawn="1"/>
        </p:nvSpPr>
        <p:spPr>
          <a:xfrm>
            <a:off x="806735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1" name="Moon 2490"/>
          <p:cNvSpPr/>
          <p:nvPr userDrawn="1"/>
        </p:nvSpPr>
        <p:spPr>
          <a:xfrm>
            <a:off x="806735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2" name="Rectangle 2491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3" name="Oval 2492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4" name="Moon 2493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5" name="Rectangle 2494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6" name="Oval 2495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7" name="Moon 2496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8" name="Rectangle 2497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99" name="Oval 2498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0" name="Moon 2499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1" name="Rectangle 2500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02" name="Oval 2501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3" name="Moon 2502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4" name="Rectangle 2503"/>
          <p:cNvSpPr/>
          <p:nvPr userDrawn="1"/>
        </p:nvSpPr>
        <p:spPr>
          <a:xfrm>
            <a:off x="761807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5" name="Oval 2504"/>
          <p:cNvSpPr/>
          <p:nvPr userDrawn="1"/>
        </p:nvSpPr>
        <p:spPr>
          <a:xfrm>
            <a:off x="83018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6" name="Moon 2505"/>
          <p:cNvSpPr/>
          <p:nvPr userDrawn="1"/>
        </p:nvSpPr>
        <p:spPr>
          <a:xfrm>
            <a:off x="83018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7" name="Rectangle 2506"/>
          <p:cNvSpPr/>
          <p:nvPr userDrawn="1"/>
        </p:nvSpPr>
        <p:spPr>
          <a:xfrm>
            <a:off x="114271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8" name="Oval 2507"/>
          <p:cNvSpPr/>
          <p:nvPr userDrawn="1"/>
        </p:nvSpPr>
        <p:spPr>
          <a:xfrm>
            <a:off x="121108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9" name="Moon 2508"/>
          <p:cNvSpPr/>
          <p:nvPr userDrawn="1"/>
        </p:nvSpPr>
        <p:spPr>
          <a:xfrm>
            <a:off x="121108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0" name="Rectangle 2509"/>
          <p:cNvSpPr/>
          <p:nvPr userDrawn="1"/>
        </p:nvSpPr>
        <p:spPr>
          <a:xfrm>
            <a:off x="152361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1" name="Oval 2510"/>
          <p:cNvSpPr/>
          <p:nvPr userDrawn="1"/>
        </p:nvSpPr>
        <p:spPr>
          <a:xfrm>
            <a:off x="159199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2" name="Moon 2511"/>
          <p:cNvSpPr/>
          <p:nvPr userDrawn="1"/>
        </p:nvSpPr>
        <p:spPr>
          <a:xfrm>
            <a:off x="159199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3" name="Rectangle 2512"/>
          <p:cNvSpPr/>
          <p:nvPr userDrawn="1"/>
        </p:nvSpPr>
        <p:spPr>
          <a:xfrm>
            <a:off x="190451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4" name="Oval 2513"/>
          <p:cNvSpPr/>
          <p:nvPr userDrawn="1"/>
        </p:nvSpPr>
        <p:spPr>
          <a:xfrm>
            <a:off x="197289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5" name="Moon 2514"/>
          <p:cNvSpPr/>
          <p:nvPr userDrawn="1"/>
        </p:nvSpPr>
        <p:spPr>
          <a:xfrm>
            <a:off x="197289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6" name="Rectangle 2515"/>
          <p:cNvSpPr/>
          <p:nvPr userDrawn="1"/>
        </p:nvSpPr>
        <p:spPr>
          <a:xfrm>
            <a:off x="228542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7" name="Oval 2516"/>
          <p:cNvSpPr/>
          <p:nvPr userDrawn="1"/>
        </p:nvSpPr>
        <p:spPr>
          <a:xfrm>
            <a:off x="235379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8" name="Moon 2517"/>
          <p:cNvSpPr/>
          <p:nvPr userDrawn="1"/>
        </p:nvSpPr>
        <p:spPr>
          <a:xfrm>
            <a:off x="235379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9" name="Rectangle 2518"/>
          <p:cNvSpPr/>
          <p:nvPr userDrawn="1"/>
        </p:nvSpPr>
        <p:spPr>
          <a:xfrm>
            <a:off x="2666325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0" name="Oval 2519"/>
          <p:cNvSpPr/>
          <p:nvPr userDrawn="1"/>
        </p:nvSpPr>
        <p:spPr>
          <a:xfrm>
            <a:off x="273470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1" name="Moon 2520"/>
          <p:cNvSpPr/>
          <p:nvPr userDrawn="1"/>
        </p:nvSpPr>
        <p:spPr>
          <a:xfrm>
            <a:off x="273470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2" name="Rectangle 2521"/>
          <p:cNvSpPr/>
          <p:nvPr userDrawn="1"/>
        </p:nvSpPr>
        <p:spPr>
          <a:xfrm>
            <a:off x="304722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3" name="Oval 2522"/>
          <p:cNvSpPr/>
          <p:nvPr userDrawn="1"/>
        </p:nvSpPr>
        <p:spPr>
          <a:xfrm>
            <a:off x="311560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4" name="Moon 2523"/>
          <p:cNvSpPr/>
          <p:nvPr userDrawn="1"/>
        </p:nvSpPr>
        <p:spPr>
          <a:xfrm>
            <a:off x="311560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5" name="Rectangle 2524"/>
          <p:cNvSpPr/>
          <p:nvPr userDrawn="1"/>
        </p:nvSpPr>
        <p:spPr>
          <a:xfrm>
            <a:off x="3428132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6" name="Oval 2525"/>
          <p:cNvSpPr/>
          <p:nvPr userDrawn="1"/>
        </p:nvSpPr>
        <p:spPr>
          <a:xfrm>
            <a:off x="349650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7" name="Moon 2526"/>
          <p:cNvSpPr/>
          <p:nvPr userDrawn="1"/>
        </p:nvSpPr>
        <p:spPr>
          <a:xfrm>
            <a:off x="349650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8" name="Rectangle 2527"/>
          <p:cNvSpPr/>
          <p:nvPr userDrawn="1"/>
        </p:nvSpPr>
        <p:spPr>
          <a:xfrm>
            <a:off x="3809035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9" name="Oval 2528"/>
          <p:cNvSpPr/>
          <p:nvPr userDrawn="1"/>
        </p:nvSpPr>
        <p:spPr>
          <a:xfrm>
            <a:off x="387741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0" name="Moon 2529"/>
          <p:cNvSpPr/>
          <p:nvPr userDrawn="1"/>
        </p:nvSpPr>
        <p:spPr>
          <a:xfrm>
            <a:off x="387741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1" name="Rectangle 2530"/>
          <p:cNvSpPr/>
          <p:nvPr userDrawn="1"/>
        </p:nvSpPr>
        <p:spPr>
          <a:xfrm>
            <a:off x="4189939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2" name="Oval 2531"/>
          <p:cNvSpPr/>
          <p:nvPr userDrawn="1"/>
        </p:nvSpPr>
        <p:spPr>
          <a:xfrm>
            <a:off x="425831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3" name="Moon 2532"/>
          <p:cNvSpPr/>
          <p:nvPr userDrawn="1"/>
        </p:nvSpPr>
        <p:spPr>
          <a:xfrm>
            <a:off x="425831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4" name="Rectangle 2533"/>
          <p:cNvSpPr/>
          <p:nvPr userDrawn="1"/>
        </p:nvSpPr>
        <p:spPr>
          <a:xfrm>
            <a:off x="4570842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5" name="Oval 2534"/>
          <p:cNvSpPr/>
          <p:nvPr userDrawn="1"/>
        </p:nvSpPr>
        <p:spPr>
          <a:xfrm>
            <a:off x="463921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6" name="Moon 2535"/>
          <p:cNvSpPr/>
          <p:nvPr userDrawn="1"/>
        </p:nvSpPr>
        <p:spPr>
          <a:xfrm>
            <a:off x="463921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7" name="Rectangle 2536"/>
          <p:cNvSpPr/>
          <p:nvPr userDrawn="1"/>
        </p:nvSpPr>
        <p:spPr>
          <a:xfrm>
            <a:off x="4951746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8" name="Oval 2537"/>
          <p:cNvSpPr/>
          <p:nvPr userDrawn="1"/>
        </p:nvSpPr>
        <p:spPr>
          <a:xfrm>
            <a:off x="502012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9" name="Moon 2538"/>
          <p:cNvSpPr/>
          <p:nvPr userDrawn="1"/>
        </p:nvSpPr>
        <p:spPr>
          <a:xfrm>
            <a:off x="502012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0" name="Rectangle 2539"/>
          <p:cNvSpPr/>
          <p:nvPr userDrawn="1"/>
        </p:nvSpPr>
        <p:spPr>
          <a:xfrm>
            <a:off x="5332649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1" name="Oval 2540"/>
          <p:cNvSpPr/>
          <p:nvPr userDrawn="1"/>
        </p:nvSpPr>
        <p:spPr>
          <a:xfrm>
            <a:off x="540102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2" name="Moon 2541"/>
          <p:cNvSpPr/>
          <p:nvPr userDrawn="1"/>
        </p:nvSpPr>
        <p:spPr>
          <a:xfrm>
            <a:off x="540102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3" name="Rectangle 2542"/>
          <p:cNvSpPr/>
          <p:nvPr userDrawn="1"/>
        </p:nvSpPr>
        <p:spPr>
          <a:xfrm>
            <a:off x="5713553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4" name="Oval 2543"/>
          <p:cNvSpPr/>
          <p:nvPr userDrawn="1"/>
        </p:nvSpPr>
        <p:spPr>
          <a:xfrm>
            <a:off x="578192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5" name="Moon 2544"/>
          <p:cNvSpPr/>
          <p:nvPr userDrawn="1"/>
        </p:nvSpPr>
        <p:spPr>
          <a:xfrm>
            <a:off x="578192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6" name="Rectangle 2545"/>
          <p:cNvSpPr/>
          <p:nvPr userDrawn="1"/>
        </p:nvSpPr>
        <p:spPr>
          <a:xfrm>
            <a:off x="6094456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7" name="Oval 2546"/>
          <p:cNvSpPr/>
          <p:nvPr userDrawn="1"/>
        </p:nvSpPr>
        <p:spPr>
          <a:xfrm>
            <a:off x="616283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8" name="Moon 2547"/>
          <p:cNvSpPr/>
          <p:nvPr userDrawn="1"/>
        </p:nvSpPr>
        <p:spPr>
          <a:xfrm>
            <a:off x="616283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9" name="Rectangle 2548"/>
          <p:cNvSpPr/>
          <p:nvPr userDrawn="1"/>
        </p:nvSpPr>
        <p:spPr>
          <a:xfrm>
            <a:off x="6475360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0" name="Oval 2549"/>
          <p:cNvSpPr/>
          <p:nvPr userDrawn="1"/>
        </p:nvSpPr>
        <p:spPr>
          <a:xfrm>
            <a:off x="654373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1" name="Moon 2550"/>
          <p:cNvSpPr/>
          <p:nvPr userDrawn="1"/>
        </p:nvSpPr>
        <p:spPr>
          <a:xfrm>
            <a:off x="654373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2" name="Rectangle 2551"/>
          <p:cNvSpPr/>
          <p:nvPr userDrawn="1"/>
        </p:nvSpPr>
        <p:spPr>
          <a:xfrm>
            <a:off x="6856263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3" name="Oval 2552"/>
          <p:cNvSpPr/>
          <p:nvPr userDrawn="1"/>
        </p:nvSpPr>
        <p:spPr>
          <a:xfrm>
            <a:off x="692463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4" name="Moon 2553"/>
          <p:cNvSpPr/>
          <p:nvPr userDrawn="1"/>
        </p:nvSpPr>
        <p:spPr>
          <a:xfrm>
            <a:off x="692463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5" name="Rectangle 2554"/>
          <p:cNvSpPr/>
          <p:nvPr userDrawn="1"/>
        </p:nvSpPr>
        <p:spPr>
          <a:xfrm>
            <a:off x="7237167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6" name="Oval 2555"/>
          <p:cNvSpPr/>
          <p:nvPr userDrawn="1"/>
        </p:nvSpPr>
        <p:spPr>
          <a:xfrm>
            <a:off x="730554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7" name="Moon 2556"/>
          <p:cNvSpPr/>
          <p:nvPr userDrawn="1"/>
        </p:nvSpPr>
        <p:spPr>
          <a:xfrm>
            <a:off x="730554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8" name="Rectangle 2557"/>
          <p:cNvSpPr/>
          <p:nvPr userDrawn="1"/>
        </p:nvSpPr>
        <p:spPr>
          <a:xfrm>
            <a:off x="7618070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9" name="Oval 2558"/>
          <p:cNvSpPr/>
          <p:nvPr userDrawn="1"/>
        </p:nvSpPr>
        <p:spPr>
          <a:xfrm>
            <a:off x="768644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" name="Moon 2559"/>
          <p:cNvSpPr/>
          <p:nvPr userDrawn="1"/>
        </p:nvSpPr>
        <p:spPr>
          <a:xfrm>
            <a:off x="768644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1" name="Rectangle 2560"/>
          <p:cNvSpPr/>
          <p:nvPr userDrawn="1"/>
        </p:nvSpPr>
        <p:spPr>
          <a:xfrm>
            <a:off x="799897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2" name="Oval 2561"/>
          <p:cNvSpPr/>
          <p:nvPr userDrawn="1"/>
        </p:nvSpPr>
        <p:spPr>
          <a:xfrm>
            <a:off x="806735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3" name="Moon 2562"/>
          <p:cNvSpPr/>
          <p:nvPr userDrawn="1"/>
        </p:nvSpPr>
        <p:spPr>
          <a:xfrm>
            <a:off x="806735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4" name="Rectangle 2563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5" name="Oval 2564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6" name="Moon 2565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7" name="Rectangle 2566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8" name="Oval 2567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9" name="Moon 2568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0" name="Rectangle 2569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1" name="Oval 2570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2" name="Moon 2571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3" name="Rectangle 2572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4" name="Oval 2573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5" name="Moon 2574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6" name="Rectangle 2575"/>
          <p:cNvSpPr/>
          <p:nvPr userDrawn="1"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7" name="Oval 2576"/>
          <p:cNvSpPr/>
          <p:nvPr userDrawn="1"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8" name="Moon 2577"/>
          <p:cNvSpPr/>
          <p:nvPr userDrawn="1"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9" name="Rectangle 2578"/>
          <p:cNvSpPr/>
          <p:nvPr userDrawn="1"/>
        </p:nvSpPr>
        <p:spPr>
          <a:xfrm>
            <a:off x="114271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0" name="Oval 2579"/>
          <p:cNvSpPr/>
          <p:nvPr userDrawn="1"/>
        </p:nvSpPr>
        <p:spPr>
          <a:xfrm>
            <a:off x="121108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1" name="Moon 2580"/>
          <p:cNvSpPr/>
          <p:nvPr userDrawn="1"/>
        </p:nvSpPr>
        <p:spPr>
          <a:xfrm>
            <a:off x="121108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2" name="Rectangle 2581"/>
          <p:cNvSpPr/>
          <p:nvPr userDrawn="1"/>
        </p:nvSpPr>
        <p:spPr>
          <a:xfrm>
            <a:off x="152361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83" name="Oval 2582"/>
          <p:cNvSpPr/>
          <p:nvPr userDrawn="1"/>
        </p:nvSpPr>
        <p:spPr>
          <a:xfrm>
            <a:off x="159199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4" name="Moon 2583"/>
          <p:cNvSpPr/>
          <p:nvPr userDrawn="1"/>
        </p:nvSpPr>
        <p:spPr>
          <a:xfrm>
            <a:off x="159199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5" name="Rectangle 2584"/>
          <p:cNvSpPr/>
          <p:nvPr userDrawn="1"/>
        </p:nvSpPr>
        <p:spPr>
          <a:xfrm>
            <a:off x="190451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86" name="Oval 2585"/>
          <p:cNvSpPr/>
          <p:nvPr userDrawn="1"/>
        </p:nvSpPr>
        <p:spPr>
          <a:xfrm>
            <a:off x="197289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7" name="Moon 2586"/>
          <p:cNvSpPr/>
          <p:nvPr userDrawn="1"/>
        </p:nvSpPr>
        <p:spPr>
          <a:xfrm>
            <a:off x="197289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8" name="Rectangle 2587"/>
          <p:cNvSpPr/>
          <p:nvPr userDrawn="1"/>
        </p:nvSpPr>
        <p:spPr>
          <a:xfrm>
            <a:off x="228542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9" name="Oval 2588"/>
          <p:cNvSpPr/>
          <p:nvPr userDrawn="1"/>
        </p:nvSpPr>
        <p:spPr>
          <a:xfrm>
            <a:off x="235379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0" name="Moon 2589"/>
          <p:cNvSpPr/>
          <p:nvPr userDrawn="1"/>
        </p:nvSpPr>
        <p:spPr>
          <a:xfrm>
            <a:off x="235379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1" name="Rectangle 2590"/>
          <p:cNvSpPr/>
          <p:nvPr userDrawn="1"/>
        </p:nvSpPr>
        <p:spPr>
          <a:xfrm>
            <a:off x="2666325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2" name="Oval 2591"/>
          <p:cNvSpPr/>
          <p:nvPr userDrawn="1"/>
        </p:nvSpPr>
        <p:spPr>
          <a:xfrm>
            <a:off x="273470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3" name="Moon 2592"/>
          <p:cNvSpPr/>
          <p:nvPr userDrawn="1"/>
        </p:nvSpPr>
        <p:spPr>
          <a:xfrm>
            <a:off x="273470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4" name="Rectangle 2593"/>
          <p:cNvSpPr/>
          <p:nvPr userDrawn="1"/>
        </p:nvSpPr>
        <p:spPr>
          <a:xfrm>
            <a:off x="304722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95" name="Oval 2594"/>
          <p:cNvSpPr/>
          <p:nvPr userDrawn="1"/>
        </p:nvSpPr>
        <p:spPr>
          <a:xfrm>
            <a:off x="311560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6" name="Moon 2595"/>
          <p:cNvSpPr/>
          <p:nvPr userDrawn="1"/>
        </p:nvSpPr>
        <p:spPr>
          <a:xfrm>
            <a:off x="311560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7" name="Rectangle 2596"/>
          <p:cNvSpPr/>
          <p:nvPr userDrawn="1"/>
        </p:nvSpPr>
        <p:spPr>
          <a:xfrm>
            <a:off x="342813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8" name="Oval 2597"/>
          <p:cNvSpPr/>
          <p:nvPr userDrawn="1"/>
        </p:nvSpPr>
        <p:spPr>
          <a:xfrm>
            <a:off x="349650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9" name="Moon 2598"/>
          <p:cNvSpPr/>
          <p:nvPr userDrawn="1"/>
        </p:nvSpPr>
        <p:spPr>
          <a:xfrm>
            <a:off x="349650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0" name="Rectangle 2599"/>
          <p:cNvSpPr/>
          <p:nvPr userDrawn="1"/>
        </p:nvSpPr>
        <p:spPr>
          <a:xfrm>
            <a:off x="380903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1" name="Oval 2600"/>
          <p:cNvSpPr/>
          <p:nvPr userDrawn="1"/>
        </p:nvSpPr>
        <p:spPr>
          <a:xfrm>
            <a:off x="387741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2" name="Moon 2601"/>
          <p:cNvSpPr/>
          <p:nvPr userDrawn="1"/>
        </p:nvSpPr>
        <p:spPr>
          <a:xfrm>
            <a:off x="387741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3" name="Rectangle 2602"/>
          <p:cNvSpPr/>
          <p:nvPr userDrawn="1"/>
        </p:nvSpPr>
        <p:spPr>
          <a:xfrm>
            <a:off x="4189939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4" name="Oval 2603"/>
          <p:cNvSpPr/>
          <p:nvPr userDrawn="1"/>
        </p:nvSpPr>
        <p:spPr>
          <a:xfrm>
            <a:off x="425831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5" name="Moon 2604"/>
          <p:cNvSpPr/>
          <p:nvPr userDrawn="1"/>
        </p:nvSpPr>
        <p:spPr>
          <a:xfrm>
            <a:off x="425831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6" name="Rectangle 2605"/>
          <p:cNvSpPr/>
          <p:nvPr userDrawn="1"/>
        </p:nvSpPr>
        <p:spPr>
          <a:xfrm>
            <a:off x="4570842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7" name="Oval 2606"/>
          <p:cNvSpPr/>
          <p:nvPr userDrawn="1"/>
        </p:nvSpPr>
        <p:spPr>
          <a:xfrm>
            <a:off x="463921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8" name="Moon 2607"/>
          <p:cNvSpPr/>
          <p:nvPr userDrawn="1"/>
        </p:nvSpPr>
        <p:spPr>
          <a:xfrm>
            <a:off x="463921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9" name="Rectangle 2608"/>
          <p:cNvSpPr/>
          <p:nvPr userDrawn="1"/>
        </p:nvSpPr>
        <p:spPr>
          <a:xfrm>
            <a:off x="4951746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10" name="Oval 2609"/>
          <p:cNvSpPr/>
          <p:nvPr userDrawn="1"/>
        </p:nvSpPr>
        <p:spPr>
          <a:xfrm>
            <a:off x="502012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1" name="Moon 2610"/>
          <p:cNvSpPr/>
          <p:nvPr userDrawn="1"/>
        </p:nvSpPr>
        <p:spPr>
          <a:xfrm>
            <a:off x="502012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2" name="Rectangle 2611"/>
          <p:cNvSpPr/>
          <p:nvPr userDrawn="1"/>
        </p:nvSpPr>
        <p:spPr>
          <a:xfrm>
            <a:off x="5332649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3" name="Oval 2612"/>
          <p:cNvSpPr/>
          <p:nvPr userDrawn="1"/>
        </p:nvSpPr>
        <p:spPr>
          <a:xfrm>
            <a:off x="540102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4" name="Moon 2613"/>
          <p:cNvSpPr/>
          <p:nvPr userDrawn="1"/>
        </p:nvSpPr>
        <p:spPr>
          <a:xfrm>
            <a:off x="540102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5" name="Rectangle 2614"/>
          <p:cNvSpPr/>
          <p:nvPr userDrawn="1"/>
        </p:nvSpPr>
        <p:spPr>
          <a:xfrm>
            <a:off x="5713553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6" name="Oval 2615"/>
          <p:cNvSpPr/>
          <p:nvPr userDrawn="1"/>
        </p:nvSpPr>
        <p:spPr>
          <a:xfrm>
            <a:off x="578192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7" name="Moon 2616"/>
          <p:cNvSpPr/>
          <p:nvPr userDrawn="1"/>
        </p:nvSpPr>
        <p:spPr>
          <a:xfrm>
            <a:off x="578192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8" name="Rectangle 2617"/>
          <p:cNvSpPr/>
          <p:nvPr userDrawn="1"/>
        </p:nvSpPr>
        <p:spPr>
          <a:xfrm>
            <a:off x="6094456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9" name="Oval 2618"/>
          <p:cNvSpPr/>
          <p:nvPr userDrawn="1"/>
        </p:nvSpPr>
        <p:spPr>
          <a:xfrm>
            <a:off x="616283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0" name="Moon 2619"/>
          <p:cNvSpPr/>
          <p:nvPr userDrawn="1"/>
        </p:nvSpPr>
        <p:spPr>
          <a:xfrm>
            <a:off x="616283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1" name="Rectangle 2620"/>
          <p:cNvSpPr/>
          <p:nvPr userDrawn="1"/>
        </p:nvSpPr>
        <p:spPr>
          <a:xfrm>
            <a:off x="647536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2" name="Oval 2621"/>
          <p:cNvSpPr/>
          <p:nvPr userDrawn="1"/>
        </p:nvSpPr>
        <p:spPr>
          <a:xfrm>
            <a:off x="654373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3" name="Moon 2622"/>
          <p:cNvSpPr/>
          <p:nvPr userDrawn="1"/>
        </p:nvSpPr>
        <p:spPr>
          <a:xfrm>
            <a:off x="654373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4" name="Rectangle 2623"/>
          <p:cNvSpPr/>
          <p:nvPr userDrawn="1"/>
        </p:nvSpPr>
        <p:spPr>
          <a:xfrm>
            <a:off x="6856263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5" name="Oval 2624"/>
          <p:cNvSpPr/>
          <p:nvPr userDrawn="1"/>
        </p:nvSpPr>
        <p:spPr>
          <a:xfrm>
            <a:off x="692463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6" name="Moon 2625"/>
          <p:cNvSpPr/>
          <p:nvPr userDrawn="1"/>
        </p:nvSpPr>
        <p:spPr>
          <a:xfrm>
            <a:off x="692463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7" name="Rectangle 2626"/>
          <p:cNvSpPr/>
          <p:nvPr userDrawn="1"/>
        </p:nvSpPr>
        <p:spPr>
          <a:xfrm>
            <a:off x="7237167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8" name="Oval 2627"/>
          <p:cNvSpPr/>
          <p:nvPr userDrawn="1"/>
        </p:nvSpPr>
        <p:spPr>
          <a:xfrm>
            <a:off x="730554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9" name="Moon 2628"/>
          <p:cNvSpPr/>
          <p:nvPr userDrawn="1"/>
        </p:nvSpPr>
        <p:spPr>
          <a:xfrm>
            <a:off x="730554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0" name="Rectangle 2629"/>
          <p:cNvSpPr/>
          <p:nvPr userDrawn="1"/>
        </p:nvSpPr>
        <p:spPr>
          <a:xfrm>
            <a:off x="7618070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1" name="Oval 2630"/>
          <p:cNvSpPr/>
          <p:nvPr userDrawn="1"/>
        </p:nvSpPr>
        <p:spPr>
          <a:xfrm>
            <a:off x="768644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2" name="Moon 2631"/>
          <p:cNvSpPr/>
          <p:nvPr userDrawn="1"/>
        </p:nvSpPr>
        <p:spPr>
          <a:xfrm>
            <a:off x="768644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3" name="Rectangle 2632"/>
          <p:cNvSpPr/>
          <p:nvPr userDrawn="1"/>
        </p:nvSpPr>
        <p:spPr>
          <a:xfrm>
            <a:off x="799897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34" name="Oval 2633"/>
          <p:cNvSpPr/>
          <p:nvPr userDrawn="1"/>
        </p:nvSpPr>
        <p:spPr>
          <a:xfrm>
            <a:off x="806735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5" name="Moon 2634"/>
          <p:cNvSpPr/>
          <p:nvPr userDrawn="1"/>
        </p:nvSpPr>
        <p:spPr>
          <a:xfrm>
            <a:off x="806735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6" name="Rectangle 2635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7" name="Oval 2636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8" name="Moon 2637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9" name="Rectangle 2638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0" name="Oval 2639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1" name="Moon 2640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2" name="Rectangle 2641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3" name="Oval 2642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4" name="Moon 2643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5" name="Rectangle 2644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6" name="Oval 2645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7" name="Moon 2646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8" name="Rectangle 2647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9" name="Oval 2648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0" name="Moon 2649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1" name="Rectangle 2650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2" name="Oval 2651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3" name="Moon 2652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4" name="Rectangle 2653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55" name="Oval 2654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6" name="Moon 2655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7" name="Rectangle 2656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58" name="Oval 2657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9" name="Moon 2658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0" name="Rectangle 2659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1" name="Oval 2660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" name="Moon 2661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" name="Rectangle 2662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4" name="Oval 2663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5" name="Moon 2664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6" name="Rectangle 2665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67" name="Oval 2666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8" name="Moon 2667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9" name="Rectangle 2668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0" name="Oval 2669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1" name="Moon 2670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2" name="Rectangle 2671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3" name="Oval 2672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4" name="Moon 2673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5" name="Rectangle 2674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6" name="Oval 2675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7" name="Moon 2676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8" name="Rectangle 2677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79" name="Oval 2678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0" name="Moon 2679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1" name="Rectangle 2680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2" name="Oval 2681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3" name="Moon 2682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4" name="Rectangle 2683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5" name="Oval 2684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6" name="Moon 2685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7" name="Rectangle 2686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8" name="Oval 2687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9" name="Moon 2688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0" name="Rectangle 2689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1" name="Oval 2690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2" name="Moon 2691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3" name="Rectangle 2692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4" name="Oval 2693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5" name="Moon 2694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6" name="Rectangle 2695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7" name="Oval 2696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8" name="Moon 2697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9" name="Rectangle 2698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0" name="Oval 2699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1" name="Moon 2700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2" name="Rectangle 2701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3" name="Oval 2702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4" name="Moon 2703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5" name="Rectangle 2704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06" name="Oval 2705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7" name="Moon 2706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8" name="Rectangle 2707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9" name="Oval 2708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0" name="Moon 2709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1" name="Rectangle 2710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2" name="Oval 2711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3" name="Moon 2712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4" name="Rectangle 2713"/>
          <p:cNvSpPr/>
          <p:nvPr userDrawn="1"/>
        </p:nvSpPr>
        <p:spPr>
          <a:xfrm>
            <a:off x="1904518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5" name="Oval 2714"/>
          <p:cNvSpPr/>
          <p:nvPr userDrawn="1"/>
        </p:nvSpPr>
        <p:spPr>
          <a:xfrm>
            <a:off x="1972894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6" name="Moon 2715"/>
          <p:cNvSpPr/>
          <p:nvPr userDrawn="1"/>
        </p:nvSpPr>
        <p:spPr>
          <a:xfrm>
            <a:off x="197289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7" name="Rectangle 2716"/>
          <p:cNvSpPr/>
          <p:nvPr userDrawn="1"/>
        </p:nvSpPr>
        <p:spPr>
          <a:xfrm>
            <a:off x="1904518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8" name="Oval 2717"/>
          <p:cNvSpPr/>
          <p:nvPr userDrawn="1"/>
        </p:nvSpPr>
        <p:spPr>
          <a:xfrm>
            <a:off x="1972894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9" name="Moon 2718"/>
          <p:cNvSpPr/>
          <p:nvPr userDrawn="1"/>
        </p:nvSpPr>
        <p:spPr>
          <a:xfrm>
            <a:off x="197289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0" name="Rectangle 2719"/>
          <p:cNvSpPr/>
          <p:nvPr userDrawn="1"/>
        </p:nvSpPr>
        <p:spPr>
          <a:xfrm>
            <a:off x="3428132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1" name="Oval 2720"/>
          <p:cNvSpPr/>
          <p:nvPr userDrawn="1"/>
        </p:nvSpPr>
        <p:spPr>
          <a:xfrm>
            <a:off x="349650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2" name="Moon 2721"/>
          <p:cNvSpPr/>
          <p:nvPr userDrawn="1"/>
        </p:nvSpPr>
        <p:spPr>
          <a:xfrm>
            <a:off x="349650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3" name="Rectangle 2722"/>
          <p:cNvSpPr/>
          <p:nvPr userDrawn="1"/>
        </p:nvSpPr>
        <p:spPr>
          <a:xfrm>
            <a:off x="3809035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4" name="Oval 2723"/>
          <p:cNvSpPr/>
          <p:nvPr userDrawn="1"/>
        </p:nvSpPr>
        <p:spPr>
          <a:xfrm>
            <a:off x="387741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5" name="Moon 2724"/>
          <p:cNvSpPr/>
          <p:nvPr userDrawn="1"/>
        </p:nvSpPr>
        <p:spPr>
          <a:xfrm>
            <a:off x="387741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6" name="Rectangle 2725"/>
          <p:cNvSpPr/>
          <p:nvPr userDrawn="1"/>
        </p:nvSpPr>
        <p:spPr>
          <a:xfrm>
            <a:off x="5332649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27" name="Oval 2726"/>
          <p:cNvSpPr/>
          <p:nvPr userDrawn="1"/>
        </p:nvSpPr>
        <p:spPr>
          <a:xfrm>
            <a:off x="5401025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8" name="Moon 2727"/>
          <p:cNvSpPr/>
          <p:nvPr userDrawn="1"/>
        </p:nvSpPr>
        <p:spPr>
          <a:xfrm>
            <a:off x="5401025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9" name="Rectangle 2728"/>
          <p:cNvSpPr/>
          <p:nvPr userDrawn="1"/>
        </p:nvSpPr>
        <p:spPr>
          <a:xfrm>
            <a:off x="5713553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30" name="Oval 2729"/>
          <p:cNvSpPr/>
          <p:nvPr userDrawn="1"/>
        </p:nvSpPr>
        <p:spPr>
          <a:xfrm>
            <a:off x="5781929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1" name="Moon 2730"/>
          <p:cNvSpPr/>
          <p:nvPr userDrawn="1"/>
        </p:nvSpPr>
        <p:spPr>
          <a:xfrm>
            <a:off x="5781929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2" name="Rectangle 2731"/>
          <p:cNvSpPr/>
          <p:nvPr userDrawn="1"/>
        </p:nvSpPr>
        <p:spPr>
          <a:xfrm>
            <a:off x="6856263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3" name="Oval 2732"/>
          <p:cNvSpPr/>
          <p:nvPr userDrawn="1"/>
        </p:nvSpPr>
        <p:spPr>
          <a:xfrm>
            <a:off x="6924639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4" name="Moon 2733"/>
          <p:cNvSpPr/>
          <p:nvPr userDrawn="1"/>
        </p:nvSpPr>
        <p:spPr>
          <a:xfrm>
            <a:off x="6924639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5" name="Rectangle 2734"/>
          <p:cNvSpPr/>
          <p:nvPr userDrawn="1"/>
        </p:nvSpPr>
        <p:spPr>
          <a:xfrm>
            <a:off x="6856263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6" name="Oval 2735"/>
          <p:cNvSpPr/>
          <p:nvPr userDrawn="1"/>
        </p:nvSpPr>
        <p:spPr>
          <a:xfrm>
            <a:off x="6924639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7" name="Moon 2736"/>
          <p:cNvSpPr/>
          <p:nvPr userDrawn="1"/>
        </p:nvSpPr>
        <p:spPr>
          <a:xfrm>
            <a:off x="6924639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676" y="1531403"/>
            <a:ext cx="5332648" cy="1978560"/>
          </a:xfrm>
        </p:spPr>
        <p:txBody>
          <a:bodyPr anchor="b"/>
          <a:lstStyle>
            <a:lvl1pPr algn="ctr"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676" y="3602038"/>
            <a:ext cx="5332648" cy="1730068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3247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latin typeface="+mn-lt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853FE-D4A7-44A4-ABA6-C8220C90695F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DB433-8946-4B30-B593-62976901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1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853FE-D4A7-44A4-ABA6-C8220C90695F}" type="datetimeFigureOut">
              <a:rPr lang="en-US" smtClean="0"/>
              <a:t>10/12/2017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DB433-8946-4B30-B593-629769016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5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32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91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00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37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0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440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22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O - Title Slide 2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29" y="1122363"/>
            <a:ext cx="7858144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72" name="Subtitle 2"/>
          <p:cNvSpPr>
            <a:spLocks noGrp="1"/>
          </p:cNvSpPr>
          <p:nvPr>
            <p:ph type="subTitle" idx="1"/>
          </p:nvPr>
        </p:nvSpPr>
        <p:spPr>
          <a:xfrm>
            <a:off x="643921" y="3602038"/>
            <a:ext cx="7856159" cy="1730068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75" name="Rectangle 774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Oval 775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Moon 776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Rectangle 777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Oval 778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Moon 779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Rectangle 780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Oval 781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Moon 782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Rectangle 783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Oval 784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Moon 785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Rectangle 786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8" name="Oval 787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Moon 788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0" name="Rectangle 789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1" name="Oval 790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2" name="Moon 791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3" name="Rectangle 792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4" name="Oval 793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Moon 794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6" name="Rectangle 795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7" name="Oval 796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" name="Moon 797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" name="Rectangle 798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0" name="Oval 799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1" name="Moon 800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2" name="Rectangle 801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" name="Oval 802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4" name="Moon 803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5" name="Rectangle 804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6" name="Oval 805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7" name="Moon 806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8" name="Rectangle 807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9" name="Oval 808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0" name="Moon 809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1" name="Rectangle 810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2" name="Oval 811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3" name="Moon 812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4" name="Rectangle 813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5" name="Oval 814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Moon 815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7" name="Rectangle 816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18" name="Oval 817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Moon 818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" name="Rectangle 819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" name="Oval 820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Moon 821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3" name="Rectangle 822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" name="Oval 823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" name="Moon 824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" name="Rectangle 825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7" name="Oval 826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8" name="Moon 827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9" name="Rectangle 828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0" name="Oval 829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1" name="Moon 830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2" name="Rectangle 831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3" name="Oval 832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4" name="Moon 833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5" name="Rectangle 834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6" name="Oval 835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7" name="Moon 836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8" name="Rectangle 837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9" name="Oval 838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0" name="Moon 839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1" name="Rectangle 840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2" name="Oval 841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3" name="Moon 842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4" name="Rectangle 843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5" name="Oval 844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6" name="Moon 845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7" name="Rectangle 846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8" name="Oval 847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9" name="Moon 848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0" name="Rectangle 849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1" name="Oval 850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2" name="Moon 851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3" name="Rectangle 852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4" name="Oval 853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5" name="Moon 854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6" name="Rectangle 855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7" name="Oval 856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8" name="Moon 857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9" name="Rectangle 858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0" name="Oval 859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1" name="Moon 860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2" name="Rectangle 861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3" name="Oval 862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4" name="Moon 863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5" name="Rectangle 864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66" name="Oval 865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7" name="Moon 866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8" name="Rectangle 867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69" name="Oval 868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0" name="Moon 869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1" name="Rectangle 870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2" name="Oval 871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3" name="Moon 872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4" name="Rectangle 873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5" name="Oval 874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6" name="Moon 875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7" name="Rectangle 876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8" name="Oval 877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9" name="Moon 878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0" name="Rectangle 879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1" name="Oval 880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2" name="Moon 881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3" name="Rectangle 882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4" name="Oval 883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5" name="Moon 884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6" name="Rectangle 885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7" name="Oval 886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8" name="Moon 887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Rectangle 888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Oval 889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1" name="Moon 890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2" name="Rectangle 891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3" name="Oval 892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4" name="Moon 893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5" name="Rectangle 894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6" name="Oval 895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7" name="Moon 896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8" name="Rectangle 897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9" name="Oval 898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0" name="Moon 899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1" name="Rectangle 900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2" name="Oval 901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3" name="Moon 902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4" name="Rectangle 903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5" name="Oval 904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6" name="Moon 905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7" name="Rectangle 906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8" name="Oval 907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9" name="Moon 908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0" name="Rectangle 909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1" name="Oval 910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2" name="Moon 911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3" name="Rectangle 912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4" name="Oval 913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5" name="Moon 914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6" name="Rectangle 915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7" name="Oval 916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8" name="Moon 917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" name="Rectangle 918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20" name="Oval 919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" name="Moon 920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" name="Rectangle 921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" name="Oval 922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" name="Moon 923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" name="Rectangle 924"/>
          <p:cNvSpPr/>
          <p:nvPr userDrawn="1"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" name="Oval 925"/>
          <p:cNvSpPr/>
          <p:nvPr userDrawn="1"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" name="Moon 926"/>
          <p:cNvSpPr/>
          <p:nvPr userDrawn="1"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8" name="Rectangle 927"/>
          <p:cNvSpPr/>
          <p:nvPr userDrawn="1"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9" name="Oval 928"/>
          <p:cNvSpPr/>
          <p:nvPr userDrawn="1"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0" name="Moon 929"/>
          <p:cNvSpPr/>
          <p:nvPr userDrawn="1"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1" name="Rectangle 930"/>
          <p:cNvSpPr/>
          <p:nvPr userDrawn="1"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2" name="Oval 931"/>
          <p:cNvSpPr/>
          <p:nvPr userDrawn="1"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3" name="Moon 932"/>
          <p:cNvSpPr/>
          <p:nvPr userDrawn="1"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4" name="Rectangle 933"/>
          <p:cNvSpPr/>
          <p:nvPr userDrawn="1"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5" name="Oval 934"/>
          <p:cNvSpPr/>
          <p:nvPr userDrawn="1"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6" name="Moon 935"/>
          <p:cNvSpPr/>
          <p:nvPr userDrawn="1"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7" name="Rectangle 936"/>
          <p:cNvSpPr/>
          <p:nvPr userDrawn="1"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8" name="Oval 937"/>
          <p:cNvSpPr/>
          <p:nvPr userDrawn="1"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9" name="Moon 938"/>
          <p:cNvSpPr/>
          <p:nvPr userDrawn="1"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0" name="Rectangle 939"/>
          <p:cNvSpPr/>
          <p:nvPr userDrawn="1"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1" name="Oval 940"/>
          <p:cNvSpPr/>
          <p:nvPr userDrawn="1"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2" name="Moon 941"/>
          <p:cNvSpPr/>
          <p:nvPr userDrawn="1"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3" name="Rectangle 942"/>
          <p:cNvSpPr/>
          <p:nvPr userDrawn="1"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4" name="Oval 943"/>
          <p:cNvSpPr/>
          <p:nvPr userDrawn="1"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5" name="Moon 944"/>
          <p:cNvSpPr/>
          <p:nvPr userDrawn="1"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6" name="Rectangle 945"/>
          <p:cNvSpPr/>
          <p:nvPr userDrawn="1"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7" name="Oval 946"/>
          <p:cNvSpPr/>
          <p:nvPr userDrawn="1"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8" name="Moon 947"/>
          <p:cNvSpPr/>
          <p:nvPr userDrawn="1"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9" name="Rectangle 948"/>
          <p:cNvSpPr/>
          <p:nvPr userDrawn="1"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0" name="Oval 949"/>
          <p:cNvSpPr/>
          <p:nvPr userDrawn="1"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1" name="Moon 950"/>
          <p:cNvSpPr/>
          <p:nvPr userDrawn="1"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2" name="Rectangle 951"/>
          <p:cNvSpPr/>
          <p:nvPr userDrawn="1"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3" name="Oval 952"/>
          <p:cNvSpPr/>
          <p:nvPr userDrawn="1"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4" name="Moon 953"/>
          <p:cNvSpPr/>
          <p:nvPr userDrawn="1"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5" name="Rectangle 954"/>
          <p:cNvSpPr/>
          <p:nvPr userDrawn="1"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6" name="Oval 955"/>
          <p:cNvSpPr/>
          <p:nvPr userDrawn="1"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7" name="Moon 956"/>
          <p:cNvSpPr/>
          <p:nvPr userDrawn="1"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8" name="Rectangle 957"/>
          <p:cNvSpPr/>
          <p:nvPr userDrawn="1"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9" name="Oval 958"/>
          <p:cNvSpPr/>
          <p:nvPr userDrawn="1"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0" name="Moon 959"/>
          <p:cNvSpPr/>
          <p:nvPr userDrawn="1"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1" name="Rectangle 960"/>
          <p:cNvSpPr/>
          <p:nvPr userDrawn="1"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2" name="Oval 961"/>
          <p:cNvSpPr/>
          <p:nvPr userDrawn="1"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3" name="Moon 962"/>
          <p:cNvSpPr/>
          <p:nvPr userDrawn="1"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4" name="Rectangle 963"/>
          <p:cNvSpPr/>
          <p:nvPr userDrawn="1"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5" name="Oval 964"/>
          <p:cNvSpPr/>
          <p:nvPr userDrawn="1"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6" name="Moon 965"/>
          <p:cNvSpPr/>
          <p:nvPr userDrawn="1"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7" name="Rectangle 966"/>
          <p:cNvSpPr/>
          <p:nvPr userDrawn="1"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8" name="Oval 967"/>
          <p:cNvSpPr/>
          <p:nvPr userDrawn="1"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9" name="Moon 968"/>
          <p:cNvSpPr/>
          <p:nvPr userDrawn="1"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0" name="Rectangle 969"/>
          <p:cNvSpPr/>
          <p:nvPr userDrawn="1"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1" name="Oval 970"/>
          <p:cNvSpPr/>
          <p:nvPr userDrawn="1"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2" name="Moon 971"/>
          <p:cNvSpPr/>
          <p:nvPr userDrawn="1"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3" name="Rectangle 972"/>
          <p:cNvSpPr/>
          <p:nvPr userDrawn="1"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4" name="Oval 973"/>
          <p:cNvSpPr/>
          <p:nvPr userDrawn="1"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5" name="Moon 974"/>
          <p:cNvSpPr/>
          <p:nvPr userDrawn="1"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6" name="Rectangle 975"/>
          <p:cNvSpPr/>
          <p:nvPr userDrawn="1"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7" name="Oval 976"/>
          <p:cNvSpPr/>
          <p:nvPr userDrawn="1"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8" name="Moon 977"/>
          <p:cNvSpPr/>
          <p:nvPr userDrawn="1"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9" name="Rectangle 978"/>
          <p:cNvSpPr/>
          <p:nvPr userDrawn="1"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0" name="Oval 979"/>
          <p:cNvSpPr/>
          <p:nvPr userDrawn="1"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1" name="Moon 980"/>
          <p:cNvSpPr/>
          <p:nvPr userDrawn="1"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2" name="Rectangle 981"/>
          <p:cNvSpPr/>
          <p:nvPr userDrawn="1"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Oval 982"/>
          <p:cNvSpPr/>
          <p:nvPr userDrawn="1"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Moon 983"/>
          <p:cNvSpPr/>
          <p:nvPr userDrawn="1"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Rectangle 984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6" name="Oval 985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Moon 986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8" name="Rectangle 987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Oval 988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0" name="Moon 989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1" name="Rectangle 990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2" name="Oval 991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3" name="Moon 992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4" name="Rectangle 993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" name="Oval 994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6" name="Moon 995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7" name="Rectangle 996"/>
          <p:cNvSpPr/>
          <p:nvPr userDrawn="1"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98" name="Oval 997"/>
          <p:cNvSpPr/>
          <p:nvPr userDrawn="1"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9" name="Moon 998"/>
          <p:cNvSpPr/>
          <p:nvPr userDrawn="1"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0" name="Rectangle 999"/>
          <p:cNvSpPr/>
          <p:nvPr userDrawn="1"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01" name="Oval 1000"/>
          <p:cNvSpPr/>
          <p:nvPr userDrawn="1"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" name="Moon 1001"/>
          <p:cNvSpPr/>
          <p:nvPr userDrawn="1"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" name="Rectangle 1002"/>
          <p:cNvSpPr/>
          <p:nvPr userDrawn="1"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4" name="Oval 1003"/>
          <p:cNvSpPr/>
          <p:nvPr userDrawn="1"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5" name="Moon 1004"/>
          <p:cNvSpPr/>
          <p:nvPr userDrawn="1"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6" name="Rectangle 1005"/>
          <p:cNvSpPr/>
          <p:nvPr userDrawn="1"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7" name="Oval 1006"/>
          <p:cNvSpPr/>
          <p:nvPr userDrawn="1"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" name="Moon 1007"/>
          <p:cNvSpPr/>
          <p:nvPr userDrawn="1"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9" name="Rectangle 1008"/>
          <p:cNvSpPr/>
          <p:nvPr userDrawn="1"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0" name="Oval 1009"/>
          <p:cNvSpPr/>
          <p:nvPr userDrawn="1"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1" name="Moon 1010"/>
          <p:cNvSpPr/>
          <p:nvPr userDrawn="1"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2" name="Rectangle 1011"/>
          <p:cNvSpPr/>
          <p:nvPr userDrawn="1"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3" name="Oval 1012"/>
          <p:cNvSpPr/>
          <p:nvPr userDrawn="1"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4" name="Moon 1013"/>
          <p:cNvSpPr/>
          <p:nvPr userDrawn="1"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5" name="Rectangle 1014"/>
          <p:cNvSpPr/>
          <p:nvPr userDrawn="1"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6" name="Oval 1015"/>
          <p:cNvSpPr/>
          <p:nvPr userDrawn="1"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7" name="Moon 1016"/>
          <p:cNvSpPr/>
          <p:nvPr userDrawn="1"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8" name="Rectangle 1017"/>
          <p:cNvSpPr/>
          <p:nvPr userDrawn="1"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9" name="Oval 1018"/>
          <p:cNvSpPr/>
          <p:nvPr userDrawn="1"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0" name="Moon 1019"/>
          <p:cNvSpPr/>
          <p:nvPr userDrawn="1"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1" name="Rectangle 1020"/>
          <p:cNvSpPr/>
          <p:nvPr userDrawn="1"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2" name="Oval 1021"/>
          <p:cNvSpPr/>
          <p:nvPr userDrawn="1"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3" name="Moon 1022"/>
          <p:cNvSpPr/>
          <p:nvPr userDrawn="1"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Rectangle 1023"/>
          <p:cNvSpPr/>
          <p:nvPr userDrawn="1"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25" name="Oval 1024"/>
          <p:cNvSpPr/>
          <p:nvPr userDrawn="1"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Moon 1025"/>
          <p:cNvSpPr/>
          <p:nvPr userDrawn="1"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Rectangle 1026"/>
          <p:cNvSpPr/>
          <p:nvPr userDrawn="1"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" name="Oval 1027"/>
          <p:cNvSpPr/>
          <p:nvPr userDrawn="1"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Moon 1028"/>
          <p:cNvSpPr/>
          <p:nvPr userDrawn="1"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Rectangle 1029"/>
          <p:cNvSpPr/>
          <p:nvPr userDrawn="1"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Oval 1030"/>
          <p:cNvSpPr/>
          <p:nvPr userDrawn="1"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Moon 1031"/>
          <p:cNvSpPr/>
          <p:nvPr userDrawn="1"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/>
          <p:cNvSpPr/>
          <p:nvPr userDrawn="1"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Oval 1033"/>
          <p:cNvSpPr/>
          <p:nvPr userDrawn="1"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Moon 1034"/>
          <p:cNvSpPr/>
          <p:nvPr userDrawn="1"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Rectangle 1035"/>
          <p:cNvSpPr/>
          <p:nvPr userDrawn="1"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Oval 1036"/>
          <p:cNvSpPr/>
          <p:nvPr userDrawn="1"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Moon 1037"/>
          <p:cNvSpPr/>
          <p:nvPr userDrawn="1"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/>
          <p:cNvSpPr/>
          <p:nvPr userDrawn="1"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Oval 1039"/>
          <p:cNvSpPr/>
          <p:nvPr userDrawn="1"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Moon 1040"/>
          <p:cNvSpPr/>
          <p:nvPr userDrawn="1"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1041"/>
          <p:cNvSpPr/>
          <p:nvPr userDrawn="1"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3" name="Oval 1042"/>
          <p:cNvSpPr/>
          <p:nvPr userDrawn="1"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Moon 1043"/>
          <p:cNvSpPr/>
          <p:nvPr userDrawn="1"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Rectangle 1044"/>
          <p:cNvSpPr/>
          <p:nvPr userDrawn="1"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6" name="Oval 1045"/>
          <p:cNvSpPr/>
          <p:nvPr userDrawn="1"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Moon 1046"/>
          <p:cNvSpPr/>
          <p:nvPr userDrawn="1"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1047"/>
          <p:cNvSpPr/>
          <p:nvPr userDrawn="1"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" name="Oval 1048"/>
          <p:cNvSpPr/>
          <p:nvPr userDrawn="1"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Moon 1049"/>
          <p:cNvSpPr/>
          <p:nvPr userDrawn="1"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" name="Rectangle 1050"/>
          <p:cNvSpPr/>
          <p:nvPr userDrawn="1"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Oval 1051"/>
          <p:cNvSpPr/>
          <p:nvPr userDrawn="1"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3" name="Moon 1052"/>
          <p:cNvSpPr/>
          <p:nvPr userDrawn="1"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Rectangle 1053"/>
          <p:cNvSpPr/>
          <p:nvPr userDrawn="1"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5" name="Oval 1054"/>
          <p:cNvSpPr/>
          <p:nvPr userDrawn="1"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" name="Moon 1055"/>
          <p:cNvSpPr/>
          <p:nvPr userDrawn="1"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7" name="Rectangle 1056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2" name="Oval 1441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3" name="Moon 1442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4" name="Rectangle 1443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5" name="Oval 1444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6" name="Moon 1445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7" name="Rectangle 1446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48" name="Oval 1447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9" name="Moon 1448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0" name="Rectangle 1449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1" name="Oval 1450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2" name="Moon 1451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3" name="Rectangle 1452"/>
          <p:cNvSpPr/>
          <p:nvPr userDrawn="1"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4" name="Oval 1453"/>
          <p:cNvSpPr/>
          <p:nvPr userDrawn="1"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5" name="Moon 1454"/>
          <p:cNvSpPr/>
          <p:nvPr userDrawn="1"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6" name="Rectangle 1455"/>
          <p:cNvSpPr/>
          <p:nvPr userDrawn="1"/>
        </p:nvSpPr>
        <p:spPr>
          <a:xfrm>
            <a:off x="1142711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7" name="Oval 1456"/>
          <p:cNvSpPr/>
          <p:nvPr userDrawn="1"/>
        </p:nvSpPr>
        <p:spPr>
          <a:xfrm>
            <a:off x="121108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8" name="Moon 1457"/>
          <p:cNvSpPr/>
          <p:nvPr userDrawn="1"/>
        </p:nvSpPr>
        <p:spPr>
          <a:xfrm>
            <a:off x="121108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9" name="Rectangle 1458"/>
          <p:cNvSpPr/>
          <p:nvPr userDrawn="1"/>
        </p:nvSpPr>
        <p:spPr>
          <a:xfrm>
            <a:off x="1523614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0" name="Oval 1459"/>
          <p:cNvSpPr/>
          <p:nvPr userDrawn="1"/>
        </p:nvSpPr>
        <p:spPr>
          <a:xfrm>
            <a:off x="159199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1" name="Moon 1460"/>
          <p:cNvSpPr/>
          <p:nvPr userDrawn="1"/>
        </p:nvSpPr>
        <p:spPr>
          <a:xfrm>
            <a:off x="159199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2" name="Rectangle 1461"/>
          <p:cNvSpPr/>
          <p:nvPr userDrawn="1"/>
        </p:nvSpPr>
        <p:spPr>
          <a:xfrm>
            <a:off x="1904518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3" name="Oval 1462"/>
          <p:cNvSpPr/>
          <p:nvPr userDrawn="1"/>
        </p:nvSpPr>
        <p:spPr>
          <a:xfrm>
            <a:off x="197289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4" name="Moon 1463"/>
          <p:cNvSpPr/>
          <p:nvPr userDrawn="1"/>
        </p:nvSpPr>
        <p:spPr>
          <a:xfrm>
            <a:off x="197289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5" name="Rectangle 1464"/>
          <p:cNvSpPr/>
          <p:nvPr userDrawn="1"/>
        </p:nvSpPr>
        <p:spPr>
          <a:xfrm>
            <a:off x="2285421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6" name="Oval 1465"/>
          <p:cNvSpPr/>
          <p:nvPr userDrawn="1"/>
        </p:nvSpPr>
        <p:spPr>
          <a:xfrm>
            <a:off x="235379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7" name="Moon 1466"/>
          <p:cNvSpPr/>
          <p:nvPr userDrawn="1"/>
        </p:nvSpPr>
        <p:spPr>
          <a:xfrm>
            <a:off x="235379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8" name="Rectangle 1467"/>
          <p:cNvSpPr/>
          <p:nvPr userDrawn="1"/>
        </p:nvSpPr>
        <p:spPr>
          <a:xfrm>
            <a:off x="2666325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9" name="Oval 1468"/>
          <p:cNvSpPr/>
          <p:nvPr userDrawn="1"/>
        </p:nvSpPr>
        <p:spPr>
          <a:xfrm>
            <a:off x="273470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0" name="Moon 1469"/>
          <p:cNvSpPr/>
          <p:nvPr userDrawn="1"/>
        </p:nvSpPr>
        <p:spPr>
          <a:xfrm>
            <a:off x="273470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1" name="Rectangle 1470"/>
          <p:cNvSpPr/>
          <p:nvPr userDrawn="1"/>
        </p:nvSpPr>
        <p:spPr>
          <a:xfrm>
            <a:off x="3047228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2" name="Oval 1471"/>
          <p:cNvSpPr/>
          <p:nvPr userDrawn="1"/>
        </p:nvSpPr>
        <p:spPr>
          <a:xfrm>
            <a:off x="311560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3" name="Moon 1472"/>
          <p:cNvSpPr/>
          <p:nvPr userDrawn="1"/>
        </p:nvSpPr>
        <p:spPr>
          <a:xfrm>
            <a:off x="311560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4" name="Rectangle 1473"/>
          <p:cNvSpPr/>
          <p:nvPr userDrawn="1"/>
        </p:nvSpPr>
        <p:spPr>
          <a:xfrm>
            <a:off x="3428132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5" name="Oval 1474"/>
          <p:cNvSpPr/>
          <p:nvPr userDrawn="1"/>
        </p:nvSpPr>
        <p:spPr>
          <a:xfrm>
            <a:off x="349650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6" name="Moon 1475"/>
          <p:cNvSpPr/>
          <p:nvPr userDrawn="1"/>
        </p:nvSpPr>
        <p:spPr>
          <a:xfrm>
            <a:off x="349650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7" name="Rectangle 1476"/>
          <p:cNvSpPr/>
          <p:nvPr userDrawn="1"/>
        </p:nvSpPr>
        <p:spPr>
          <a:xfrm>
            <a:off x="3809035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8" name="Oval 1477"/>
          <p:cNvSpPr/>
          <p:nvPr userDrawn="1"/>
        </p:nvSpPr>
        <p:spPr>
          <a:xfrm>
            <a:off x="387741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9" name="Moon 1478"/>
          <p:cNvSpPr/>
          <p:nvPr userDrawn="1"/>
        </p:nvSpPr>
        <p:spPr>
          <a:xfrm>
            <a:off x="387741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0" name="Rectangle 1479"/>
          <p:cNvSpPr/>
          <p:nvPr userDrawn="1"/>
        </p:nvSpPr>
        <p:spPr>
          <a:xfrm>
            <a:off x="418993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1" name="Oval 1480"/>
          <p:cNvSpPr/>
          <p:nvPr userDrawn="1"/>
        </p:nvSpPr>
        <p:spPr>
          <a:xfrm>
            <a:off x="425831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2" name="Moon 1481"/>
          <p:cNvSpPr/>
          <p:nvPr userDrawn="1"/>
        </p:nvSpPr>
        <p:spPr>
          <a:xfrm>
            <a:off x="425831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3" name="Rectangle 1482"/>
          <p:cNvSpPr/>
          <p:nvPr userDrawn="1"/>
        </p:nvSpPr>
        <p:spPr>
          <a:xfrm>
            <a:off x="4570842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4" name="Oval 1483"/>
          <p:cNvSpPr/>
          <p:nvPr userDrawn="1"/>
        </p:nvSpPr>
        <p:spPr>
          <a:xfrm>
            <a:off x="463921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5" name="Moon 1484"/>
          <p:cNvSpPr/>
          <p:nvPr userDrawn="1"/>
        </p:nvSpPr>
        <p:spPr>
          <a:xfrm>
            <a:off x="463921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6" name="Rectangle 1485"/>
          <p:cNvSpPr/>
          <p:nvPr userDrawn="1"/>
        </p:nvSpPr>
        <p:spPr>
          <a:xfrm>
            <a:off x="495174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7" name="Oval 1486"/>
          <p:cNvSpPr/>
          <p:nvPr userDrawn="1"/>
        </p:nvSpPr>
        <p:spPr>
          <a:xfrm>
            <a:off x="502012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8" name="Moon 1487"/>
          <p:cNvSpPr/>
          <p:nvPr userDrawn="1"/>
        </p:nvSpPr>
        <p:spPr>
          <a:xfrm>
            <a:off x="502012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9" name="Rectangle 1488"/>
          <p:cNvSpPr/>
          <p:nvPr userDrawn="1"/>
        </p:nvSpPr>
        <p:spPr>
          <a:xfrm>
            <a:off x="533264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0" name="Oval 1489"/>
          <p:cNvSpPr/>
          <p:nvPr userDrawn="1"/>
        </p:nvSpPr>
        <p:spPr>
          <a:xfrm>
            <a:off x="540102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1" name="Moon 1490"/>
          <p:cNvSpPr/>
          <p:nvPr userDrawn="1"/>
        </p:nvSpPr>
        <p:spPr>
          <a:xfrm>
            <a:off x="540102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2" name="Rectangle 1491"/>
          <p:cNvSpPr/>
          <p:nvPr userDrawn="1"/>
        </p:nvSpPr>
        <p:spPr>
          <a:xfrm>
            <a:off x="5713553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3" name="Oval 1492"/>
          <p:cNvSpPr/>
          <p:nvPr userDrawn="1"/>
        </p:nvSpPr>
        <p:spPr>
          <a:xfrm>
            <a:off x="578192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4" name="Moon 1493"/>
          <p:cNvSpPr/>
          <p:nvPr userDrawn="1"/>
        </p:nvSpPr>
        <p:spPr>
          <a:xfrm>
            <a:off x="578192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5" name="Rectangle 1494"/>
          <p:cNvSpPr/>
          <p:nvPr userDrawn="1"/>
        </p:nvSpPr>
        <p:spPr>
          <a:xfrm>
            <a:off x="609445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6" name="Oval 1495"/>
          <p:cNvSpPr/>
          <p:nvPr userDrawn="1"/>
        </p:nvSpPr>
        <p:spPr>
          <a:xfrm>
            <a:off x="616283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7" name="Moon 1496"/>
          <p:cNvSpPr/>
          <p:nvPr userDrawn="1"/>
        </p:nvSpPr>
        <p:spPr>
          <a:xfrm>
            <a:off x="616283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8" name="Rectangle 1497"/>
          <p:cNvSpPr/>
          <p:nvPr userDrawn="1"/>
        </p:nvSpPr>
        <p:spPr>
          <a:xfrm>
            <a:off x="6475360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9" name="Oval 1498"/>
          <p:cNvSpPr/>
          <p:nvPr userDrawn="1"/>
        </p:nvSpPr>
        <p:spPr>
          <a:xfrm>
            <a:off x="654373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0" name="Moon 1499"/>
          <p:cNvSpPr/>
          <p:nvPr userDrawn="1"/>
        </p:nvSpPr>
        <p:spPr>
          <a:xfrm>
            <a:off x="654373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1" name="Rectangle 1500"/>
          <p:cNvSpPr/>
          <p:nvPr userDrawn="1"/>
        </p:nvSpPr>
        <p:spPr>
          <a:xfrm>
            <a:off x="6856263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2" name="Oval 1501"/>
          <p:cNvSpPr/>
          <p:nvPr userDrawn="1"/>
        </p:nvSpPr>
        <p:spPr>
          <a:xfrm>
            <a:off x="692463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3" name="Moon 1502"/>
          <p:cNvSpPr/>
          <p:nvPr userDrawn="1"/>
        </p:nvSpPr>
        <p:spPr>
          <a:xfrm>
            <a:off x="692463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4" name="Rectangle 1503"/>
          <p:cNvSpPr/>
          <p:nvPr userDrawn="1"/>
        </p:nvSpPr>
        <p:spPr>
          <a:xfrm>
            <a:off x="7237167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05" name="Oval 1504"/>
          <p:cNvSpPr/>
          <p:nvPr userDrawn="1"/>
        </p:nvSpPr>
        <p:spPr>
          <a:xfrm>
            <a:off x="730554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6" name="Moon 1505"/>
          <p:cNvSpPr/>
          <p:nvPr userDrawn="1"/>
        </p:nvSpPr>
        <p:spPr>
          <a:xfrm>
            <a:off x="730554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7" name="Rectangle 1506"/>
          <p:cNvSpPr/>
          <p:nvPr userDrawn="1"/>
        </p:nvSpPr>
        <p:spPr>
          <a:xfrm>
            <a:off x="761807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08" name="Oval 1507"/>
          <p:cNvSpPr/>
          <p:nvPr userDrawn="1"/>
        </p:nvSpPr>
        <p:spPr>
          <a:xfrm>
            <a:off x="768644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9" name="Moon 1508"/>
          <p:cNvSpPr/>
          <p:nvPr userDrawn="1"/>
        </p:nvSpPr>
        <p:spPr>
          <a:xfrm>
            <a:off x="768644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0" name="Rectangle 1509"/>
          <p:cNvSpPr/>
          <p:nvPr userDrawn="1"/>
        </p:nvSpPr>
        <p:spPr>
          <a:xfrm>
            <a:off x="7998974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1" name="Oval 1510"/>
          <p:cNvSpPr/>
          <p:nvPr userDrawn="1"/>
        </p:nvSpPr>
        <p:spPr>
          <a:xfrm>
            <a:off x="806735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2" name="Moon 1511"/>
          <p:cNvSpPr/>
          <p:nvPr userDrawn="1"/>
        </p:nvSpPr>
        <p:spPr>
          <a:xfrm>
            <a:off x="806735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3" name="Rectangle 1512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4" name="Oval 1513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5" name="Moon 1514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6" name="Rectangle 1515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7" name="Oval 1516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8" name="Moon 1517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9" name="Rectangle 1518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20" name="Oval 1519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1" name="Moon 1520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2" name="Rectangle 1521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23" name="Oval 1522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4" name="Moon 1523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5" name="Rectangle 1524"/>
          <p:cNvSpPr/>
          <p:nvPr userDrawn="1"/>
        </p:nvSpPr>
        <p:spPr>
          <a:xfrm>
            <a:off x="761807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6" name="Oval 1525"/>
          <p:cNvSpPr/>
          <p:nvPr userDrawn="1"/>
        </p:nvSpPr>
        <p:spPr>
          <a:xfrm>
            <a:off x="83018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7" name="Moon 1526"/>
          <p:cNvSpPr/>
          <p:nvPr userDrawn="1"/>
        </p:nvSpPr>
        <p:spPr>
          <a:xfrm>
            <a:off x="83018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8" name="Rectangle 1527"/>
          <p:cNvSpPr/>
          <p:nvPr userDrawn="1"/>
        </p:nvSpPr>
        <p:spPr>
          <a:xfrm>
            <a:off x="114271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9" name="Oval 1528"/>
          <p:cNvSpPr/>
          <p:nvPr userDrawn="1"/>
        </p:nvSpPr>
        <p:spPr>
          <a:xfrm>
            <a:off x="121108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0" name="Moon 1529"/>
          <p:cNvSpPr/>
          <p:nvPr userDrawn="1"/>
        </p:nvSpPr>
        <p:spPr>
          <a:xfrm>
            <a:off x="121108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1" name="Rectangle 1530"/>
          <p:cNvSpPr/>
          <p:nvPr userDrawn="1"/>
        </p:nvSpPr>
        <p:spPr>
          <a:xfrm>
            <a:off x="152361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2" name="Oval 1531"/>
          <p:cNvSpPr/>
          <p:nvPr userDrawn="1"/>
        </p:nvSpPr>
        <p:spPr>
          <a:xfrm>
            <a:off x="159199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3" name="Moon 1532"/>
          <p:cNvSpPr/>
          <p:nvPr userDrawn="1"/>
        </p:nvSpPr>
        <p:spPr>
          <a:xfrm>
            <a:off x="159199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4" name="Rectangle 1533"/>
          <p:cNvSpPr/>
          <p:nvPr userDrawn="1"/>
        </p:nvSpPr>
        <p:spPr>
          <a:xfrm>
            <a:off x="190451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5" name="Oval 1534"/>
          <p:cNvSpPr/>
          <p:nvPr userDrawn="1"/>
        </p:nvSpPr>
        <p:spPr>
          <a:xfrm>
            <a:off x="197289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" name="Moon 1535"/>
          <p:cNvSpPr/>
          <p:nvPr userDrawn="1"/>
        </p:nvSpPr>
        <p:spPr>
          <a:xfrm>
            <a:off x="197289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" name="Rectangle 1536"/>
          <p:cNvSpPr/>
          <p:nvPr userDrawn="1"/>
        </p:nvSpPr>
        <p:spPr>
          <a:xfrm>
            <a:off x="228542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" name="Oval 1537"/>
          <p:cNvSpPr/>
          <p:nvPr userDrawn="1"/>
        </p:nvSpPr>
        <p:spPr>
          <a:xfrm>
            <a:off x="235379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" name="Moon 1538"/>
          <p:cNvSpPr/>
          <p:nvPr userDrawn="1"/>
        </p:nvSpPr>
        <p:spPr>
          <a:xfrm>
            <a:off x="235379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" name="Rectangle 1539"/>
          <p:cNvSpPr/>
          <p:nvPr userDrawn="1"/>
        </p:nvSpPr>
        <p:spPr>
          <a:xfrm>
            <a:off x="2666325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1" name="Oval 1540"/>
          <p:cNvSpPr/>
          <p:nvPr userDrawn="1"/>
        </p:nvSpPr>
        <p:spPr>
          <a:xfrm>
            <a:off x="273470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2" name="Moon 1541"/>
          <p:cNvSpPr/>
          <p:nvPr userDrawn="1"/>
        </p:nvSpPr>
        <p:spPr>
          <a:xfrm>
            <a:off x="273470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3" name="Rectangle 1542"/>
          <p:cNvSpPr/>
          <p:nvPr userDrawn="1"/>
        </p:nvSpPr>
        <p:spPr>
          <a:xfrm>
            <a:off x="304722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4" name="Oval 1543"/>
          <p:cNvSpPr/>
          <p:nvPr userDrawn="1"/>
        </p:nvSpPr>
        <p:spPr>
          <a:xfrm>
            <a:off x="311560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5" name="Moon 1544"/>
          <p:cNvSpPr/>
          <p:nvPr userDrawn="1"/>
        </p:nvSpPr>
        <p:spPr>
          <a:xfrm>
            <a:off x="311560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6" name="Rectangle 1545"/>
          <p:cNvSpPr/>
          <p:nvPr userDrawn="1"/>
        </p:nvSpPr>
        <p:spPr>
          <a:xfrm>
            <a:off x="3428132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7" name="Oval 1546"/>
          <p:cNvSpPr/>
          <p:nvPr userDrawn="1"/>
        </p:nvSpPr>
        <p:spPr>
          <a:xfrm>
            <a:off x="349650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8" name="Moon 1547"/>
          <p:cNvSpPr/>
          <p:nvPr userDrawn="1"/>
        </p:nvSpPr>
        <p:spPr>
          <a:xfrm>
            <a:off x="349650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9" name="Rectangle 1548"/>
          <p:cNvSpPr/>
          <p:nvPr userDrawn="1"/>
        </p:nvSpPr>
        <p:spPr>
          <a:xfrm>
            <a:off x="3809035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0" name="Oval 1549"/>
          <p:cNvSpPr/>
          <p:nvPr userDrawn="1"/>
        </p:nvSpPr>
        <p:spPr>
          <a:xfrm>
            <a:off x="387741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1" name="Moon 1550"/>
          <p:cNvSpPr/>
          <p:nvPr userDrawn="1"/>
        </p:nvSpPr>
        <p:spPr>
          <a:xfrm>
            <a:off x="387741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2" name="Rectangle 1551"/>
          <p:cNvSpPr/>
          <p:nvPr userDrawn="1"/>
        </p:nvSpPr>
        <p:spPr>
          <a:xfrm>
            <a:off x="4189939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3" name="Oval 1552"/>
          <p:cNvSpPr/>
          <p:nvPr userDrawn="1"/>
        </p:nvSpPr>
        <p:spPr>
          <a:xfrm>
            <a:off x="425831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4" name="Moon 1553"/>
          <p:cNvSpPr/>
          <p:nvPr userDrawn="1"/>
        </p:nvSpPr>
        <p:spPr>
          <a:xfrm>
            <a:off x="425831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5" name="Rectangle 1554"/>
          <p:cNvSpPr/>
          <p:nvPr userDrawn="1"/>
        </p:nvSpPr>
        <p:spPr>
          <a:xfrm>
            <a:off x="4570842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6" name="Oval 1555"/>
          <p:cNvSpPr/>
          <p:nvPr userDrawn="1"/>
        </p:nvSpPr>
        <p:spPr>
          <a:xfrm>
            <a:off x="463921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7" name="Moon 1556"/>
          <p:cNvSpPr/>
          <p:nvPr userDrawn="1"/>
        </p:nvSpPr>
        <p:spPr>
          <a:xfrm>
            <a:off x="463921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8" name="Rectangle 1557"/>
          <p:cNvSpPr/>
          <p:nvPr userDrawn="1"/>
        </p:nvSpPr>
        <p:spPr>
          <a:xfrm>
            <a:off x="4951746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9" name="Oval 1558"/>
          <p:cNvSpPr/>
          <p:nvPr userDrawn="1"/>
        </p:nvSpPr>
        <p:spPr>
          <a:xfrm>
            <a:off x="502012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0" name="Moon 1559"/>
          <p:cNvSpPr/>
          <p:nvPr userDrawn="1"/>
        </p:nvSpPr>
        <p:spPr>
          <a:xfrm>
            <a:off x="502012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1" name="Rectangle 1560"/>
          <p:cNvSpPr/>
          <p:nvPr userDrawn="1"/>
        </p:nvSpPr>
        <p:spPr>
          <a:xfrm>
            <a:off x="5332649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2" name="Oval 1561"/>
          <p:cNvSpPr/>
          <p:nvPr userDrawn="1"/>
        </p:nvSpPr>
        <p:spPr>
          <a:xfrm>
            <a:off x="540102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3" name="Moon 1562"/>
          <p:cNvSpPr/>
          <p:nvPr userDrawn="1"/>
        </p:nvSpPr>
        <p:spPr>
          <a:xfrm>
            <a:off x="540102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4" name="Rectangle 1563"/>
          <p:cNvSpPr/>
          <p:nvPr userDrawn="1"/>
        </p:nvSpPr>
        <p:spPr>
          <a:xfrm>
            <a:off x="5713553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5" name="Oval 1564"/>
          <p:cNvSpPr/>
          <p:nvPr userDrawn="1"/>
        </p:nvSpPr>
        <p:spPr>
          <a:xfrm>
            <a:off x="578192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6" name="Moon 1565"/>
          <p:cNvSpPr/>
          <p:nvPr userDrawn="1"/>
        </p:nvSpPr>
        <p:spPr>
          <a:xfrm>
            <a:off x="578192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7" name="Rectangle 1566"/>
          <p:cNvSpPr/>
          <p:nvPr userDrawn="1"/>
        </p:nvSpPr>
        <p:spPr>
          <a:xfrm>
            <a:off x="6094456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8" name="Oval 1567"/>
          <p:cNvSpPr/>
          <p:nvPr userDrawn="1"/>
        </p:nvSpPr>
        <p:spPr>
          <a:xfrm>
            <a:off x="616283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9" name="Moon 1568"/>
          <p:cNvSpPr/>
          <p:nvPr userDrawn="1"/>
        </p:nvSpPr>
        <p:spPr>
          <a:xfrm>
            <a:off x="616283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0" name="Rectangle 1569"/>
          <p:cNvSpPr/>
          <p:nvPr userDrawn="1"/>
        </p:nvSpPr>
        <p:spPr>
          <a:xfrm>
            <a:off x="6475360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1" name="Oval 1570"/>
          <p:cNvSpPr/>
          <p:nvPr userDrawn="1"/>
        </p:nvSpPr>
        <p:spPr>
          <a:xfrm>
            <a:off x="654373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2" name="Moon 1571"/>
          <p:cNvSpPr/>
          <p:nvPr userDrawn="1"/>
        </p:nvSpPr>
        <p:spPr>
          <a:xfrm>
            <a:off x="654373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3" name="Rectangle 1572"/>
          <p:cNvSpPr/>
          <p:nvPr userDrawn="1"/>
        </p:nvSpPr>
        <p:spPr>
          <a:xfrm>
            <a:off x="6856263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4" name="Oval 1573"/>
          <p:cNvSpPr/>
          <p:nvPr userDrawn="1"/>
        </p:nvSpPr>
        <p:spPr>
          <a:xfrm>
            <a:off x="692463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5" name="Moon 1574"/>
          <p:cNvSpPr/>
          <p:nvPr userDrawn="1"/>
        </p:nvSpPr>
        <p:spPr>
          <a:xfrm>
            <a:off x="692463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6" name="Rectangle 1575"/>
          <p:cNvSpPr/>
          <p:nvPr userDrawn="1"/>
        </p:nvSpPr>
        <p:spPr>
          <a:xfrm>
            <a:off x="7237167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7" name="Oval 1576"/>
          <p:cNvSpPr/>
          <p:nvPr userDrawn="1"/>
        </p:nvSpPr>
        <p:spPr>
          <a:xfrm>
            <a:off x="730554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8" name="Moon 1577"/>
          <p:cNvSpPr/>
          <p:nvPr userDrawn="1"/>
        </p:nvSpPr>
        <p:spPr>
          <a:xfrm>
            <a:off x="730554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9" name="Rectangle 1578"/>
          <p:cNvSpPr/>
          <p:nvPr userDrawn="1"/>
        </p:nvSpPr>
        <p:spPr>
          <a:xfrm>
            <a:off x="7618070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0" name="Oval 1579"/>
          <p:cNvSpPr/>
          <p:nvPr userDrawn="1"/>
        </p:nvSpPr>
        <p:spPr>
          <a:xfrm>
            <a:off x="768644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1" name="Moon 1580"/>
          <p:cNvSpPr/>
          <p:nvPr userDrawn="1"/>
        </p:nvSpPr>
        <p:spPr>
          <a:xfrm>
            <a:off x="768644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2" name="Rectangle 1581"/>
          <p:cNvSpPr/>
          <p:nvPr userDrawn="1"/>
        </p:nvSpPr>
        <p:spPr>
          <a:xfrm>
            <a:off x="799897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3" name="Oval 1582"/>
          <p:cNvSpPr/>
          <p:nvPr userDrawn="1"/>
        </p:nvSpPr>
        <p:spPr>
          <a:xfrm>
            <a:off x="806735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4" name="Moon 1583"/>
          <p:cNvSpPr/>
          <p:nvPr userDrawn="1"/>
        </p:nvSpPr>
        <p:spPr>
          <a:xfrm>
            <a:off x="806735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5" name="Rectangle 1584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6" name="Oval 1585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7" name="Moon 1586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8" name="Rectangle 1587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9" name="Oval 1588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0" name="Moon 1589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1" name="Rectangle 1590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2" name="Oval 1591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3" name="Moon 1592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4" name="Rectangle 1593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5" name="Oval 1594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6" name="Moon 1595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7" name="Rectangle 1596"/>
          <p:cNvSpPr/>
          <p:nvPr userDrawn="1"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8" name="Oval 1597"/>
          <p:cNvSpPr/>
          <p:nvPr userDrawn="1"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9" name="Moon 1598"/>
          <p:cNvSpPr/>
          <p:nvPr userDrawn="1"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0" name="Rectangle 1599"/>
          <p:cNvSpPr/>
          <p:nvPr userDrawn="1"/>
        </p:nvSpPr>
        <p:spPr>
          <a:xfrm>
            <a:off x="114271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1" name="Oval 1600"/>
          <p:cNvSpPr/>
          <p:nvPr userDrawn="1"/>
        </p:nvSpPr>
        <p:spPr>
          <a:xfrm>
            <a:off x="121108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2" name="Moon 1601"/>
          <p:cNvSpPr/>
          <p:nvPr userDrawn="1"/>
        </p:nvSpPr>
        <p:spPr>
          <a:xfrm>
            <a:off x="121108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3" name="Rectangle 1602"/>
          <p:cNvSpPr/>
          <p:nvPr userDrawn="1"/>
        </p:nvSpPr>
        <p:spPr>
          <a:xfrm>
            <a:off x="152361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04" name="Oval 1603"/>
          <p:cNvSpPr/>
          <p:nvPr userDrawn="1"/>
        </p:nvSpPr>
        <p:spPr>
          <a:xfrm>
            <a:off x="159199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5" name="Moon 1604"/>
          <p:cNvSpPr/>
          <p:nvPr userDrawn="1"/>
        </p:nvSpPr>
        <p:spPr>
          <a:xfrm>
            <a:off x="159199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6" name="Rectangle 1605"/>
          <p:cNvSpPr/>
          <p:nvPr userDrawn="1"/>
        </p:nvSpPr>
        <p:spPr>
          <a:xfrm>
            <a:off x="190451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07" name="Oval 1606"/>
          <p:cNvSpPr/>
          <p:nvPr userDrawn="1"/>
        </p:nvSpPr>
        <p:spPr>
          <a:xfrm>
            <a:off x="197289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8" name="Moon 1607"/>
          <p:cNvSpPr/>
          <p:nvPr userDrawn="1"/>
        </p:nvSpPr>
        <p:spPr>
          <a:xfrm>
            <a:off x="197289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9" name="Rectangle 1608"/>
          <p:cNvSpPr/>
          <p:nvPr userDrawn="1"/>
        </p:nvSpPr>
        <p:spPr>
          <a:xfrm>
            <a:off x="228542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0" name="Oval 1609"/>
          <p:cNvSpPr/>
          <p:nvPr userDrawn="1"/>
        </p:nvSpPr>
        <p:spPr>
          <a:xfrm>
            <a:off x="235379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1" name="Moon 1610"/>
          <p:cNvSpPr/>
          <p:nvPr userDrawn="1"/>
        </p:nvSpPr>
        <p:spPr>
          <a:xfrm>
            <a:off x="235379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2" name="Rectangle 1611"/>
          <p:cNvSpPr/>
          <p:nvPr userDrawn="1"/>
        </p:nvSpPr>
        <p:spPr>
          <a:xfrm>
            <a:off x="2666325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3" name="Oval 1612"/>
          <p:cNvSpPr/>
          <p:nvPr userDrawn="1"/>
        </p:nvSpPr>
        <p:spPr>
          <a:xfrm>
            <a:off x="273470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4" name="Moon 1613"/>
          <p:cNvSpPr/>
          <p:nvPr userDrawn="1"/>
        </p:nvSpPr>
        <p:spPr>
          <a:xfrm>
            <a:off x="273470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5" name="Rectangle 1614"/>
          <p:cNvSpPr/>
          <p:nvPr userDrawn="1"/>
        </p:nvSpPr>
        <p:spPr>
          <a:xfrm>
            <a:off x="304722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16" name="Oval 1615"/>
          <p:cNvSpPr/>
          <p:nvPr userDrawn="1"/>
        </p:nvSpPr>
        <p:spPr>
          <a:xfrm>
            <a:off x="311560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7" name="Moon 1616"/>
          <p:cNvSpPr/>
          <p:nvPr userDrawn="1"/>
        </p:nvSpPr>
        <p:spPr>
          <a:xfrm>
            <a:off x="311560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8" name="Rectangle 1617"/>
          <p:cNvSpPr/>
          <p:nvPr userDrawn="1"/>
        </p:nvSpPr>
        <p:spPr>
          <a:xfrm>
            <a:off x="342813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9" name="Oval 1618"/>
          <p:cNvSpPr/>
          <p:nvPr userDrawn="1"/>
        </p:nvSpPr>
        <p:spPr>
          <a:xfrm>
            <a:off x="349650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0" name="Moon 1619"/>
          <p:cNvSpPr/>
          <p:nvPr userDrawn="1"/>
        </p:nvSpPr>
        <p:spPr>
          <a:xfrm>
            <a:off x="349650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1" name="Rectangle 1620"/>
          <p:cNvSpPr/>
          <p:nvPr userDrawn="1"/>
        </p:nvSpPr>
        <p:spPr>
          <a:xfrm>
            <a:off x="380903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2" name="Oval 1621"/>
          <p:cNvSpPr/>
          <p:nvPr userDrawn="1"/>
        </p:nvSpPr>
        <p:spPr>
          <a:xfrm>
            <a:off x="387741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3" name="Moon 1622"/>
          <p:cNvSpPr/>
          <p:nvPr userDrawn="1"/>
        </p:nvSpPr>
        <p:spPr>
          <a:xfrm>
            <a:off x="387741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4" name="Rectangle 1623"/>
          <p:cNvSpPr/>
          <p:nvPr userDrawn="1"/>
        </p:nvSpPr>
        <p:spPr>
          <a:xfrm>
            <a:off x="4189939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5" name="Oval 1624"/>
          <p:cNvSpPr/>
          <p:nvPr userDrawn="1"/>
        </p:nvSpPr>
        <p:spPr>
          <a:xfrm>
            <a:off x="425831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6" name="Moon 1625"/>
          <p:cNvSpPr/>
          <p:nvPr userDrawn="1"/>
        </p:nvSpPr>
        <p:spPr>
          <a:xfrm>
            <a:off x="425831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7" name="Rectangle 1626"/>
          <p:cNvSpPr/>
          <p:nvPr userDrawn="1"/>
        </p:nvSpPr>
        <p:spPr>
          <a:xfrm>
            <a:off x="4570842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8" name="Oval 1627"/>
          <p:cNvSpPr/>
          <p:nvPr userDrawn="1"/>
        </p:nvSpPr>
        <p:spPr>
          <a:xfrm>
            <a:off x="463921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9" name="Moon 1628"/>
          <p:cNvSpPr/>
          <p:nvPr userDrawn="1"/>
        </p:nvSpPr>
        <p:spPr>
          <a:xfrm>
            <a:off x="463921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0" name="Rectangle 1629"/>
          <p:cNvSpPr/>
          <p:nvPr userDrawn="1"/>
        </p:nvSpPr>
        <p:spPr>
          <a:xfrm>
            <a:off x="4951746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31" name="Oval 1630"/>
          <p:cNvSpPr/>
          <p:nvPr userDrawn="1"/>
        </p:nvSpPr>
        <p:spPr>
          <a:xfrm>
            <a:off x="502012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2" name="Moon 1631"/>
          <p:cNvSpPr/>
          <p:nvPr userDrawn="1"/>
        </p:nvSpPr>
        <p:spPr>
          <a:xfrm>
            <a:off x="502012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3" name="Rectangle 1632"/>
          <p:cNvSpPr/>
          <p:nvPr userDrawn="1"/>
        </p:nvSpPr>
        <p:spPr>
          <a:xfrm>
            <a:off x="5332649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4" name="Oval 1633"/>
          <p:cNvSpPr/>
          <p:nvPr userDrawn="1"/>
        </p:nvSpPr>
        <p:spPr>
          <a:xfrm>
            <a:off x="540102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5" name="Moon 1634"/>
          <p:cNvSpPr/>
          <p:nvPr userDrawn="1"/>
        </p:nvSpPr>
        <p:spPr>
          <a:xfrm>
            <a:off x="540102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6" name="Rectangle 1635"/>
          <p:cNvSpPr/>
          <p:nvPr userDrawn="1"/>
        </p:nvSpPr>
        <p:spPr>
          <a:xfrm>
            <a:off x="5713553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7" name="Oval 1636"/>
          <p:cNvSpPr/>
          <p:nvPr userDrawn="1"/>
        </p:nvSpPr>
        <p:spPr>
          <a:xfrm>
            <a:off x="578192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" name="Moon 1637"/>
          <p:cNvSpPr/>
          <p:nvPr userDrawn="1"/>
        </p:nvSpPr>
        <p:spPr>
          <a:xfrm>
            <a:off x="578192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" name="Rectangle 1638"/>
          <p:cNvSpPr/>
          <p:nvPr userDrawn="1"/>
        </p:nvSpPr>
        <p:spPr>
          <a:xfrm>
            <a:off x="6094456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" name="Oval 1639"/>
          <p:cNvSpPr/>
          <p:nvPr userDrawn="1"/>
        </p:nvSpPr>
        <p:spPr>
          <a:xfrm>
            <a:off x="616283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" name="Moon 1640"/>
          <p:cNvSpPr/>
          <p:nvPr userDrawn="1"/>
        </p:nvSpPr>
        <p:spPr>
          <a:xfrm>
            <a:off x="616283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2" name="Rectangle 1641"/>
          <p:cNvSpPr/>
          <p:nvPr userDrawn="1"/>
        </p:nvSpPr>
        <p:spPr>
          <a:xfrm>
            <a:off x="647536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" name="Oval 1642"/>
          <p:cNvSpPr/>
          <p:nvPr userDrawn="1"/>
        </p:nvSpPr>
        <p:spPr>
          <a:xfrm>
            <a:off x="654373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" name="Moon 1643"/>
          <p:cNvSpPr/>
          <p:nvPr userDrawn="1"/>
        </p:nvSpPr>
        <p:spPr>
          <a:xfrm>
            <a:off x="654373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" name="Rectangle 1644"/>
          <p:cNvSpPr/>
          <p:nvPr userDrawn="1"/>
        </p:nvSpPr>
        <p:spPr>
          <a:xfrm>
            <a:off x="6856263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" name="Oval 1645"/>
          <p:cNvSpPr/>
          <p:nvPr userDrawn="1"/>
        </p:nvSpPr>
        <p:spPr>
          <a:xfrm>
            <a:off x="692463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" name="Moon 1646"/>
          <p:cNvSpPr/>
          <p:nvPr userDrawn="1"/>
        </p:nvSpPr>
        <p:spPr>
          <a:xfrm>
            <a:off x="692463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" name="Rectangle 1647"/>
          <p:cNvSpPr/>
          <p:nvPr userDrawn="1"/>
        </p:nvSpPr>
        <p:spPr>
          <a:xfrm>
            <a:off x="7237167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9" name="Oval 1648"/>
          <p:cNvSpPr/>
          <p:nvPr userDrawn="1"/>
        </p:nvSpPr>
        <p:spPr>
          <a:xfrm>
            <a:off x="730554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0" name="Moon 1649"/>
          <p:cNvSpPr/>
          <p:nvPr userDrawn="1"/>
        </p:nvSpPr>
        <p:spPr>
          <a:xfrm>
            <a:off x="730554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1" name="Rectangle 1650"/>
          <p:cNvSpPr/>
          <p:nvPr userDrawn="1"/>
        </p:nvSpPr>
        <p:spPr>
          <a:xfrm>
            <a:off x="7618070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6" name="Oval 1735"/>
          <p:cNvSpPr/>
          <p:nvPr userDrawn="1"/>
        </p:nvSpPr>
        <p:spPr>
          <a:xfrm>
            <a:off x="768644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7" name="Moon 1736"/>
          <p:cNvSpPr/>
          <p:nvPr userDrawn="1"/>
        </p:nvSpPr>
        <p:spPr>
          <a:xfrm>
            <a:off x="768644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8" name="Rectangle 1737"/>
          <p:cNvSpPr/>
          <p:nvPr userDrawn="1"/>
        </p:nvSpPr>
        <p:spPr>
          <a:xfrm>
            <a:off x="799897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39" name="Oval 1738"/>
          <p:cNvSpPr/>
          <p:nvPr userDrawn="1"/>
        </p:nvSpPr>
        <p:spPr>
          <a:xfrm>
            <a:off x="806735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0" name="Moon 1739"/>
          <p:cNvSpPr/>
          <p:nvPr userDrawn="1"/>
        </p:nvSpPr>
        <p:spPr>
          <a:xfrm>
            <a:off x="806735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" name="Rectangle 1740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2" name="Oval 1741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3" name="Moon 1742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4" name="Rectangle 1743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5" name="Oval 1744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6" name="Moon 1745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7" name="Rectangle 1746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8" name="Oval 1747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9" name="Moon 1748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0" name="Rectangle 1749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1" name="Oval 1750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2" name="Moon 1751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3" name="Rectangle 1752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4" name="Oval 1753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5" name="Moon 1754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6" name="Rectangle 1755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7" name="Oval 1756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8" name="Moon 1757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9" name="Rectangle 1758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60" name="Oval 1759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1" name="Moon 1760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2" name="Rectangle 1761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63" name="Oval 1762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4" name="Moon 1763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5" name="Rectangle 1764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6" name="Oval 1765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7" name="Moon 1766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8" name="Rectangle 1767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9" name="Oval 1768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0" name="Moon 1769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1" name="Rectangle 1770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73" name="Oval 1772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4" name="Moon 1773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5" name="Rectangle 1774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6" name="Oval 1775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7" name="Moon 1776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8" name="Rectangle 1777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9" name="Oval 1778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0" name="Moon 1779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1" name="Rectangle 1780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2" name="Oval 1781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3" name="Moon 1782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4" name="Rectangle 1783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85" name="Oval 1784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6" name="Moon 1785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7" name="Rectangle 1786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8" name="Oval 1787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9" name="Moon 1788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0" name="Rectangle 1789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1" name="Oval 1790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2" name="Moon 1791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3" name="Rectangle 1792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4" name="Oval 1793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5" name="Moon 1794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6" name="Rectangle 1795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7" name="Oval 1796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8" name="Moon 1797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9" name="Rectangle 1798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0" name="Oval 1799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1" name="Moon 1800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2" name="Rectangle 1801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3" name="Oval 1802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4" name="Moon 1803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5" name="Rectangle 1804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6" name="Oval 1805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7" name="Moon 1806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8" name="Rectangle 1807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9" name="Oval 1808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0" name="Moon 1809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1" name="Rectangle 1810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12" name="Oval 1811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3" name="Moon 1812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4" name="Rectangle 1813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5" name="Oval 1814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6" name="Moon 1815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7" name="Rectangle 1816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8" name="Oval 1817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9" name="Moon 1818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221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18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3399" y="6216529"/>
            <a:ext cx="1627773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58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1283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8048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35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O - Title Slide 3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29" y="1122363"/>
            <a:ext cx="7858144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72" name="Subtitle 2"/>
          <p:cNvSpPr>
            <a:spLocks noGrp="1"/>
          </p:cNvSpPr>
          <p:nvPr>
            <p:ph type="subTitle" idx="1"/>
          </p:nvPr>
        </p:nvSpPr>
        <p:spPr>
          <a:xfrm>
            <a:off x="643921" y="3602038"/>
            <a:ext cx="7856159" cy="1730068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91" name="Rectangle 390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Moon 392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Rectangle 393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Moon 395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Rectangle 396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Moon 398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Rectangle 399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Moon 401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Rectangle 402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Moon 404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ectangle 405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Oval 406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Moon 407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ectangle 408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Oval 409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Moon 410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Rectangle 411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Moon 413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ectangle 414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Moon 416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Rectangle 417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Moon 419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Rectangle 420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Moon 422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Rectangle 423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Moon 425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Rectangle 426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Moon 428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Rectangle 429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Moon 431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Rectangle 432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Moon 434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Rectangle 435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Moon 437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Rectangle 438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Oval 439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Moon 440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2" name="Rectangle 441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Oval 442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Moon 443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Rectangle 444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Oval 445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7" name="Moon 446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Rectangle 447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" name="Oval 448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Moon 449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Rectangle 450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2" name="Oval 451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Moon 452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Rectangle 453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5" name="Oval 454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Moon 455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Rectangle 456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Oval 457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Moon 458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Rectangle 459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Oval 460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Moon 461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Rectangle 462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Oval 463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Moon 464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Rectangle 465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Oval 466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Moon 467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Rectangle 468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Oval 469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Moon 470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Rectangle 471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Oval 472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4" name="Moon 473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Rectangle 474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val 475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Moon 476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Rectangle 477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val 478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Moon 479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Rectangle 480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82" name="Oval 481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Moon 482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Rectangle 483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85" name="Oval 484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Moon 485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Rectangle 486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" name="Oval 487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Moon 488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0" name="Rectangle 489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Oval 490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Moon 491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Rectangle 492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Oval 493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Moon 494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" name="Rectangle 495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Oval 496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Moon 497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9" name="Rectangle 498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Oval 499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Moon 500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2" name="Rectangle 501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Oval 502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" name="Moon 503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Rectangle 504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6" name="Oval 505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7" name="Moon 506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" name="Rectangle 507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Oval 508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" name="Moon 509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Rectangle 510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Oval 511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" name="Moon 512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" name="Rectangle 513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Oval 514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" name="Moon 515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" name="Rectangle 516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Oval 517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9" name="Moon 518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" name="Rectangle 519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1" name="Oval 520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2" name="Moon 521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3" name="Rectangle 522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" name="Oval 523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5" name="Moon 524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6" name="Rectangle 525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7" name="Oval 526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Moon 527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Rectangle 528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0" name="Oval 529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Moon 530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Rectangle 531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3" name="Oval 532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Moon 533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Rectangle 534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6" name="Oval 535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Moon 536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8" name="Rectangle 537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Oval 538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Moon 539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1" name="Rectangle 540"/>
          <p:cNvSpPr/>
          <p:nvPr userDrawn="1"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Oval 541"/>
          <p:cNvSpPr/>
          <p:nvPr userDrawn="1"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Moon 542"/>
          <p:cNvSpPr/>
          <p:nvPr userDrawn="1"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Rectangle 543"/>
          <p:cNvSpPr/>
          <p:nvPr userDrawn="1"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Oval 544"/>
          <p:cNvSpPr/>
          <p:nvPr userDrawn="1"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Moon 545"/>
          <p:cNvSpPr/>
          <p:nvPr userDrawn="1"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" name="Rectangle 546"/>
          <p:cNvSpPr/>
          <p:nvPr userDrawn="1"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" name="Oval 547"/>
          <p:cNvSpPr/>
          <p:nvPr userDrawn="1"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Moon 548"/>
          <p:cNvSpPr/>
          <p:nvPr userDrawn="1"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Rectangle 549"/>
          <p:cNvSpPr/>
          <p:nvPr userDrawn="1"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Oval 550"/>
          <p:cNvSpPr/>
          <p:nvPr userDrawn="1"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Moon 551"/>
          <p:cNvSpPr/>
          <p:nvPr userDrawn="1"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" name="Rectangle 552"/>
          <p:cNvSpPr/>
          <p:nvPr userDrawn="1"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4" name="Oval 553"/>
          <p:cNvSpPr/>
          <p:nvPr userDrawn="1"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Moon 554"/>
          <p:cNvSpPr/>
          <p:nvPr userDrawn="1"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Rectangle 555"/>
          <p:cNvSpPr/>
          <p:nvPr userDrawn="1"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" name="Oval 556"/>
          <p:cNvSpPr/>
          <p:nvPr userDrawn="1"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Moon 557"/>
          <p:cNvSpPr/>
          <p:nvPr userDrawn="1"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Rectangle 558"/>
          <p:cNvSpPr/>
          <p:nvPr userDrawn="1"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Oval 559"/>
          <p:cNvSpPr/>
          <p:nvPr userDrawn="1"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Moon 560"/>
          <p:cNvSpPr/>
          <p:nvPr userDrawn="1"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Rectangle 561"/>
          <p:cNvSpPr/>
          <p:nvPr userDrawn="1"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Oval 562"/>
          <p:cNvSpPr/>
          <p:nvPr userDrawn="1"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Moon 563"/>
          <p:cNvSpPr/>
          <p:nvPr userDrawn="1"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Rectangle 564"/>
          <p:cNvSpPr/>
          <p:nvPr userDrawn="1"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Oval 565"/>
          <p:cNvSpPr/>
          <p:nvPr userDrawn="1"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Moon 566"/>
          <p:cNvSpPr/>
          <p:nvPr userDrawn="1"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Rectangle 567"/>
          <p:cNvSpPr/>
          <p:nvPr userDrawn="1"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Oval 568"/>
          <p:cNvSpPr/>
          <p:nvPr userDrawn="1"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Moon 569"/>
          <p:cNvSpPr/>
          <p:nvPr userDrawn="1"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Rectangle 570"/>
          <p:cNvSpPr/>
          <p:nvPr userDrawn="1"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Oval 571"/>
          <p:cNvSpPr/>
          <p:nvPr userDrawn="1"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Moon 572"/>
          <p:cNvSpPr/>
          <p:nvPr userDrawn="1"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Rectangle 573"/>
          <p:cNvSpPr/>
          <p:nvPr userDrawn="1"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Oval 574"/>
          <p:cNvSpPr/>
          <p:nvPr userDrawn="1"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Moon 575"/>
          <p:cNvSpPr/>
          <p:nvPr userDrawn="1"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Rectangle 576"/>
          <p:cNvSpPr/>
          <p:nvPr userDrawn="1"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8" name="Oval 577"/>
          <p:cNvSpPr/>
          <p:nvPr userDrawn="1"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Moon 578"/>
          <p:cNvSpPr/>
          <p:nvPr userDrawn="1"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Rectangle 579"/>
          <p:cNvSpPr/>
          <p:nvPr userDrawn="1"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1" name="Oval 580"/>
          <p:cNvSpPr/>
          <p:nvPr userDrawn="1"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Moon 581"/>
          <p:cNvSpPr/>
          <p:nvPr userDrawn="1"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Rectangle 582"/>
          <p:cNvSpPr/>
          <p:nvPr userDrawn="1"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" name="Oval 583"/>
          <p:cNvSpPr/>
          <p:nvPr userDrawn="1"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Moon 584"/>
          <p:cNvSpPr/>
          <p:nvPr userDrawn="1"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Rectangle 585"/>
          <p:cNvSpPr/>
          <p:nvPr userDrawn="1"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Oval 586"/>
          <p:cNvSpPr/>
          <p:nvPr userDrawn="1"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Moon 587"/>
          <p:cNvSpPr/>
          <p:nvPr userDrawn="1"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Rectangle 588"/>
          <p:cNvSpPr/>
          <p:nvPr userDrawn="1"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0" name="Oval 589"/>
          <p:cNvSpPr/>
          <p:nvPr userDrawn="1"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Moon 590"/>
          <p:cNvSpPr/>
          <p:nvPr userDrawn="1"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Rectangle 591"/>
          <p:cNvSpPr/>
          <p:nvPr userDrawn="1"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3" name="Oval 592"/>
          <p:cNvSpPr/>
          <p:nvPr userDrawn="1"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Moon 593"/>
          <p:cNvSpPr/>
          <p:nvPr userDrawn="1"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Rectangle 594"/>
          <p:cNvSpPr/>
          <p:nvPr userDrawn="1"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6" name="Oval 595"/>
          <p:cNvSpPr/>
          <p:nvPr userDrawn="1"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7" name="Moon 596"/>
          <p:cNvSpPr/>
          <p:nvPr userDrawn="1"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Rectangle 597"/>
          <p:cNvSpPr/>
          <p:nvPr userDrawn="1"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9" name="Oval 598"/>
          <p:cNvSpPr/>
          <p:nvPr userDrawn="1"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0" name="Moon 599"/>
          <p:cNvSpPr/>
          <p:nvPr userDrawn="1"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1" name="Rectangle 600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2" name="Oval 601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Moon 602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Rectangle 603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Oval 604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6" name="Moon 605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Rectangle 606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val 607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Moon 608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Rectangle 609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Oval 610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Moon 611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Rectangle 612"/>
          <p:cNvSpPr/>
          <p:nvPr userDrawn="1"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4" name="Oval 613"/>
          <p:cNvSpPr/>
          <p:nvPr userDrawn="1"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Moon 614"/>
          <p:cNvSpPr/>
          <p:nvPr userDrawn="1"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Rectangle 615"/>
          <p:cNvSpPr/>
          <p:nvPr userDrawn="1"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7" name="Oval 616"/>
          <p:cNvSpPr/>
          <p:nvPr userDrawn="1"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Moon 617"/>
          <p:cNvSpPr/>
          <p:nvPr userDrawn="1"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Rectangle 618"/>
          <p:cNvSpPr/>
          <p:nvPr userDrawn="1"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Oval 619"/>
          <p:cNvSpPr/>
          <p:nvPr userDrawn="1"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Moon 620"/>
          <p:cNvSpPr/>
          <p:nvPr userDrawn="1"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Rectangle 621"/>
          <p:cNvSpPr/>
          <p:nvPr userDrawn="1"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3" name="Oval 622"/>
          <p:cNvSpPr/>
          <p:nvPr userDrawn="1"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Moon 623"/>
          <p:cNvSpPr/>
          <p:nvPr userDrawn="1"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Rectangle 624"/>
          <p:cNvSpPr/>
          <p:nvPr userDrawn="1"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6" name="Oval 625"/>
          <p:cNvSpPr/>
          <p:nvPr userDrawn="1"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Moon 626"/>
          <p:cNvSpPr/>
          <p:nvPr userDrawn="1"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Rectangle 627"/>
          <p:cNvSpPr/>
          <p:nvPr userDrawn="1"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9" name="Oval 628"/>
          <p:cNvSpPr/>
          <p:nvPr userDrawn="1"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Moon 629"/>
          <p:cNvSpPr/>
          <p:nvPr userDrawn="1"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" name="Rectangle 630"/>
          <p:cNvSpPr/>
          <p:nvPr userDrawn="1"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32" name="Oval 631"/>
          <p:cNvSpPr/>
          <p:nvPr userDrawn="1"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Moon 632"/>
          <p:cNvSpPr/>
          <p:nvPr userDrawn="1"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Rectangle 633"/>
          <p:cNvSpPr/>
          <p:nvPr userDrawn="1"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Oval 634"/>
          <p:cNvSpPr/>
          <p:nvPr userDrawn="1"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Moon 635"/>
          <p:cNvSpPr/>
          <p:nvPr userDrawn="1"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Rectangle 636"/>
          <p:cNvSpPr/>
          <p:nvPr userDrawn="1"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Oval 637"/>
          <p:cNvSpPr/>
          <p:nvPr userDrawn="1"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Moon 638"/>
          <p:cNvSpPr/>
          <p:nvPr userDrawn="1"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" name="Rectangle 639"/>
          <p:cNvSpPr/>
          <p:nvPr userDrawn="1"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1" name="Oval 640"/>
          <p:cNvSpPr/>
          <p:nvPr userDrawn="1"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Moon 641"/>
          <p:cNvSpPr/>
          <p:nvPr userDrawn="1"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3" name="Rectangle 642"/>
          <p:cNvSpPr/>
          <p:nvPr userDrawn="1"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4" name="Oval 643"/>
          <p:cNvSpPr/>
          <p:nvPr userDrawn="1"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Moon 644"/>
          <p:cNvSpPr/>
          <p:nvPr userDrawn="1"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" name="Rectangle 645"/>
          <p:cNvSpPr/>
          <p:nvPr userDrawn="1"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Oval 646"/>
          <p:cNvSpPr/>
          <p:nvPr userDrawn="1"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Moon 647"/>
          <p:cNvSpPr/>
          <p:nvPr userDrawn="1"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Rectangle 648"/>
          <p:cNvSpPr/>
          <p:nvPr userDrawn="1"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0" name="Oval 649"/>
          <p:cNvSpPr/>
          <p:nvPr userDrawn="1"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Moon 650"/>
          <p:cNvSpPr/>
          <p:nvPr userDrawn="1"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Rectangle 651"/>
          <p:cNvSpPr/>
          <p:nvPr userDrawn="1"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3" name="Oval 652"/>
          <p:cNvSpPr/>
          <p:nvPr userDrawn="1"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Moon 653"/>
          <p:cNvSpPr/>
          <p:nvPr userDrawn="1"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" name="Rectangle 654"/>
          <p:cNvSpPr/>
          <p:nvPr userDrawn="1"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6" name="Oval 655"/>
          <p:cNvSpPr/>
          <p:nvPr userDrawn="1"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Moon 656"/>
          <p:cNvSpPr/>
          <p:nvPr userDrawn="1"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Rectangle 657"/>
          <p:cNvSpPr/>
          <p:nvPr userDrawn="1"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Oval 658"/>
          <p:cNvSpPr/>
          <p:nvPr userDrawn="1"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0" name="Moon 659"/>
          <p:cNvSpPr/>
          <p:nvPr userDrawn="1"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Rectangle 660"/>
          <p:cNvSpPr/>
          <p:nvPr userDrawn="1"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Oval 661"/>
          <p:cNvSpPr/>
          <p:nvPr userDrawn="1"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Moon 662"/>
          <p:cNvSpPr/>
          <p:nvPr userDrawn="1"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Rectangle 663"/>
          <p:cNvSpPr/>
          <p:nvPr userDrawn="1"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5" name="Oval 664"/>
          <p:cNvSpPr/>
          <p:nvPr userDrawn="1"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6" name="Moon 665"/>
          <p:cNvSpPr/>
          <p:nvPr userDrawn="1"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Rectangle 666"/>
          <p:cNvSpPr/>
          <p:nvPr userDrawn="1"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8" name="Oval 667"/>
          <p:cNvSpPr/>
          <p:nvPr userDrawn="1"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Moon 668"/>
          <p:cNvSpPr/>
          <p:nvPr userDrawn="1"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0" name="Rectangle 669"/>
          <p:cNvSpPr/>
          <p:nvPr userDrawn="1"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val 670"/>
          <p:cNvSpPr/>
          <p:nvPr userDrawn="1"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2" name="Moon 671"/>
          <p:cNvSpPr/>
          <p:nvPr userDrawn="1"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Rectangle 672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4" name="Oval 673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Moon 674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6" name="Rectangle 675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7" name="Oval 676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8" name="Moon 677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GO - Title Slide 4">
    <p:bg>
      <p:bgPr>
        <a:gradFill flip="none" rotWithShape="1">
          <a:gsLst>
            <a:gs pos="12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Rectangle 1011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3" name="Oval 1012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4" name="Moon 1013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5" name="Rectangle 1014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6" name="Oval 1015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7" name="Moon 1016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8" name="Rectangle 1017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9" name="Oval 1018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0" name="Moon 1019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1" name="Rectangle 1020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2" name="Oval 1021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3" name="Moon 1022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Rectangle 1023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Oval 1024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Moon 1025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Rectangle 1026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" name="Oval 1027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Moon 1028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Rectangle 1029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Oval 1030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Moon 1031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Oval 1033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Moon 1034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Rectangle 1035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7" name="Oval 1036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Moon 1037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Oval 1039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Moon 1040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1041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3" name="Oval 1042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Moon 1043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Rectangle 1044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6" name="Oval 1045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Moon 1046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1047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" name="Oval 1048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Moon 1049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" name="Rectangle 1050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Oval 1051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3" name="Moon 1052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Rectangle 1053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55" name="Oval 1054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" name="Moon 1055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7" name="Rectangle 1056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" name="Oval 1057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9" name="Moon 1058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0" name="Rectangle 1059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1" name="Oval 1060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2" name="Moon 1061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3" name="Rectangle 1062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4" name="Oval 1063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5" name="Moon 1064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6" name="Rectangle 1065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7" name="Oval 1066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8" name="Moon 1067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9" name="Rectangle 1068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0" name="Oval 1069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1" name="Moon 1070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2" name="Rectangle 1071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73" name="Oval 1072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4" name="Moon 1073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5" name="Rectangle 1074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76" name="Oval 1075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7" name="Moon 1076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8" name="Rectangle 1077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9" name="Oval 1078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0" name="Moon 1079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1" name="Rectangle 1080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2" name="Oval 1081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3" name="Moon 1082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4" name="Rectangle 1083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5" name="Oval 1084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6" name="Moon 1085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7" name="Rectangle 1086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8" name="Oval 1087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9" name="Moon 1088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0" name="Rectangle 1089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1" name="Oval 1090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2" name="Moon 1091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3" name="Rectangle 1092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4" name="Oval 1093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5" name="Moon 1094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6" name="Rectangle 1095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7" name="Oval 1096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8" name="Moon 1097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9" name="Rectangle 1098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0" name="Oval 1099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1" name="Moon 1100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2" name="Rectangle 1101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3" name="Oval 1102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4" name="Moon 1103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5" name="Rectangle 1104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6" name="Oval 1105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7" name="Moon 1106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8" name="Rectangle 1107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9" name="Oval 1108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0" name="Moon 1109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1" name="Rectangle 1110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2" name="Oval 1111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3" name="Moon 1112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4" name="Rectangle 1113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5" name="Oval 1114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6" name="Moon 1115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7" name="Rectangle 1116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8" name="Oval 1117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9" name="Moon 1118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0" name="Rectangle 1119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1" name="Oval 1120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2" name="Moon 1121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3" name="Rectangle 1122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4" name="Oval 1123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5" name="Moon 1124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" name="Rectangle 1125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" name="Oval 1126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" name="Moon 1127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" name="Rectangle 1128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" name="Oval 1129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" name="Moon 1130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" name="Rectangle 1131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" name="Oval 1132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" name="Moon 1133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" name="Rectangle 1134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" name="Oval 1135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7" name="Moon 1136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8" name="Rectangle 1137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9" name="Oval 1138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0" name="Moon 1139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1" name="Rectangle 1140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2" name="Oval 1141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3" name="Moon 1142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4" name="Rectangle 1143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5" name="Oval 1144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6" name="Moon 1145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7" name="Rectangle 1146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8" name="Oval 1147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9" name="Moon 1148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0" name="Rectangle 1149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51" name="Oval 1150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2" name="Moon 1151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3" name="Rectangle 1152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54" name="Oval 1153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5" name="Moon 1154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6" name="Rectangle 1155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57" name="Oval 1156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8" name="Moon 1157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9" name="Rectangle 1158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0" name="Oval 1159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1" name="Moon 1160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2" name="Rectangle 1161"/>
          <p:cNvSpPr/>
          <p:nvPr userDrawn="1"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3" name="Oval 1162"/>
          <p:cNvSpPr/>
          <p:nvPr userDrawn="1"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4" name="Moon 1163"/>
          <p:cNvSpPr/>
          <p:nvPr userDrawn="1"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5" name="Rectangle 1164"/>
          <p:cNvSpPr/>
          <p:nvPr userDrawn="1"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6" name="Oval 1165"/>
          <p:cNvSpPr/>
          <p:nvPr userDrawn="1"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7" name="Moon 1166"/>
          <p:cNvSpPr/>
          <p:nvPr userDrawn="1"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8" name="Rectangle 1167"/>
          <p:cNvSpPr/>
          <p:nvPr userDrawn="1"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9" name="Oval 1168"/>
          <p:cNvSpPr/>
          <p:nvPr userDrawn="1"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0" name="Moon 1169"/>
          <p:cNvSpPr/>
          <p:nvPr userDrawn="1"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1" name="Rectangle 1170"/>
          <p:cNvSpPr/>
          <p:nvPr userDrawn="1"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2" name="Oval 1171"/>
          <p:cNvSpPr/>
          <p:nvPr userDrawn="1"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3" name="Moon 1172"/>
          <p:cNvSpPr/>
          <p:nvPr userDrawn="1"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4" name="Rectangle 1173"/>
          <p:cNvSpPr/>
          <p:nvPr userDrawn="1"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5" name="Oval 1174"/>
          <p:cNvSpPr/>
          <p:nvPr userDrawn="1"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6" name="Moon 1175"/>
          <p:cNvSpPr/>
          <p:nvPr userDrawn="1"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7" name="Rectangle 1176"/>
          <p:cNvSpPr/>
          <p:nvPr userDrawn="1"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8" name="Oval 1177"/>
          <p:cNvSpPr/>
          <p:nvPr userDrawn="1"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9" name="Moon 1178"/>
          <p:cNvSpPr/>
          <p:nvPr userDrawn="1"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0" name="Rectangle 1179"/>
          <p:cNvSpPr/>
          <p:nvPr userDrawn="1"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1" name="Oval 1180"/>
          <p:cNvSpPr/>
          <p:nvPr userDrawn="1"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2" name="Moon 1181"/>
          <p:cNvSpPr/>
          <p:nvPr userDrawn="1"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3" name="Rectangle 1182"/>
          <p:cNvSpPr/>
          <p:nvPr userDrawn="1"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4" name="Oval 1183"/>
          <p:cNvSpPr/>
          <p:nvPr userDrawn="1"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5" name="Moon 1184"/>
          <p:cNvSpPr/>
          <p:nvPr userDrawn="1"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6" name="Rectangle 1185"/>
          <p:cNvSpPr/>
          <p:nvPr userDrawn="1"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7" name="Oval 1186"/>
          <p:cNvSpPr/>
          <p:nvPr userDrawn="1"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8" name="Moon 1187"/>
          <p:cNvSpPr/>
          <p:nvPr userDrawn="1"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9" name="Rectangle 1188"/>
          <p:cNvSpPr/>
          <p:nvPr userDrawn="1"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0" name="Oval 1189"/>
          <p:cNvSpPr/>
          <p:nvPr userDrawn="1"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1" name="Moon 1190"/>
          <p:cNvSpPr/>
          <p:nvPr userDrawn="1"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2" name="Rectangle 1191"/>
          <p:cNvSpPr/>
          <p:nvPr userDrawn="1"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3" name="Oval 1192"/>
          <p:cNvSpPr/>
          <p:nvPr userDrawn="1"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4" name="Moon 1193"/>
          <p:cNvSpPr/>
          <p:nvPr userDrawn="1"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5" name="Rectangle 1194"/>
          <p:cNvSpPr/>
          <p:nvPr userDrawn="1"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6" name="Oval 1195"/>
          <p:cNvSpPr/>
          <p:nvPr userDrawn="1"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7" name="Moon 1196"/>
          <p:cNvSpPr/>
          <p:nvPr userDrawn="1"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8" name="Rectangle 1197"/>
          <p:cNvSpPr/>
          <p:nvPr userDrawn="1"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9" name="Oval 1198"/>
          <p:cNvSpPr/>
          <p:nvPr userDrawn="1"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0" name="Moon 1199"/>
          <p:cNvSpPr/>
          <p:nvPr userDrawn="1"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1" name="Rectangle 1200"/>
          <p:cNvSpPr/>
          <p:nvPr userDrawn="1"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2" name="Oval 1201"/>
          <p:cNvSpPr/>
          <p:nvPr userDrawn="1"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3" name="Moon 1202"/>
          <p:cNvSpPr/>
          <p:nvPr userDrawn="1"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4" name="Rectangle 1203"/>
          <p:cNvSpPr/>
          <p:nvPr userDrawn="1"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" name="Oval 1204"/>
          <p:cNvSpPr/>
          <p:nvPr userDrawn="1"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" name="Moon 1205"/>
          <p:cNvSpPr/>
          <p:nvPr userDrawn="1"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7" name="Rectangle 1206"/>
          <p:cNvSpPr/>
          <p:nvPr userDrawn="1"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8" name="Oval 1207"/>
          <p:cNvSpPr/>
          <p:nvPr userDrawn="1"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9" name="Moon 1208"/>
          <p:cNvSpPr/>
          <p:nvPr userDrawn="1"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0" name="Rectangle 1209"/>
          <p:cNvSpPr/>
          <p:nvPr userDrawn="1"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11" name="Oval 1210"/>
          <p:cNvSpPr/>
          <p:nvPr userDrawn="1"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2" name="Moon 1211"/>
          <p:cNvSpPr/>
          <p:nvPr userDrawn="1"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3" name="Rectangle 1212"/>
          <p:cNvSpPr/>
          <p:nvPr userDrawn="1"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14" name="Oval 1213"/>
          <p:cNvSpPr/>
          <p:nvPr userDrawn="1"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5" name="Moon 1214"/>
          <p:cNvSpPr/>
          <p:nvPr userDrawn="1"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6" name="Rectangle 1215"/>
          <p:cNvSpPr/>
          <p:nvPr userDrawn="1"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7" name="Oval 1216"/>
          <p:cNvSpPr/>
          <p:nvPr userDrawn="1"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8" name="Moon 1217"/>
          <p:cNvSpPr/>
          <p:nvPr userDrawn="1"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9" name="Rectangle 1218"/>
          <p:cNvSpPr/>
          <p:nvPr userDrawn="1"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0" name="Oval 1219"/>
          <p:cNvSpPr/>
          <p:nvPr userDrawn="1"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1" name="Moon 1220"/>
          <p:cNvSpPr/>
          <p:nvPr userDrawn="1"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2" name="Rectangle 1221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3" name="Oval 1222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4" name="Moon 1223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5" name="Rectangle 1224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6" name="Oval 1225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7" name="Moon 1226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8" name="Rectangle 1227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" name="Oval 1228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" name="Moon 1229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1" name="Rectangle 1230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2" name="Oval 1231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3" name="Moon 1232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4" name="Rectangle 1233"/>
          <p:cNvSpPr/>
          <p:nvPr userDrawn="1"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35" name="Oval 1234"/>
          <p:cNvSpPr/>
          <p:nvPr userDrawn="1"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6" name="Moon 1235"/>
          <p:cNvSpPr/>
          <p:nvPr userDrawn="1"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7" name="Rectangle 1236"/>
          <p:cNvSpPr/>
          <p:nvPr userDrawn="1"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38" name="Oval 1237"/>
          <p:cNvSpPr/>
          <p:nvPr userDrawn="1"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9" name="Moon 1238"/>
          <p:cNvSpPr/>
          <p:nvPr userDrawn="1"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0" name="Rectangle 1239"/>
          <p:cNvSpPr/>
          <p:nvPr userDrawn="1"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1" name="Oval 1240"/>
          <p:cNvSpPr/>
          <p:nvPr userDrawn="1"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2" name="Moon 1241"/>
          <p:cNvSpPr/>
          <p:nvPr userDrawn="1"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3" name="Rectangle 1242"/>
          <p:cNvSpPr/>
          <p:nvPr userDrawn="1"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4" name="Oval 1243"/>
          <p:cNvSpPr/>
          <p:nvPr userDrawn="1"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5" name="Moon 1244"/>
          <p:cNvSpPr/>
          <p:nvPr userDrawn="1"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6" name="Rectangle 1245"/>
          <p:cNvSpPr/>
          <p:nvPr userDrawn="1"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47" name="Oval 1246"/>
          <p:cNvSpPr/>
          <p:nvPr userDrawn="1"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8" name="Moon 1247"/>
          <p:cNvSpPr/>
          <p:nvPr userDrawn="1"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9" name="Rectangle 1248"/>
          <p:cNvSpPr/>
          <p:nvPr userDrawn="1"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50" name="Oval 1249"/>
          <p:cNvSpPr/>
          <p:nvPr userDrawn="1"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1" name="Moon 1250"/>
          <p:cNvSpPr/>
          <p:nvPr userDrawn="1"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2" name="Rectangle 1251"/>
          <p:cNvSpPr/>
          <p:nvPr userDrawn="1"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53" name="Oval 1252"/>
          <p:cNvSpPr/>
          <p:nvPr userDrawn="1"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4" name="Moon 1253"/>
          <p:cNvSpPr/>
          <p:nvPr userDrawn="1"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5" name="Rectangle 1254"/>
          <p:cNvSpPr/>
          <p:nvPr userDrawn="1"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6" name="Oval 1255"/>
          <p:cNvSpPr/>
          <p:nvPr userDrawn="1"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7" name="Moon 1256"/>
          <p:cNvSpPr/>
          <p:nvPr userDrawn="1"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8" name="Rectangle 1257"/>
          <p:cNvSpPr/>
          <p:nvPr userDrawn="1"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9" name="Oval 1258"/>
          <p:cNvSpPr/>
          <p:nvPr userDrawn="1"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0" name="Moon 1259"/>
          <p:cNvSpPr/>
          <p:nvPr userDrawn="1"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1" name="Rectangle 1260"/>
          <p:cNvSpPr/>
          <p:nvPr userDrawn="1"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62" name="Oval 1261"/>
          <p:cNvSpPr/>
          <p:nvPr userDrawn="1"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3" name="Moon 1262"/>
          <p:cNvSpPr/>
          <p:nvPr userDrawn="1"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4" name="Rectangle 1263"/>
          <p:cNvSpPr/>
          <p:nvPr userDrawn="1"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5" name="Oval 1264"/>
          <p:cNvSpPr/>
          <p:nvPr userDrawn="1"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1" name="Moon 1270"/>
          <p:cNvSpPr/>
          <p:nvPr userDrawn="1"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2" name="Rectangle 1271"/>
          <p:cNvSpPr/>
          <p:nvPr userDrawn="1"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3" name="Oval 1272"/>
          <p:cNvSpPr/>
          <p:nvPr userDrawn="1"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4" name="Moon 1273"/>
          <p:cNvSpPr/>
          <p:nvPr userDrawn="1"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5" name="Rectangle 1274"/>
          <p:cNvSpPr/>
          <p:nvPr userDrawn="1"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6" name="Oval 1275"/>
          <p:cNvSpPr/>
          <p:nvPr userDrawn="1"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7" name="Moon 1276"/>
          <p:cNvSpPr/>
          <p:nvPr userDrawn="1"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8" name="Rectangle 1277"/>
          <p:cNvSpPr/>
          <p:nvPr userDrawn="1"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9" name="Oval 1278"/>
          <p:cNvSpPr/>
          <p:nvPr userDrawn="1"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0" name="Moon 1279"/>
          <p:cNvSpPr/>
          <p:nvPr userDrawn="1"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1" name="Rectangle 1280"/>
          <p:cNvSpPr/>
          <p:nvPr userDrawn="1"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2" name="Oval 1281"/>
          <p:cNvSpPr/>
          <p:nvPr userDrawn="1"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3" name="Moon 1282"/>
          <p:cNvSpPr/>
          <p:nvPr userDrawn="1"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4" name="Rectangle 1283"/>
          <p:cNvSpPr/>
          <p:nvPr userDrawn="1"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5" name="Oval 1284"/>
          <p:cNvSpPr/>
          <p:nvPr userDrawn="1"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6" name="Moon 1285"/>
          <p:cNvSpPr/>
          <p:nvPr userDrawn="1"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7" name="Rectangle 1286"/>
          <p:cNvSpPr/>
          <p:nvPr userDrawn="1"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8" name="Oval 1287"/>
          <p:cNvSpPr/>
          <p:nvPr userDrawn="1"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9" name="Moon 1288"/>
          <p:cNvSpPr/>
          <p:nvPr userDrawn="1"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0" name="Rectangle 1289"/>
          <p:cNvSpPr/>
          <p:nvPr userDrawn="1"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1" name="Oval 1290"/>
          <p:cNvSpPr/>
          <p:nvPr userDrawn="1"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2" name="Moon 1291"/>
          <p:cNvSpPr/>
          <p:nvPr userDrawn="1"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3" name="Rectangle 1292"/>
          <p:cNvSpPr/>
          <p:nvPr userDrawn="1"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4" name="Oval 1293"/>
          <p:cNvSpPr/>
          <p:nvPr userDrawn="1"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5" name="Moon 1294"/>
          <p:cNvSpPr/>
          <p:nvPr userDrawn="1"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6" name="Rectangle 1295"/>
          <p:cNvSpPr/>
          <p:nvPr userDrawn="1"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7" name="Oval 1296"/>
          <p:cNvSpPr/>
          <p:nvPr userDrawn="1"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8" name="Moon 1297"/>
          <p:cNvSpPr/>
          <p:nvPr userDrawn="1"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9" name="Rectangle 1298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0" name="Oval 1299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1" name="Moon 1300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2" name="Rectangle 1301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3" name="Oval 1302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4" name="Moon 1303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5" name="Rectangle 1304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6" name="Oval 1305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7" name="Moon 1306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8" name="Rectangle 1307"/>
          <p:cNvSpPr/>
          <p:nvPr userDrawn="1"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9" name="Oval 1308"/>
          <p:cNvSpPr/>
          <p:nvPr userDrawn="1"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0" name="Moon 1309"/>
          <p:cNvSpPr/>
          <p:nvPr userDrawn="1"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1" name="Rectangle 1310"/>
          <p:cNvSpPr/>
          <p:nvPr userDrawn="1"/>
        </p:nvSpPr>
        <p:spPr>
          <a:xfrm>
            <a:off x="761807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2" name="Oval 1311"/>
          <p:cNvSpPr/>
          <p:nvPr userDrawn="1"/>
        </p:nvSpPr>
        <p:spPr>
          <a:xfrm>
            <a:off x="83018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3" name="Moon 1312"/>
          <p:cNvSpPr/>
          <p:nvPr userDrawn="1"/>
        </p:nvSpPr>
        <p:spPr>
          <a:xfrm>
            <a:off x="83018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4" name="Rectangle 1313"/>
          <p:cNvSpPr/>
          <p:nvPr userDrawn="1"/>
        </p:nvSpPr>
        <p:spPr>
          <a:xfrm>
            <a:off x="1142711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5" name="Oval 1314"/>
          <p:cNvSpPr/>
          <p:nvPr userDrawn="1"/>
        </p:nvSpPr>
        <p:spPr>
          <a:xfrm>
            <a:off x="121108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6" name="Moon 1315"/>
          <p:cNvSpPr/>
          <p:nvPr userDrawn="1"/>
        </p:nvSpPr>
        <p:spPr>
          <a:xfrm>
            <a:off x="121108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7" name="Rectangle 1316"/>
          <p:cNvSpPr/>
          <p:nvPr userDrawn="1"/>
        </p:nvSpPr>
        <p:spPr>
          <a:xfrm>
            <a:off x="152361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8" name="Oval 1317"/>
          <p:cNvSpPr/>
          <p:nvPr userDrawn="1"/>
        </p:nvSpPr>
        <p:spPr>
          <a:xfrm>
            <a:off x="159199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9" name="Moon 1318"/>
          <p:cNvSpPr/>
          <p:nvPr userDrawn="1"/>
        </p:nvSpPr>
        <p:spPr>
          <a:xfrm>
            <a:off x="159199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0" name="Rectangle 1319"/>
          <p:cNvSpPr/>
          <p:nvPr userDrawn="1"/>
        </p:nvSpPr>
        <p:spPr>
          <a:xfrm>
            <a:off x="1904518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1" name="Oval 1320"/>
          <p:cNvSpPr/>
          <p:nvPr userDrawn="1"/>
        </p:nvSpPr>
        <p:spPr>
          <a:xfrm>
            <a:off x="1972894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2" name="Moon 1321"/>
          <p:cNvSpPr/>
          <p:nvPr userDrawn="1"/>
        </p:nvSpPr>
        <p:spPr>
          <a:xfrm>
            <a:off x="1972894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3" name="Rectangle 1322"/>
          <p:cNvSpPr/>
          <p:nvPr userDrawn="1"/>
        </p:nvSpPr>
        <p:spPr>
          <a:xfrm>
            <a:off x="2285421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4" name="Oval 1323"/>
          <p:cNvSpPr/>
          <p:nvPr userDrawn="1"/>
        </p:nvSpPr>
        <p:spPr>
          <a:xfrm>
            <a:off x="235379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5" name="Moon 1324"/>
          <p:cNvSpPr/>
          <p:nvPr userDrawn="1"/>
        </p:nvSpPr>
        <p:spPr>
          <a:xfrm>
            <a:off x="235379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6" name="Rectangle 1325"/>
          <p:cNvSpPr/>
          <p:nvPr userDrawn="1"/>
        </p:nvSpPr>
        <p:spPr>
          <a:xfrm>
            <a:off x="2666325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7" name="Oval 1326"/>
          <p:cNvSpPr/>
          <p:nvPr userDrawn="1"/>
        </p:nvSpPr>
        <p:spPr>
          <a:xfrm>
            <a:off x="273470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8" name="Moon 1327"/>
          <p:cNvSpPr/>
          <p:nvPr userDrawn="1"/>
        </p:nvSpPr>
        <p:spPr>
          <a:xfrm>
            <a:off x="273470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9" name="Rectangle 1328"/>
          <p:cNvSpPr/>
          <p:nvPr userDrawn="1"/>
        </p:nvSpPr>
        <p:spPr>
          <a:xfrm>
            <a:off x="3047228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0" name="Oval 1329"/>
          <p:cNvSpPr/>
          <p:nvPr userDrawn="1"/>
        </p:nvSpPr>
        <p:spPr>
          <a:xfrm>
            <a:off x="3115604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" name="Moon 1330"/>
          <p:cNvSpPr/>
          <p:nvPr userDrawn="1"/>
        </p:nvSpPr>
        <p:spPr>
          <a:xfrm>
            <a:off x="3115604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" name="Rectangle 1331"/>
          <p:cNvSpPr/>
          <p:nvPr userDrawn="1"/>
        </p:nvSpPr>
        <p:spPr>
          <a:xfrm>
            <a:off x="3428132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3" name="Oval 1332"/>
          <p:cNvSpPr/>
          <p:nvPr userDrawn="1"/>
        </p:nvSpPr>
        <p:spPr>
          <a:xfrm>
            <a:off x="349650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4" name="Moon 1333"/>
          <p:cNvSpPr/>
          <p:nvPr userDrawn="1"/>
        </p:nvSpPr>
        <p:spPr>
          <a:xfrm>
            <a:off x="349650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5" name="Rectangle 1334"/>
          <p:cNvSpPr/>
          <p:nvPr userDrawn="1"/>
        </p:nvSpPr>
        <p:spPr>
          <a:xfrm>
            <a:off x="3809035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6" name="Oval 1335"/>
          <p:cNvSpPr/>
          <p:nvPr userDrawn="1"/>
        </p:nvSpPr>
        <p:spPr>
          <a:xfrm>
            <a:off x="387741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7" name="Moon 1336"/>
          <p:cNvSpPr/>
          <p:nvPr userDrawn="1"/>
        </p:nvSpPr>
        <p:spPr>
          <a:xfrm>
            <a:off x="387741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8" name="Rectangle 1337"/>
          <p:cNvSpPr/>
          <p:nvPr userDrawn="1"/>
        </p:nvSpPr>
        <p:spPr>
          <a:xfrm>
            <a:off x="4189939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39" name="Oval 1338"/>
          <p:cNvSpPr/>
          <p:nvPr userDrawn="1"/>
        </p:nvSpPr>
        <p:spPr>
          <a:xfrm>
            <a:off x="4258315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6" name="Moon 1345"/>
          <p:cNvSpPr/>
          <p:nvPr userDrawn="1"/>
        </p:nvSpPr>
        <p:spPr>
          <a:xfrm>
            <a:off x="4258315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7" name="Rectangle 1346"/>
          <p:cNvSpPr/>
          <p:nvPr userDrawn="1"/>
        </p:nvSpPr>
        <p:spPr>
          <a:xfrm>
            <a:off x="4570842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8" name="Oval 1347"/>
          <p:cNvSpPr/>
          <p:nvPr userDrawn="1"/>
        </p:nvSpPr>
        <p:spPr>
          <a:xfrm>
            <a:off x="463921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9" name="Moon 1348"/>
          <p:cNvSpPr/>
          <p:nvPr userDrawn="1"/>
        </p:nvSpPr>
        <p:spPr>
          <a:xfrm>
            <a:off x="463921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0" name="Rectangle 1349"/>
          <p:cNvSpPr/>
          <p:nvPr userDrawn="1"/>
        </p:nvSpPr>
        <p:spPr>
          <a:xfrm>
            <a:off x="4951746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1" name="Oval 1350"/>
          <p:cNvSpPr/>
          <p:nvPr userDrawn="1"/>
        </p:nvSpPr>
        <p:spPr>
          <a:xfrm>
            <a:off x="5020122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2" name="Moon 1351"/>
          <p:cNvSpPr/>
          <p:nvPr userDrawn="1"/>
        </p:nvSpPr>
        <p:spPr>
          <a:xfrm>
            <a:off x="5020122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3" name="Rectangle 1352"/>
          <p:cNvSpPr/>
          <p:nvPr userDrawn="1"/>
        </p:nvSpPr>
        <p:spPr>
          <a:xfrm>
            <a:off x="5332649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4" name="Oval 1353"/>
          <p:cNvSpPr/>
          <p:nvPr userDrawn="1"/>
        </p:nvSpPr>
        <p:spPr>
          <a:xfrm>
            <a:off x="5401025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5" name="Moon 1354"/>
          <p:cNvSpPr/>
          <p:nvPr userDrawn="1"/>
        </p:nvSpPr>
        <p:spPr>
          <a:xfrm>
            <a:off x="5401025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6" name="Rectangle 1355"/>
          <p:cNvSpPr/>
          <p:nvPr userDrawn="1"/>
        </p:nvSpPr>
        <p:spPr>
          <a:xfrm>
            <a:off x="5713553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7" name="Oval 1356"/>
          <p:cNvSpPr/>
          <p:nvPr userDrawn="1"/>
        </p:nvSpPr>
        <p:spPr>
          <a:xfrm>
            <a:off x="5781929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8" name="Moon 1357"/>
          <p:cNvSpPr/>
          <p:nvPr userDrawn="1"/>
        </p:nvSpPr>
        <p:spPr>
          <a:xfrm>
            <a:off x="5781929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9" name="Rectangle 1358"/>
          <p:cNvSpPr/>
          <p:nvPr userDrawn="1"/>
        </p:nvSpPr>
        <p:spPr>
          <a:xfrm>
            <a:off x="6094456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0" name="Oval 1359"/>
          <p:cNvSpPr/>
          <p:nvPr userDrawn="1"/>
        </p:nvSpPr>
        <p:spPr>
          <a:xfrm>
            <a:off x="6162832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1" name="Moon 1360"/>
          <p:cNvSpPr/>
          <p:nvPr userDrawn="1"/>
        </p:nvSpPr>
        <p:spPr>
          <a:xfrm>
            <a:off x="6162832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2" name="Rectangle 1361"/>
          <p:cNvSpPr/>
          <p:nvPr userDrawn="1"/>
        </p:nvSpPr>
        <p:spPr>
          <a:xfrm>
            <a:off x="647536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3" name="Oval 1362"/>
          <p:cNvSpPr/>
          <p:nvPr userDrawn="1"/>
        </p:nvSpPr>
        <p:spPr>
          <a:xfrm>
            <a:off x="654373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4" name="Moon 1363"/>
          <p:cNvSpPr/>
          <p:nvPr userDrawn="1"/>
        </p:nvSpPr>
        <p:spPr>
          <a:xfrm>
            <a:off x="654373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5" name="Rectangle 1364"/>
          <p:cNvSpPr/>
          <p:nvPr userDrawn="1"/>
        </p:nvSpPr>
        <p:spPr>
          <a:xfrm>
            <a:off x="6856263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6" name="Oval 1365"/>
          <p:cNvSpPr/>
          <p:nvPr userDrawn="1"/>
        </p:nvSpPr>
        <p:spPr>
          <a:xfrm>
            <a:off x="6924639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7" name="Moon 1366"/>
          <p:cNvSpPr/>
          <p:nvPr userDrawn="1"/>
        </p:nvSpPr>
        <p:spPr>
          <a:xfrm>
            <a:off x="6924639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8" name="Rectangle 1367"/>
          <p:cNvSpPr/>
          <p:nvPr userDrawn="1"/>
        </p:nvSpPr>
        <p:spPr>
          <a:xfrm>
            <a:off x="7237167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69" name="Oval 1368"/>
          <p:cNvSpPr/>
          <p:nvPr userDrawn="1"/>
        </p:nvSpPr>
        <p:spPr>
          <a:xfrm>
            <a:off x="730554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0" name="Moon 1369"/>
          <p:cNvSpPr/>
          <p:nvPr userDrawn="1"/>
        </p:nvSpPr>
        <p:spPr>
          <a:xfrm>
            <a:off x="730554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1" name="Rectangle 1370"/>
          <p:cNvSpPr/>
          <p:nvPr userDrawn="1"/>
        </p:nvSpPr>
        <p:spPr>
          <a:xfrm>
            <a:off x="7618070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72" name="Oval 1371"/>
          <p:cNvSpPr/>
          <p:nvPr userDrawn="1"/>
        </p:nvSpPr>
        <p:spPr>
          <a:xfrm>
            <a:off x="768644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3" name="Moon 1372"/>
          <p:cNvSpPr/>
          <p:nvPr userDrawn="1"/>
        </p:nvSpPr>
        <p:spPr>
          <a:xfrm>
            <a:off x="768644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4" name="Rectangle 1373"/>
          <p:cNvSpPr/>
          <p:nvPr userDrawn="1"/>
        </p:nvSpPr>
        <p:spPr>
          <a:xfrm>
            <a:off x="799897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5" name="Oval 1374"/>
          <p:cNvSpPr/>
          <p:nvPr userDrawn="1"/>
        </p:nvSpPr>
        <p:spPr>
          <a:xfrm>
            <a:off x="806735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6" name="Moon 1375"/>
          <p:cNvSpPr/>
          <p:nvPr userDrawn="1"/>
        </p:nvSpPr>
        <p:spPr>
          <a:xfrm>
            <a:off x="806735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7" name="Rectangle 1376"/>
          <p:cNvSpPr/>
          <p:nvPr userDrawn="1"/>
        </p:nvSpPr>
        <p:spPr>
          <a:xfrm>
            <a:off x="8379877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8" name="Oval 1377"/>
          <p:cNvSpPr/>
          <p:nvPr userDrawn="1"/>
        </p:nvSpPr>
        <p:spPr>
          <a:xfrm>
            <a:off x="844825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9" name="Moon 1378"/>
          <p:cNvSpPr/>
          <p:nvPr userDrawn="1"/>
        </p:nvSpPr>
        <p:spPr>
          <a:xfrm>
            <a:off x="844825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0" name="Rectangle 1379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1" name="Oval 1380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2" name="Moon 1381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3" name="Rectangle 1382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4" name="Oval 1383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5" name="Moon 1384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6" name="Rectangle 1385"/>
          <p:cNvSpPr/>
          <p:nvPr userDrawn="1"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87" name="Oval 1386"/>
          <p:cNvSpPr/>
          <p:nvPr userDrawn="1"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8" name="Moon 1387"/>
          <p:cNvSpPr/>
          <p:nvPr userDrawn="1"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9" name="Rectangle 1388"/>
          <p:cNvSpPr/>
          <p:nvPr userDrawn="1"/>
        </p:nvSpPr>
        <p:spPr>
          <a:xfrm>
            <a:off x="761807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0" name="Oval 1389"/>
          <p:cNvSpPr/>
          <p:nvPr userDrawn="1"/>
        </p:nvSpPr>
        <p:spPr>
          <a:xfrm>
            <a:off x="83018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1" name="Moon 1390"/>
          <p:cNvSpPr/>
          <p:nvPr userDrawn="1"/>
        </p:nvSpPr>
        <p:spPr>
          <a:xfrm>
            <a:off x="83018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2" name="Rectangle 1391"/>
          <p:cNvSpPr/>
          <p:nvPr userDrawn="1"/>
        </p:nvSpPr>
        <p:spPr>
          <a:xfrm>
            <a:off x="1142711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3" name="Oval 1392"/>
          <p:cNvSpPr/>
          <p:nvPr userDrawn="1"/>
        </p:nvSpPr>
        <p:spPr>
          <a:xfrm>
            <a:off x="121108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4" name="Moon 1393"/>
          <p:cNvSpPr/>
          <p:nvPr userDrawn="1"/>
        </p:nvSpPr>
        <p:spPr>
          <a:xfrm>
            <a:off x="121108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5" name="Rectangle 1394"/>
          <p:cNvSpPr/>
          <p:nvPr userDrawn="1"/>
        </p:nvSpPr>
        <p:spPr>
          <a:xfrm>
            <a:off x="1523614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6" name="Oval 1395"/>
          <p:cNvSpPr/>
          <p:nvPr userDrawn="1"/>
        </p:nvSpPr>
        <p:spPr>
          <a:xfrm>
            <a:off x="159199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7" name="Moon 1396"/>
          <p:cNvSpPr/>
          <p:nvPr userDrawn="1"/>
        </p:nvSpPr>
        <p:spPr>
          <a:xfrm>
            <a:off x="159199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8" name="Rectangle 1397"/>
          <p:cNvSpPr/>
          <p:nvPr userDrawn="1"/>
        </p:nvSpPr>
        <p:spPr>
          <a:xfrm>
            <a:off x="1904518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99" name="Oval 1398"/>
          <p:cNvSpPr/>
          <p:nvPr userDrawn="1"/>
        </p:nvSpPr>
        <p:spPr>
          <a:xfrm>
            <a:off x="1972894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0" name="Moon 1399"/>
          <p:cNvSpPr/>
          <p:nvPr userDrawn="1"/>
        </p:nvSpPr>
        <p:spPr>
          <a:xfrm>
            <a:off x="1972894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1" name="Rectangle 1400"/>
          <p:cNvSpPr/>
          <p:nvPr userDrawn="1"/>
        </p:nvSpPr>
        <p:spPr>
          <a:xfrm>
            <a:off x="2285421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2" name="Oval 1401"/>
          <p:cNvSpPr/>
          <p:nvPr userDrawn="1"/>
        </p:nvSpPr>
        <p:spPr>
          <a:xfrm>
            <a:off x="235379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3" name="Moon 1402"/>
          <p:cNvSpPr/>
          <p:nvPr userDrawn="1"/>
        </p:nvSpPr>
        <p:spPr>
          <a:xfrm>
            <a:off x="235379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4" name="Rectangle 1403"/>
          <p:cNvSpPr/>
          <p:nvPr userDrawn="1"/>
        </p:nvSpPr>
        <p:spPr>
          <a:xfrm>
            <a:off x="2666325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5" name="Oval 1404"/>
          <p:cNvSpPr/>
          <p:nvPr userDrawn="1"/>
        </p:nvSpPr>
        <p:spPr>
          <a:xfrm>
            <a:off x="2734701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6" name="Moon 1405"/>
          <p:cNvSpPr/>
          <p:nvPr userDrawn="1"/>
        </p:nvSpPr>
        <p:spPr>
          <a:xfrm>
            <a:off x="2734701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7" name="Rectangle 1406"/>
          <p:cNvSpPr/>
          <p:nvPr userDrawn="1"/>
        </p:nvSpPr>
        <p:spPr>
          <a:xfrm>
            <a:off x="3047228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8" name="Oval 1407"/>
          <p:cNvSpPr/>
          <p:nvPr userDrawn="1"/>
        </p:nvSpPr>
        <p:spPr>
          <a:xfrm>
            <a:off x="3115604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9" name="Moon 1408"/>
          <p:cNvSpPr/>
          <p:nvPr userDrawn="1"/>
        </p:nvSpPr>
        <p:spPr>
          <a:xfrm>
            <a:off x="3115604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0" name="Rectangle 1409"/>
          <p:cNvSpPr/>
          <p:nvPr userDrawn="1"/>
        </p:nvSpPr>
        <p:spPr>
          <a:xfrm>
            <a:off x="3428132" y="457037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1" name="Oval 1410"/>
          <p:cNvSpPr/>
          <p:nvPr userDrawn="1"/>
        </p:nvSpPr>
        <p:spPr>
          <a:xfrm>
            <a:off x="3496508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2" name="Moon 1411"/>
          <p:cNvSpPr/>
          <p:nvPr userDrawn="1"/>
        </p:nvSpPr>
        <p:spPr>
          <a:xfrm>
            <a:off x="349650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3" name="Rectangle 1412"/>
          <p:cNvSpPr/>
          <p:nvPr userDrawn="1"/>
        </p:nvSpPr>
        <p:spPr>
          <a:xfrm>
            <a:off x="3809035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4" name="Oval 1413"/>
          <p:cNvSpPr/>
          <p:nvPr userDrawn="1"/>
        </p:nvSpPr>
        <p:spPr>
          <a:xfrm>
            <a:off x="3877411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5" name="Moon 1414"/>
          <p:cNvSpPr/>
          <p:nvPr userDrawn="1"/>
        </p:nvSpPr>
        <p:spPr>
          <a:xfrm>
            <a:off x="3877411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6" name="Rectangle 1415"/>
          <p:cNvSpPr/>
          <p:nvPr userDrawn="1"/>
        </p:nvSpPr>
        <p:spPr>
          <a:xfrm>
            <a:off x="4189939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7" name="Oval 1416"/>
          <p:cNvSpPr/>
          <p:nvPr userDrawn="1"/>
        </p:nvSpPr>
        <p:spPr>
          <a:xfrm>
            <a:off x="4258315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8" name="Moon 1417"/>
          <p:cNvSpPr/>
          <p:nvPr userDrawn="1"/>
        </p:nvSpPr>
        <p:spPr>
          <a:xfrm>
            <a:off x="4258315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9" name="Rectangle 1418"/>
          <p:cNvSpPr/>
          <p:nvPr userDrawn="1"/>
        </p:nvSpPr>
        <p:spPr>
          <a:xfrm>
            <a:off x="4570842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20" name="Oval 1419"/>
          <p:cNvSpPr/>
          <p:nvPr userDrawn="1"/>
        </p:nvSpPr>
        <p:spPr>
          <a:xfrm>
            <a:off x="4639218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1" name="Moon 1420"/>
          <p:cNvSpPr/>
          <p:nvPr userDrawn="1"/>
        </p:nvSpPr>
        <p:spPr>
          <a:xfrm>
            <a:off x="463921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2" name="Rectangle 1421"/>
          <p:cNvSpPr/>
          <p:nvPr userDrawn="1"/>
        </p:nvSpPr>
        <p:spPr>
          <a:xfrm>
            <a:off x="4951746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3" name="Oval 1422"/>
          <p:cNvSpPr/>
          <p:nvPr userDrawn="1"/>
        </p:nvSpPr>
        <p:spPr>
          <a:xfrm>
            <a:off x="5020122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4" name="Moon 1423"/>
          <p:cNvSpPr/>
          <p:nvPr userDrawn="1"/>
        </p:nvSpPr>
        <p:spPr>
          <a:xfrm>
            <a:off x="5020122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5" name="Rectangle 1424"/>
          <p:cNvSpPr/>
          <p:nvPr userDrawn="1"/>
        </p:nvSpPr>
        <p:spPr>
          <a:xfrm>
            <a:off x="5332649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6" name="Oval 1425"/>
          <p:cNvSpPr/>
          <p:nvPr userDrawn="1"/>
        </p:nvSpPr>
        <p:spPr>
          <a:xfrm>
            <a:off x="5401025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7" name="Moon 1426"/>
          <p:cNvSpPr/>
          <p:nvPr userDrawn="1"/>
        </p:nvSpPr>
        <p:spPr>
          <a:xfrm>
            <a:off x="5401025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8" name="Rectangle 1427"/>
          <p:cNvSpPr/>
          <p:nvPr userDrawn="1"/>
        </p:nvSpPr>
        <p:spPr>
          <a:xfrm>
            <a:off x="5713553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9" name="Oval 1428"/>
          <p:cNvSpPr/>
          <p:nvPr userDrawn="1"/>
        </p:nvSpPr>
        <p:spPr>
          <a:xfrm>
            <a:off x="5781929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0" name="Moon 1429"/>
          <p:cNvSpPr/>
          <p:nvPr userDrawn="1"/>
        </p:nvSpPr>
        <p:spPr>
          <a:xfrm>
            <a:off x="5781929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1" name="Rectangle 1430"/>
          <p:cNvSpPr/>
          <p:nvPr userDrawn="1"/>
        </p:nvSpPr>
        <p:spPr>
          <a:xfrm>
            <a:off x="6094456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2" name="Oval 1431"/>
          <p:cNvSpPr/>
          <p:nvPr userDrawn="1"/>
        </p:nvSpPr>
        <p:spPr>
          <a:xfrm>
            <a:off x="6162832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" name="Moon 1432"/>
          <p:cNvSpPr/>
          <p:nvPr userDrawn="1"/>
        </p:nvSpPr>
        <p:spPr>
          <a:xfrm>
            <a:off x="6162832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" name="Rectangle 1433"/>
          <p:cNvSpPr/>
          <p:nvPr userDrawn="1"/>
        </p:nvSpPr>
        <p:spPr>
          <a:xfrm>
            <a:off x="6475360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" name="Oval 1434"/>
          <p:cNvSpPr/>
          <p:nvPr userDrawn="1"/>
        </p:nvSpPr>
        <p:spPr>
          <a:xfrm>
            <a:off x="654373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6" name="Moon 1435"/>
          <p:cNvSpPr/>
          <p:nvPr userDrawn="1"/>
        </p:nvSpPr>
        <p:spPr>
          <a:xfrm>
            <a:off x="654373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7" name="Rectangle 1436"/>
          <p:cNvSpPr/>
          <p:nvPr userDrawn="1"/>
        </p:nvSpPr>
        <p:spPr>
          <a:xfrm>
            <a:off x="6856263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8" name="Oval 1437"/>
          <p:cNvSpPr/>
          <p:nvPr userDrawn="1"/>
        </p:nvSpPr>
        <p:spPr>
          <a:xfrm>
            <a:off x="6924639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9" name="Moon 1438"/>
          <p:cNvSpPr/>
          <p:nvPr userDrawn="1"/>
        </p:nvSpPr>
        <p:spPr>
          <a:xfrm>
            <a:off x="6924639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0" name="Rectangle 1439"/>
          <p:cNvSpPr/>
          <p:nvPr userDrawn="1"/>
        </p:nvSpPr>
        <p:spPr>
          <a:xfrm>
            <a:off x="7237167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41" name="Oval 1440"/>
          <p:cNvSpPr/>
          <p:nvPr userDrawn="1"/>
        </p:nvSpPr>
        <p:spPr>
          <a:xfrm>
            <a:off x="730554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2" name="Moon 1441"/>
          <p:cNvSpPr/>
          <p:nvPr userDrawn="1"/>
        </p:nvSpPr>
        <p:spPr>
          <a:xfrm>
            <a:off x="730554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3" name="Rectangle 1442"/>
          <p:cNvSpPr/>
          <p:nvPr userDrawn="1"/>
        </p:nvSpPr>
        <p:spPr>
          <a:xfrm>
            <a:off x="7618070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44" name="Oval 1443"/>
          <p:cNvSpPr/>
          <p:nvPr userDrawn="1"/>
        </p:nvSpPr>
        <p:spPr>
          <a:xfrm>
            <a:off x="768644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5" name="Moon 1444"/>
          <p:cNvSpPr/>
          <p:nvPr userDrawn="1"/>
        </p:nvSpPr>
        <p:spPr>
          <a:xfrm>
            <a:off x="768644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6" name="Rectangle 1445"/>
          <p:cNvSpPr/>
          <p:nvPr userDrawn="1"/>
        </p:nvSpPr>
        <p:spPr>
          <a:xfrm>
            <a:off x="7998974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7" name="Oval 1446"/>
          <p:cNvSpPr/>
          <p:nvPr userDrawn="1"/>
        </p:nvSpPr>
        <p:spPr>
          <a:xfrm>
            <a:off x="806735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8" name="Moon 1447"/>
          <p:cNvSpPr/>
          <p:nvPr userDrawn="1"/>
        </p:nvSpPr>
        <p:spPr>
          <a:xfrm>
            <a:off x="806735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9" name="Rectangle 1448"/>
          <p:cNvSpPr/>
          <p:nvPr userDrawn="1"/>
        </p:nvSpPr>
        <p:spPr>
          <a:xfrm>
            <a:off x="8379877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0" name="Oval 1449"/>
          <p:cNvSpPr/>
          <p:nvPr userDrawn="1"/>
        </p:nvSpPr>
        <p:spPr>
          <a:xfrm>
            <a:off x="844825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1" name="Moon 1450"/>
          <p:cNvSpPr/>
          <p:nvPr userDrawn="1"/>
        </p:nvSpPr>
        <p:spPr>
          <a:xfrm>
            <a:off x="844825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2" name="Rectangle 1451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3" name="Oval 1452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4" name="Moon 1453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5" name="Rectangle 1454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6" name="Oval 1455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7" name="Moon 1456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8" name="Rectangle 1457"/>
          <p:cNvSpPr/>
          <p:nvPr userDrawn="1"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9" name="Oval 1458"/>
          <p:cNvSpPr/>
          <p:nvPr userDrawn="1"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0" name="Moon 1459"/>
          <p:cNvSpPr/>
          <p:nvPr userDrawn="1"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1" name="Rectangle 1460"/>
          <p:cNvSpPr/>
          <p:nvPr userDrawn="1"/>
        </p:nvSpPr>
        <p:spPr>
          <a:xfrm>
            <a:off x="761807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2" name="Oval 1461"/>
          <p:cNvSpPr/>
          <p:nvPr userDrawn="1"/>
        </p:nvSpPr>
        <p:spPr>
          <a:xfrm>
            <a:off x="83018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3" name="Moon 1462"/>
          <p:cNvSpPr/>
          <p:nvPr userDrawn="1"/>
        </p:nvSpPr>
        <p:spPr>
          <a:xfrm>
            <a:off x="83018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4" name="Rectangle 1463"/>
          <p:cNvSpPr/>
          <p:nvPr userDrawn="1"/>
        </p:nvSpPr>
        <p:spPr>
          <a:xfrm>
            <a:off x="1142711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5" name="Oval 1464"/>
          <p:cNvSpPr/>
          <p:nvPr userDrawn="1"/>
        </p:nvSpPr>
        <p:spPr>
          <a:xfrm>
            <a:off x="121108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6" name="Moon 1465"/>
          <p:cNvSpPr/>
          <p:nvPr userDrawn="1"/>
        </p:nvSpPr>
        <p:spPr>
          <a:xfrm>
            <a:off x="121108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7" name="Rectangle 1466"/>
          <p:cNvSpPr/>
          <p:nvPr userDrawn="1"/>
        </p:nvSpPr>
        <p:spPr>
          <a:xfrm>
            <a:off x="1523614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8" name="Oval 1467"/>
          <p:cNvSpPr/>
          <p:nvPr userDrawn="1"/>
        </p:nvSpPr>
        <p:spPr>
          <a:xfrm>
            <a:off x="159199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9" name="Moon 1468"/>
          <p:cNvSpPr/>
          <p:nvPr userDrawn="1"/>
        </p:nvSpPr>
        <p:spPr>
          <a:xfrm>
            <a:off x="159199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0" name="Rectangle 1469"/>
          <p:cNvSpPr/>
          <p:nvPr userDrawn="1"/>
        </p:nvSpPr>
        <p:spPr>
          <a:xfrm>
            <a:off x="1904518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1" name="Oval 1470"/>
          <p:cNvSpPr/>
          <p:nvPr userDrawn="1"/>
        </p:nvSpPr>
        <p:spPr>
          <a:xfrm>
            <a:off x="1972894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2" name="Moon 1471"/>
          <p:cNvSpPr/>
          <p:nvPr userDrawn="1"/>
        </p:nvSpPr>
        <p:spPr>
          <a:xfrm>
            <a:off x="197289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3" name="Rectangle 1472"/>
          <p:cNvSpPr/>
          <p:nvPr userDrawn="1"/>
        </p:nvSpPr>
        <p:spPr>
          <a:xfrm>
            <a:off x="228542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4" name="Oval 1473"/>
          <p:cNvSpPr/>
          <p:nvPr userDrawn="1"/>
        </p:nvSpPr>
        <p:spPr>
          <a:xfrm>
            <a:off x="235379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5" name="Moon 1474"/>
          <p:cNvSpPr/>
          <p:nvPr userDrawn="1"/>
        </p:nvSpPr>
        <p:spPr>
          <a:xfrm>
            <a:off x="235379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6" name="Rectangle 1475"/>
          <p:cNvSpPr/>
          <p:nvPr userDrawn="1"/>
        </p:nvSpPr>
        <p:spPr>
          <a:xfrm>
            <a:off x="2666325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7" name="Oval 1476"/>
          <p:cNvSpPr/>
          <p:nvPr userDrawn="1"/>
        </p:nvSpPr>
        <p:spPr>
          <a:xfrm>
            <a:off x="2734701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8" name="Moon 1477"/>
          <p:cNvSpPr/>
          <p:nvPr userDrawn="1"/>
        </p:nvSpPr>
        <p:spPr>
          <a:xfrm>
            <a:off x="2734701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9" name="Rectangle 1478"/>
          <p:cNvSpPr/>
          <p:nvPr userDrawn="1"/>
        </p:nvSpPr>
        <p:spPr>
          <a:xfrm>
            <a:off x="3047228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0" name="Oval 1479"/>
          <p:cNvSpPr/>
          <p:nvPr userDrawn="1"/>
        </p:nvSpPr>
        <p:spPr>
          <a:xfrm>
            <a:off x="3115604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1" name="Moon 1480"/>
          <p:cNvSpPr/>
          <p:nvPr userDrawn="1"/>
        </p:nvSpPr>
        <p:spPr>
          <a:xfrm>
            <a:off x="311560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2" name="Rectangle 1481"/>
          <p:cNvSpPr/>
          <p:nvPr userDrawn="1"/>
        </p:nvSpPr>
        <p:spPr>
          <a:xfrm>
            <a:off x="3428132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3" name="Oval 1482"/>
          <p:cNvSpPr/>
          <p:nvPr userDrawn="1"/>
        </p:nvSpPr>
        <p:spPr>
          <a:xfrm>
            <a:off x="3496508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4" name="Moon 1483"/>
          <p:cNvSpPr/>
          <p:nvPr userDrawn="1"/>
        </p:nvSpPr>
        <p:spPr>
          <a:xfrm>
            <a:off x="349650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5" name="Rectangle 1484"/>
          <p:cNvSpPr/>
          <p:nvPr userDrawn="1"/>
        </p:nvSpPr>
        <p:spPr>
          <a:xfrm>
            <a:off x="3809035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6" name="Oval 1485"/>
          <p:cNvSpPr/>
          <p:nvPr userDrawn="1"/>
        </p:nvSpPr>
        <p:spPr>
          <a:xfrm>
            <a:off x="3877411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7" name="Moon 1486"/>
          <p:cNvSpPr/>
          <p:nvPr userDrawn="1"/>
        </p:nvSpPr>
        <p:spPr>
          <a:xfrm>
            <a:off x="3877411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8" name="Rectangle 1487"/>
          <p:cNvSpPr/>
          <p:nvPr userDrawn="1"/>
        </p:nvSpPr>
        <p:spPr>
          <a:xfrm>
            <a:off x="4189939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9" name="Oval 1488"/>
          <p:cNvSpPr/>
          <p:nvPr userDrawn="1"/>
        </p:nvSpPr>
        <p:spPr>
          <a:xfrm>
            <a:off x="4258315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0" name="Moon 1489"/>
          <p:cNvSpPr/>
          <p:nvPr userDrawn="1"/>
        </p:nvSpPr>
        <p:spPr>
          <a:xfrm>
            <a:off x="4258315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1" name="Rectangle 1490"/>
          <p:cNvSpPr/>
          <p:nvPr userDrawn="1"/>
        </p:nvSpPr>
        <p:spPr>
          <a:xfrm>
            <a:off x="4570842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2" name="Oval 1491"/>
          <p:cNvSpPr/>
          <p:nvPr userDrawn="1"/>
        </p:nvSpPr>
        <p:spPr>
          <a:xfrm>
            <a:off x="4639218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3" name="Moon 1492"/>
          <p:cNvSpPr/>
          <p:nvPr userDrawn="1"/>
        </p:nvSpPr>
        <p:spPr>
          <a:xfrm>
            <a:off x="463921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4" name="Rectangle 1493"/>
          <p:cNvSpPr/>
          <p:nvPr userDrawn="1"/>
        </p:nvSpPr>
        <p:spPr>
          <a:xfrm>
            <a:off x="4951746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95" name="Oval 1494"/>
          <p:cNvSpPr/>
          <p:nvPr userDrawn="1"/>
        </p:nvSpPr>
        <p:spPr>
          <a:xfrm>
            <a:off x="5020122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6" name="Moon 1495"/>
          <p:cNvSpPr/>
          <p:nvPr userDrawn="1"/>
        </p:nvSpPr>
        <p:spPr>
          <a:xfrm>
            <a:off x="5020122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7" name="Rectangle 1496"/>
          <p:cNvSpPr/>
          <p:nvPr userDrawn="1"/>
        </p:nvSpPr>
        <p:spPr>
          <a:xfrm>
            <a:off x="5332649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98" name="Oval 1497"/>
          <p:cNvSpPr/>
          <p:nvPr userDrawn="1"/>
        </p:nvSpPr>
        <p:spPr>
          <a:xfrm>
            <a:off x="5401025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9" name="Moon 1498"/>
          <p:cNvSpPr/>
          <p:nvPr userDrawn="1"/>
        </p:nvSpPr>
        <p:spPr>
          <a:xfrm>
            <a:off x="5401025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0" name="Rectangle 1499"/>
          <p:cNvSpPr/>
          <p:nvPr userDrawn="1"/>
        </p:nvSpPr>
        <p:spPr>
          <a:xfrm>
            <a:off x="5713553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1" name="Oval 1500"/>
          <p:cNvSpPr/>
          <p:nvPr userDrawn="1"/>
        </p:nvSpPr>
        <p:spPr>
          <a:xfrm>
            <a:off x="5781929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2" name="Moon 1501"/>
          <p:cNvSpPr/>
          <p:nvPr userDrawn="1"/>
        </p:nvSpPr>
        <p:spPr>
          <a:xfrm>
            <a:off x="5781929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3" name="Rectangle 1502"/>
          <p:cNvSpPr/>
          <p:nvPr userDrawn="1"/>
        </p:nvSpPr>
        <p:spPr>
          <a:xfrm>
            <a:off x="6094456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4" name="Oval 1503"/>
          <p:cNvSpPr/>
          <p:nvPr userDrawn="1"/>
        </p:nvSpPr>
        <p:spPr>
          <a:xfrm>
            <a:off x="6162832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7" name="Moon 1546"/>
          <p:cNvSpPr/>
          <p:nvPr userDrawn="1"/>
        </p:nvSpPr>
        <p:spPr>
          <a:xfrm>
            <a:off x="6162832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8" name="Rectangle 1547"/>
          <p:cNvSpPr/>
          <p:nvPr userDrawn="1"/>
        </p:nvSpPr>
        <p:spPr>
          <a:xfrm>
            <a:off x="6475360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9" name="Oval 1548"/>
          <p:cNvSpPr/>
          <p:nvPr userDrawn="1"/>
        </p:nvSpPr>
        <p:spPr>
          <a:xfrm>
            <a:off x="654373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0" name="Moon 1549"/>
          <p:cNvSpPr/>
          <p:nvPr userDrawn="1"/>
        </p:nvSpPr>
        <p:spPr>
          <a:xfrm>
            <a:off x="654373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1" name="Rectangle 1550"/>
          <p:cNvSpPr/>
          <p:nvPr userDrawn="1"/>
        </p:nvSpPr>
        <p:spPr>
          <a:xfrm>
            <a:off x="6856263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2" name="Oval 1551"/>
          <p:cNvSpPr/>
          <p:nvPr userDrawn="1"/>
        </p:nvSpPr>
        <p:spPr>
          <a:xfrm>
            <a:off x="6924639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3" name="Moon 1552"/>
          <p:cNvSpPr/>
          <p:nvPr userDrawn="1"/>
        </p:nvSpPr>
        <p:spPr>
          <a:xfrm>
            <a:off x="6924639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4" name="Rectangle 1553"/>
          <p:cNvSpPr/>
          <p:nvPr userDrawn="1"/>
        </p:nvSpPr>
        <p:spPr>
          <a:xfrm>
            <a:off x="7237167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55" name="Oval 1554"/>
          <p:cNvSpPr/>
          <p:nvPr userDrawn="1"/>
        </p:nvSpPr>
        <p:spPr>
          <a:xfrm>
            <a:off x="730554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6" name="Moon 1555"/>
          <p:cNvSpPr/>
          <p:nvPr userDrawn="1"/>
        </p:nvSpPr>
        <p:spPr>
          <a:xfrm>
            <a:off x="730554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7" name="Rectangle 1556"/>
          <p:cNvSpPr/>
          <p:nvPr userDrawn="1"/>
        </p:nvSpPr>
        <p:spPr>
          <a:xfrm>
            <a:off x="7618070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58" name="Oval 1557"/>
          <p:cNvSpPr/>
          <p:nvPr userDrawn="1"/>
        </p:nvSpPr>
        <p:spPr>
          <a:xfrm>
            <a:off x="768644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9" name="Moon 1558"/>
          <p:cNvSpPr/>
          <p:nvPr userDrawn="1"/>
        </p:nvSpPr>
        <p:spPr>
          <a:xfrm>
            <a:off x="768644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0" name="Rectangle 1559"/>
          <p:cNvSpPr/>
          <p:nvPr userDrawn="1"/>
        </p:nvSpPr>
        <p:spPr>
          <a:xfrm>
            <a:off x="799897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1" name="Oval 1560"/>
          <p:cNvSpPr/>
          <p:nvPr userDrawn="1"/>
        </p:nvSpPr>
        <p:spPr>
          <a:xfrm>
            <a:off x="806735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2" name="Moon 1561"/>
          <p:cNvSpPr/>
          <p:nvPr userDrawn="1"/>
        </p:nvSpPr>
        <p:spPr>
          <a:xfrm>
            <a:off x="806735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3" name="Rectangle 1562"/>
          <p:cNvSpPr/>
          <p:nvPr userDrawn="1"/>
        </p:nvSpPr>
        <p:spPr>
          <a:xfrm>
            <a:off x="8379877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4" name="Oval 1563"/>
          <p:cNvSpPr/>
          <p:nvPr userDrawn="1"/>
        </p:nvSpPr>
        <p:spPr>
          <a:xfrm>
            <a:off x="844825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5" name="Moon 1564"/>
          <p:cNvSpPr/>
          <p:nvPr userDrawn="1"/>
        </p:nvSpPr>
        <p:spPr>
          <a:xfrm>
            <a:off x="844825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6" name="Rectangle 1565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7" name="Oval 1566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8" name="Moon 1567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9" name="Rectangle 1568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70" name="Oval 1569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1" name="Moon 1570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2" name="Rectangle 1571"/>
          <p:cNvSpPr/>
          <p:nvPr userDrawn="1"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73" name="Oval 1572"/>
          <p:cNvSpPr/>
          <p:nvPr userDrawn="1"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4" name="Moon 1573"/>
          <p:cNvSpPr/>
          <p:nvPr userDrawn="1"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5" name="Rectangle 1574"/>
          <p:cNvSpPr/>
          <p:nvPr userDrawn="1"/>
        </p:nvSpPr>
        <p:spPr>
          <a:xfrm>
            <a:off x="76180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76" name="Oval 1575"/>
          <p:cNvSpPr/>
          <p:nvPr userDrawn="1"/>
        </p:nvSpPr>
        <p:spPr>
          <a:xfrm>
            <a:off x="83018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7" name="Moon 1576"/>
          <p:cNvSpPr/>
          <p:nvPr userDrawn="1"/>
        </p:nvSpPr>
        <p:spPr>
          <a:xfrm>
            <a:off x="83018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8" name="Rectangle 1577"/>
          <p:cNvSpPr/>
          <p:nvPr userDrawn="1"/>
        </p:nvSpPr>
        <p:spPr>
          <a:xfrm>
            <a:off x="1142711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79" name="Oval 1578"/>
          <p:cNvSpPr/>
          <p:nvPr userDrawn="1"/>
        </p:nvSpPr>
        <p:spPr>
          <a:xfrm>
            <a:off x="121108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0" name="Moon 1579"/>
          <p:cNvSpPr/>
          <p:nvPr userDrawn="1"/>
        </p:nvSpPr>
        <p:spPr>
          <a:xfrm>
            <a:off x="121108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1" name="Rectangle 1580"/>
          <p:cNvSpPr/>
          <p:nvPr userDrawn="1"/>
        </p:nvSpPr>
        <p:spPr>
          <a:xfrm>
            <a:off x="1523614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2" name="Oval 1581"/>
          <p:cNvSpPr/>
          <p:nvPr userDrawn="1"/>
        </p:nvSpPr>
        <p:spPr>
          <a:xfrm>
            <a:off x="159199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3" name="Moon 1582"/>
          <p:cNvSpPr/>
          <p:nvPr userDrawn="1"/>
        </p:nvSpPr>
        <p:spPr>
          <a:xfrm>
            <a:off x="159199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4" name="Rectangle 1583"/>
          <p:cNvSpPr/>
          <p:nvPr userDrawn="1"/>
        </p:nvSpPr>
        <p:spPr>
          <a:xfrm>
            <a:off x="1904518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5" name="Oval 1584"/>
          <p:cNvSpPr/>
          <p:nvPr userDrawn="1"/>
        </p:nvSpPr>
        <p:spPr>
          <a:xfrm>
            <a:off x="1972894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6" name="Moon 1585"/>
          <p:cNvSpPr/>
          <p:nvPr userDrawn="1"/>
        </p:nvSpPr>
        <p:spPr>
          <a:xfrm>
            <a:off x="197289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7" name="Rectangle 1586"/>
          <p:cNvSpPr/>
          <p:nvPr userDrawn="1"/>
        </p:nvSpPr>
        <p:spPr>
          <a:xfrm>
            <a:off x="2285421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8" name="Oval 1587"/>
          <p:cNvSpPr/>
          <p:nvPr userDrawn="1"/>
        </p:nvSpPr>
        <p:spPr>
          <a:xfrm>
            <a:off x="235379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9" name="Moon 1588"/>
          <p:cNvSpPr/>
          <p:nvPr userDrawn="1"/>
        </p:nvSpPr>
        <p:spPr>
          <a:xfrm>
            <a:off x="235379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0" name="Rectangle 1589"/>
          <p:cNvSpPr/>
          <p:nvPr userDrawn="1"/>
        </p:nvSpPr>
        <p:spPr>
          <a:xfrm>
            <a:off x="2666325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1" name="Oval 1590"/>
          <p:cNvSpPr/>
          <p:nvPr userDrawn="1"/>
        </p:nvSpPr>
        <p:spPr>
          <a:xfrm>
            <a:off x="2734701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2" name="Moon 1591"/>
          <p:cNvSpPr/>
          <p:nvPr userDrawn="1"/>
        </p:nvSpPr>
        <p:spPr>
          <a:xfrm>
            <a:off x="2734701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3" name="Rectangle 1592"/>
          <p:cNvSpPr/>
          <p:nvPr userDrawn="1"/>
        </p:nvSpPr>
        <p:spPr>
          <a:xfrm>
            <a:off x="3047228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4" name="Oval 1593"/>
          <p:cNvSpPr/>
          <p:nvPr userDrawn="1"/>
        </p:nvSpPr>
        <p:spPr>
          <a:xfrm>
            <a:off x="3115604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5" name="Moon 1594"/>
          <p:cNvSpPr/>
          <p:nvPr userDrawn="1"/>
        </p:nvSpPr>
        <p:spPr>
          <a:xfrm>
            <a:off x="311560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4" name="Rectangle 1613"/>
          <p:cNvSpPr/>
          <p:nvPr userDrawn="1"/>
        </p:nvSpPr>
        <p:spPr>
          <a:xfrm>
            <a:off x="5713553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5" name="Oval 1614"/>
          <p:cNvSpPr/>
          <p:nvPr userDrawn="1"/>
        </p:nvSpPr>
        <p:spPr>
          <a:xfrm>
            <a:off x="5781929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6" name="Moon 1615"/>
          <p:cNvSpPr/>
          <p:nvPr userDrawn="1"/>
        </p:nvSpPr>
        <p:spPr>
          <a:xfrm>
            <a:off x="5781929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7" name="Rectangle 1616"/>
          <p:cNvSpPr/>
          <p:nvPr userDrawn="1"/>
        </p:nvSpPr>
        <p:spPr>
          <a:xfrm>
            <a:off x="6094456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8" name="Oval 1617"/>
          <p:cNvSpPr/>
          <p:nvPr userDrawn="1"/>
        </p:nvSpPr>
        <p:spPr>
          <a:xfrm>
            <a:off x="6162832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9" name="Moon 1618"/>
          <p:cNvSpPr/>
          <p:nvPr userDrawn="1"/>
        </p:nvSpPr>
        <p:spPr>
          <a:xfrm>
            <a:off x="6162832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0" name="Rectangle 1619"/>
          <p:cNvSpPr/>
          <p:nvPr userDrawn="1"/>
        </p:nvSpPr>
        <p:spPr>
          <a:xfrm>
            <a:off x="6475360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1" name="Oval 1620"/>
          <p:cNvSpPr/>
          <p:nvPr userDrawn="1"/>
        </p:nvSpPr>
        <p:spPr>
          <a:xfrm>
            <a:off x="654373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2" name="Moon 1621"/>
          <p:cNvSpPr/>
          <p:nvPr userDrawn="1"/>
        </p:nvSpPr>
        <p:spPr>
          <a:xfrm>
            <a:off x="654373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3" name="Rectangle 1622"/>
          <p:cNvSpPr/>
          <p:nvPr userDrawn="1"/>
        </p:nvSpPr>
        <p:spPr>
          <a:xfrm>
            <a:off x="6856263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4" name="Oval 1623"/>
          <p:cNvSpPr/>
          <p:nvPr userDrawn="1"/>
        </p:nvSpPr>
        <p:spPr>
          <a:xfrm>
            <a:off x="6924639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5" name="Moon 1624"/>
          <p:cNvSpPr/>
          <p:nvPr userDrawn="1"/>
        </p:nvSpPr>
        <p:spPr>
          <a:xfrm>
            <a:off x="6924639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6" name="Rectangle 1625"/>
          <p:cNvSpPr/>
          <p:nvPr userDrawn="1"/>
        </p:nvSpPr>
        <p:spPr>
          <a:xfrm>
            <a:off x="7237167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7" name="Oval 1626"/>
          <p:cNvSpPr/>
          <p:nvPr userDrawn="1"/>
        </p:nvSpPr>
        <p:spPr>
          <a:xfrm>
            <a:off x="730554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8" name="Moon 1627"/>
          <p:cNvSpPr/>
          <p:nvPr userDrawn="1"/>
        </p:nvSpPr>
        <p:spPr>
          <a:xfrm>
            <a:off x="730554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9" name="Rectangle 1628"/>
          <p:cNvSpPr/>
          <p:nvPr userDrawn="1"/>
        </p:nvSpPr>
        <p:spPr>
          <a:xfrm>
            <a:off x="7618070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0" name="Oval 1629"/>
          <p:cNvSpPr/>
          <p:nvPr userDrawn="1"/>
        </p:nvSpPr>
        <p:spPr>
          <a:xfrm>
            <a:off x="768644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1" name="Moon 1630"/>
          <p:cNvSpPr/>
          <p:nvPr userDrawn="1"/>
        </p:nvSpPr>
        <p:spPr>
          <a:xfrm>
            <a:off x="768644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2" name="Rectangle 1631"/>
          <p:cNvSpPr/>
          <p:nvPr userDrawn="1"/>
        </p:nvSpPr>
        <p:spPr>
          <a:xfrm>
            <a:off x="7998974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3" name="Oval 1632"/>
          <p:cNvSpPr/>
          <p:nvPr userDrawn="1"/>
        </p:nvSpPr>
        <p:spPr>
          <a:xfrm>
            <a:off x="806735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4" name="Moon 1633"/>
          <p:cNvSpPr/>
          <p:nvPr userDrawn="1"/>
        </p:nvSpPr>
        <p:spPr>
          <a:xfrm>
            <a:off x="806735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5" name="Rectangle 1634"/>
          <p:cNvSpPr/>
          <p:nvPr userDrawn="1"/>
        </p:nvSpPr>
        <p:spPr>
          <a:xfrm>
            <a:off x="837987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36" name="Oval 1635"/>
          <p:cNvSpPr/>
          <p:nvPr userDrawn="1"/>
        </p:nvSpPr>
        <p:spPr>
          <a:xfrm>
            <a:off x="844825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7" name="Moon 1636"/>
          <p:cNvSpPr/>
          <p:nvPr userDrawn="1"/>
        </p:nvSpPr>
        <p:spPr>
          <a:xfrm>
            <a:off x="844825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" name="Rectangle 1637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" name="Oval 1638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" name="Moon 1639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" name="Rectangle 1640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2" name="Oval 1641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" name="Moon 1642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" name="Rectangle 1643"/>
          <p:cNvSpPr/>
          <p:nvPr userDrawn="1"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" name="Oval 1644"/>
          <p:cNvSpPr/>
          <p:nvPr userDrawn="1"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" name="Moon 1645"/>
          <p:cNvSpPr/>
          <p:nvPr userDrawn="1"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" name="Rectangle 1646"/>
          <p:cNvSpPr/>
          <p:nvPr userDrawn="1"/>
        </p:nvSpPr>
        <p:spPr>
          <a:xfrm>
            <a:off x="761807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" name="Oval 1647"/>
          <p:cNvSpPr/>
          <p:nvPr userDrawn="1"/>
        </p:nvSpPr>
        <p:spPr>
          <a:xfrm>
            <a:off x="83018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9" name="Moon 1648"/>
          <p:cNvSpPr/>
          <p:nvPr userDrawn="1"/>
        </p:nvSpPr>
        <p:spPr>
          <a:xfrm>
            <a:off x="83018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0" name="Rectangle 1649"/>
          <p:cNvSpPr/>
          <p:nvPr userDrawn="1"/>
        </p:nvSpPr>
        <p:spPr>
          <a:xfrm>
            <a:off x="1142711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1" name="Oval 1650"/>
          <p:cNvSpPr/>
          <p:nvPr userDrawn="1"/>
        </p:nvSpPr>
        <p:spPr>
          <a:xfrm>
            <a:off x="121108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2" name="Moon 1651"/>
          <p:cNvSpPr/>
          <p:nvPr userDrawn="1"/>
        </p:nvSpPr>
        <p:spPr>
          <a:xfrm>
            <a:off x="121108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3" name="Rectangle 1652"/>
          <p:cNvSpPr/>
          <p:nvPr userDrawn="1"/>
        </p:nvSpPr>
        <p:spPr>
          <a:xfrm>
            <a:off x="152361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4" name="Oval 1653"/>
          <p:cNvSpPr/>
          <p:nvPr userDrawn="1"/>
        </p:nvSpPr>
        <p:spPr>
          <a:xfrm>
            <a:off x="159199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5" name="Moon 1654"/>
          <p:cNvSpPr/>
          <p:nvPr userDrawn="1"/>
        </p:nvSpPr>
        <p:spPr>
          <a:xfrm>
            <a:off x="159199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6" name="Rectangle 1655"/>
          <p:cNvSpPr/>
          <p:nvPr userDrawn="1"/>
        </p:nvSpPr>
        <p:spPr>
          <a:xfrm>
            <a:off x="1904518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7" name="Oval 1656"/>
          <p:cNvSpPr/>
          <p:nvPr userDrawn="1"/>
        </p:nvSpPr>
        <p:spPr>
          <a:xfrm>
            <a:off x="1972894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8" name="Moon 1657"/>
          <p:cNvSpPr/>
          <p:nvPr userDrawn="1"/>
        </p:nvSpPr>
        <p:spPr>
          <a:xfrm>
            <a:off x="1972894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9" name="Rectangle 1658"/>
          <p:cNvSpPr/>
          <p:nvPr userDrawn="1"/>
        </p:nvSpPr>
        <p:spPr>
          <a:xfrm>
            <a:off x="2285421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0" name="Oval 1659"/>
          <p:cNvSpPr/>
          <p:nvPr userDrawn="1"/>
        </p:nvSpPr>
        <p:spPr>
          <a:xfrm>
            <a:off x="235379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1" name="Moon 1660"/>
          <p:cNvSpPr/>
          <p:nvPr userDrawn="1"/>
        </p:nvSpPr>
        <p:spPr>
          <a:xfrm>
            <a:off x="235379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2" name="Rectangle 1661"/>
          <p:cNvSpPr/>
          <p:nvPr userDrawn="1"/>
        </p:nvSpPr>
        <p:spPr>
          <a:xfrm>
            <a:off x="2666325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3" name="Oval 1662"/>
          <p:cNvSpPr/>
          <p:nvPr userDrawn="1"/>
        </p:nvSpPr>
        <p:spPr>
          <a:xfrm>
            <a:off x="2734701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4" name="Moon 1663"/>
          <p:cNvSpPr/>
          <p:nvPr userDrawn="1"/>
        </p:nvSpPr>
        <p:spPr>
          <a:xfrm>
            <a:off x="2734701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9" name="Rectangle 1688"/>
          <p:cNvSpPr/>
          <p:nvPr userDrawn="1"/>
        </p:nvSpPr>
        <p:spPr>
          <a:xfrm>
            <a:off x="6094456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0" name="Oval 1689"/>
          <p:cNvSpPr/>
          <p:nvPr userDrawn="1"/>
        </p:nvSpPr>
        <p:spPr>
          <a:xfrm>
            <a:off x="6162832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1" name="Moon 1690"/>
          <p:cNvSpPr/>
          <p:nvPr userDrawn="1"/>
        </p:nvSpPr>
        <p:spPr>
          <a:xfrm>
            <a:off x="6162832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2" name="Rectangle 1691"/>
          <p:cNvSpPr/>
          <p:nvPr userDrawn="1"/>
        </p:nvSpPr>
        <p:spPr>
          <a:xfrm>
            <a:off x="6475360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3" name="Oval 1692"/>
          <p:cNvSpPr/>
          <p:nvPr userDrawn="1"/>
        </p:nvSpPr>
        <p:spPr>
          <a:xfrm>
            <a:off x="654373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4" name="Moon 1693"/>
          <p:cNvSpPr/>
          <p:nvPr userDrawn="1"/>
        </p:nvSpPr>
        <p:spPr>
          <a:xfrm>
            <a:off x="654373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5" name="Rectangle 1694"/>
          <p:cNvSpPr/>
          <p:nvPr userDrawn="1"/>
        </p:nvSpPr>
        <p:spPr>
          <a:xfrm>
            <a:off x="6856263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6" name="Oval 1695"/>
          <p:cNvSpPr/>
          <p:nvPr userDrawn="1"/>
        </p:nvSpPr>
        <p:spPr>
          <a:xfrm>
            <a:off x="6924639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7" name="Moon 1696"/>
          <p:cNvSpPr/>
          <p:nvPr userDrawn="1"/>
        </p:nvSpPr>
        <p:spPr>
          <a:xfrm>
            <a:off x="6924639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8" name="Rectangle 1697"/>
          <p:cNvSpPr/>
          <p:nvPr userDrawn="1"/>
        </p:nvSpPr>
        <p:spPr>
          <a:xfrm>
            <a:off x="7237167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9" name="Oval 1698"/>
          <p:cNvSpPr/>
          <p:nvPr userDrawn="1"/>
        </p:nvSpPr>
        <p:spPr>
          <a:xfrm>
            <a:off x="730554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0" name="Moon 1699"/>
          <p:cNvSpPr/>
          <p:nvPr userDrawn="1"/>
        </p:nvSpPr>
        <p:spPr>
          <a:xfrm>
            <a:off x="730554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1" name="Rectangle 1700"/>
          <p:cNvSpPr/>
          <p:nvPr userDrawn="1"/>
        </p:nvSpPr>
        <p:spPr>
          <a:xfrm>
            <a:off x="7618070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2" name="Oval 1701"/>
          <p:cNvSpPr/>
          <p:nvPr userDrawn="1"/>
        </p:nvSpPr>
        <p:spPr>
          <a:xfrm>
            <a:off x="768644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3" name="Moon 1702"/>
          <p:cNvSpPr/>
          <p:nvPr userDrawn="1"/>
        </p:nvSpPr>
        <p:spPr>
          <a:xfrm>
            <a:off x="768644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4" name="Rectangle 1703"/>
          <p:cNvSpPr/>
          <p:nvPr userDrawn="1"/>
        </p:nvSpPr>
        <p:spPr>
          <a:xfrm>
            <a:off x="7998974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5" name="Oval 1704"/>
          <p:cNvSpPr/>
          <p:nvPr userDrawn="1"/>
        </p:nvSpPr>
        <p:spPr>
          <a:xfrm>
            <a:off x="806735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6" name="Moon 1705"/>
          <p:cNvSpPr/>
          <p:nvPr userDrawn="1"/>
        </p:nvSpPr>
        <p:spPr>
          <a:xfrm>
            <a:off x="806735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7" name="Rectangle 1706"/>
          <p:cNvSpPr/>
          <p:nvPr userDrawn="1"/>
        </p:nvSpPr>
        <p:spPr>
          <a:xfrm>
            <a:off x="8379877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8" name="Oval 1707"/>
          <p:cNvSpPr/>
          <p:nvPr userDrawn="1"/>
        </p:nvSpPr>
        <p:spPr>
          <a:xfrm>
            <a:off x="844825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9" name="Moon 1708"/>
          <p:cNvSpPr/>
          <p:nvPr userDrawn="1"/>
        </p:nvSpPr>
        <p:spPr>
          <a:xfrm>
            <a:off x="844825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0" name="Rectangle 1709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1" name="Oval 1710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2" name="Moon 1711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3" name="Rectangle 1712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4" name="Oval 1713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5" name="Moon 1714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6" name="Rectangle 1715"/>
          <p:cNvSpPr/>
          <p:nvPr userDrawn="1"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7" name="Oval 1716"/>
          <p:cNvSpPr/>
          <p:nvPr userDrawn="1"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8" name="Moon 1717"/>
          <p:cNvSpPr/>
          <p:nvPr userDrawn="1"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9" name="Rectangle 1718"/>
          <p:cNvSpPr/>
          <p:nvPr userDrawn="1"/>
        </p:nvSpPr>
        <p:spPr>
          <a:xfrm>
            <a:off x="761807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0" name="Oval 1719"/>
          <p:cNvSpPr/>
          <p:nvPr userDrawn="1"/>
        </p:nvSpPr>
        <p:spPr>
          <a:xfrm>
            <a:off x="83018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1" name="Moon 1720"/>
          <p:cNvSpPr/>
          <p:nvPr userDrawn="1"/>
        </p:nvSpPr>
        <p:spPr>
          <a:xfrm>
            <a:off x="83018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2" name="Rectangle 1721"/>
          <p:cNvSpPr/>
          <p:nvPr userDrawn="1"/>
        </p:nvSpPr>
        <p:spPr>
          <a:xfrm>
            <a:off x="1142711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3" name="Oval 1722"/>
          <p:cNvSpPr/>
          <p:nvPr userDrawn="1"/>
        </p:nvSpPr>
        <p:spPr>
          <a:xfrm>
            <a:off x="121108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4" name="Moon 1723"/>
          <p:cNvSpPr/>
          <p:nvPr userDrawn="1"/>
        </p:nvSpPr>
        <p:spPr>
          <a:xfrm>
            <a:off x="121108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5" name="Rectangle 1724"/>
          <p:cNvSpPr/>
          <p:nvPr userDrawn="1"/>
        </p:nvSpPr>
        <p:spPr>
          <a:xfrm>
            <a:off x="1523614" y="304691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6" name="Oval 1725"/>
          <p:cNvSpPr/>
          <p:nvPr userDrawn="1"/>
        </p:nvSpPr>
        <p:spPr>
          <a:xfrm>
            <a:off x="159199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7" name="Moon 1726"/>
          <p:cNvSpPr/>
          <p:nvPr userDrawn="1"/>
        </p:nvSpPr>
        <p:spPr>
          <a:xfrm>
            <a:off x="159199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8" name="Rectangle 1727"/>
          <p:cNvSpPr/>
          <p:nvPr userDrawn="1"/>
        </p:nvSpPr>
        <p:spPr>
          <a:xfrm>
            <a:off x="1904518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9" name="Oval 1728"/>
          <p:cNvSpPr/>
          <p:nvPr userDrawn="1"/>
        </p:nvSpPr>
        <p:spPr>
          <a:xfrm>
            <a:off x="1972894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0" name="Moon 1729"/>
          <p:cNvSpPr/>
          <p:nvPr userDrawn="1"/>
        </p:nvSpPr>
        <p:spPr>
          <a:xfrm>
            <a:off x="1972894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0" name="Rectangle 1769"/>
          <p:cNvSpPr/>
          <p:nvPr userDrawn="1"/>
        </p:nvSpPr>
        <p:spPr>
          <a:xfrm>
            <a:off x="6856263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1" name="Oval 1770"/>
          <p:cNvSpPr/>
          <p:nvPr userDrawn="1"/>
        </p:nvSpPr>
        <p:spPr>
          <a:xfrm>
            <a:off x="6924639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2" name="Moon 1771"/>
          <p:cNvSpPr/>
          <p:nvPr userDrawn="1"/>
        </p:nvSpPr>
        <p:spPr>
          <a:xfrm>
            <a:off x="6924639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3" name="Rectangle 1772"/>
          <p:cNvSpPr/>
          <p:nvPr userDrawn="1"/>
        </p:nvSpPr>
        <p:spPr>
          <a:xfrm>
            <a:off x="7237167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4" name="Oval 1773"/>
          <p:cNvSpPr/>
          <p:nvPr userDrawn="1"/>
        </p:nvSpPr>
        <p:spPr>
          <a:xfrm>
            <a:off x="730554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5" name="Moon 1774"/>
          <p:cNvSpPr/>
          <p:nvPr userDrawn="1"/>
        </p:nvSpPr>
        <p:spPr>
          <a:xfrm>
            <a:off x="730554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6" name="Rectangle 1775"/>
          <p:cNvSpPr/>
          <p:nvPr userDrawn="1"/>
        </p:nvSpPr>
        <p:spPr>
          <a:xfrm>
            <a:off x="7618070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7" name="Oval 1776"/>
          <p:cNvSpPr/>
          <p:nvPr userDrawn="1"/>
        </p:nvSpPr>
        <p:spPr>
          <a:xfrm>
            <a:off x="768644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8" name="Moon 1777"/>
          <p:cNvSpPr/>
          <p:nvPr userDrawn="1"/>
        </p:nvSpPr>
        <p:spPr>
          <a:xfrm>
            <a:off x="768644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9" name="Rectangle 1778"/>
          <p:cNvSpPr/>
          <p:nvPr userDrawn="1"/>
        </p:nvSpPr>
        <p:spPr>
          <a:xfrm>
            <a:off x="7998974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0" name="Oval 1779"/>
          <p:cNvSpPr/>
          <p:nvPr userDrawn="1"/>
        </p:nvSpPr>
        <p:spPr>
          <a:xfrm>
            <a:off x="806735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1" name="Moon 1780"/>
          <p:cNvSpPr/>
          <p:nvPr userDrawn="1"/>
        </p:nvSpPr>
        <p:spPr>
          <a:xfrm>
            <a:off x="806735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2" name="Rectangle 1781"/>
          <p:cNvSpPr/>
          <p:nvPr userDrawn="1"/>
        </p:nvSpPr>
        <p:spPr>
          <a:xfrm>
            <a:off x="8379877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83" name="Oval 1782"/>
          <p:cNvSpPr/>
          <p:nvPr userDrawn="1"/>
        </p:nvSpPr>
        <p:spPr>
          <a:xfrm>
            <a:off x="844825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4" name="Moon 1783"/>
          <p:cNvSpPr/>
          <p:nvPr userDrawn="1"/>
        </p:nvSpPr>
        <p:spPr>
          <a:xfrm>
            <a:off x="844825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5" name="Rectangle 1784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86" name="Oval 1785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7" name="Moon 1786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8" name="Rectangle 1787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9" name="Oval 1788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0" name="Moon 1789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1" name="Rectangle 1790"/>
          <p:cNvSpPr/>
          <p:nvPr userDrawn="1"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92" name="Oval 1791"/>
          <p:cNvSpPr/>
          <p:nvPr userDrawn="1"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3" name="Moon 1792"/>
          <p:cNvSpPr/>
          <p:nvPr userDrawn="1"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4" name="Rectangle 1793"/>
          <p:cNvSpPr/>
          <p:nvPr userDrawn="1"/>
        </p:nvSpPr>
        <p:spPr>
          <a:xfrm>
            <a:off x="761807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5" name="Oval 1794"/>
          <p:cNvSpPr/>
          <p:nvPr userDrawn="1"/>
        </p:nvSpPr>
        <p:spPr>
          <a:xfrm>
            <a:off x="83018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6" name="Moon 1795"/>
          <p:cNvSpPr/>
          <p:nvPr userDrawn="1"/>
        </p:nvSpPr>
        <p:spPr>
          <a:xfrm>
            <a:off x="83018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7" name="Rectangle 1796"/>
          <p:cNvSpPr/>
          <p:nvPr userDrawn="1"/>
        </p:nvSpPr>
        <p:spPr>
          <a:xfrm>
            <a:off x="1142711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8" name="Oval 1797"/>
          <p:cNvSpPr/>
          <p:nvPr userDrawn="1"/>
        </p:nvSpPr>
        <p:spPr>
          <a:xfrm>
            <a:off x="121108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9" name="Moon 1798"/>
          <p:cNvSpPr/>
          <p:nvPr userDrawn="1"/>
        </p:nvSpPr>
        <p:spPr>
          <a:xfrm>
            <a:off x="121108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0" name="Rectangle 1799"/>
          <p:cNvSpPr/>
          <p:nvPr userDrawn="1"/>
        </p:nvSpPr>
        <p:spPr>
          <a:xfrm>
            <a:off x="1523614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1" name="Oval 1800"/>
          <p:cNvSpPr/>
          <p:nvPr userDrawn="1"/>
        </p:nvSpPr>
        <p:spPr>
          <a:xfrm>
            <a:off x="159199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2" name="Moon 1801"/>
          <p:cNvSpPr/>
          <p:nvPr userDrawn="1"/>
        </p:nvSpPr>
        <p:spPr>
          <a:xfrm>
            <a:off x="159199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5" name="Rectangle 1844"/>
          <p:cNvSpPr/>
          <p:nvPr userDrawn="1"/>
        </p:nvSpPr>
        <p:spPr>
          <a:xfrm>
            <a:off x="7237167" y="266605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6" name="Oval 1845"/>
          <p:cNvSpPr/>
          <p:nvPr userDrawn="1"/>
        </p:nvSpPr>
        <p:spPr>
          <a:xfrm>
            <a:off x="730554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7" name="Moon 1846"/>
          <p:cNvSpPr/>
          <p:nvPr userDrawn="1"/>
        </p:nvSpPr>
        <p:spPr>
          <a:xfrm>
            <a:off x="730554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8" name="Rectangle 1847"/>
          <p:cNvSpPr/>
          <p:nvPr userDrawn="1"/>
        </p:nvSpPr>
        <p:spPr>
          <a:xfrm>
            <a:off x="7618070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9" name="Oval 1848"/>
          <p:cNvSpPr/>
          <p:nvPr userDrawn="1"/>
        </p:nvSpPr>
        <p:spPr>
          <a:xfrm>
            <a:off x="768644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0" name="Moon 1849"/>
          <p:cNvSpPr/>
          <p:nvPr userDrawn="1"/>
        </p:nvSpPr>
        <p:spPr>
          <a:xfrm>
            <a:off x="768644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1" name="Rectangle 1850"/>
          <p:cNvSpPr/>
          <p:nvPr userDrawn="1"/>
        </p:nvSpPr>
        <p:spPr>
          <a:xfrm>
            <a:off x="7998974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2" name="Oval 1851"/>
          <p:cNvSpPr/>
          <p:nvPr userDrawn="1"/>
        </p:nvSpPr>
        <p:spPr>
          <a:xfrm>
            <a:off x="806735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3" name="Moon 1852"/>
          <p:cNvSpPr/>
          <p:nvPr userDrawn="1"/>
        </p:nvSpPr>
        <p:spPr>
          <a:xfrm>
            <a:off x="806735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4" name="Rectangle 1853"/>
          <p:cNvSpPr/>
          <p:nvPr userDrawn="1"/>
        </p:nvSpPr>
        <p:spPr>
          <a:xfrm>
            <a:off x="8379877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55" name="Oval 1854"/>
          <p:cNvSpPr/>
          <p:nvPr userDrawn="1"/>
        </p:nvSpPr>
        <p:spPr>
          <a:xfrm>
            <a:off x="844825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6" name="Moon 1855"/>
          <p:cNvSpPr/>
          <p:nvPr userDrawn="1"/>
        </p:nvSpPr>
        <p:spPr>
          <a:xfrm>
            <a:off x="844825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7" name="Rectangle 1856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58" name="Oval 1857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9" name="Moon 1858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0" name="Rectangle 1859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1" name="Oval 1860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2" name="Moon 1861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3" name="Rectangle 1862"/>
          <p:cNvSpPr/>
          <p:nvPr userDrawn="1"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4" name="Oval 1863"/>
          <p:cNvSpPr/>
          <p:nvPr userDrawn="1"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5" name="Moon 1864"/>
          <p:cNvSpPr/>
          <p:nvPr userDrawn="1"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6" name="Rectangle 1865"/>
          <p:cNvSpPr/>
          <p:nvPr userDrawn="1"/>
        </p:nvSpPr>
        <p:spPr>
          <a:xfrm>
            <a:off x="761807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7" name="Oval 1866"/>
          <p:cNvSpPr/>
          <p:nvPr userDrawn="1"/>
        </p:nvSpPr>
        <p:spPr>
          <a:xfrm>
            <a:off x="83018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8" name="Moon 1867"/>
          <p:cNvSpPr/>
          <p:nvPr userDrawn="1"/>
        </p:nvSpPr>
        <p:spPr>
          <a:xfrm>
            <a:off x="83018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9" name="Rectangle 1868"/>
          <p:cNvSpPr/>
          <p:nvPr userDrawn="1"/>
        </p:nvSpPr>
        <p:spPr>
          <a:xfrm>
            <a:off x="1142711" y="228518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0" name="Oval 1869"/>
          <p:cNvSpPr/>
          <p:nvPr userDrawn="1"/>
        </p:nvSpPr>
        <p:spPr>
          <a:xfrm>
            <a:off x="121108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1" name="Moon 1870"/>
          <p:cNvSpPr/>
          <p:nvPr userDrawn="1"/>
        </p:nvSpPr>
        <p:spPr>
          <a:xfrm>
            <a:off x="121108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7" name="Rectangle 2466"/>
          <p:cNvSpPr/>
          <p:nvPr userDrawn="1"/>
        </p:nvSpPr>
        <p:spPr>
          <a:xfrm>
            <a:off x="7618070" y="228518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8" name="Oval 2467"/>
          <p:cNvSpPr/>
          <p:nvPr userDrawn="1"/>
        </p:nvSpPr>
        <p:spPr>
          <a:xfrm>
            <a:off x="768644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9" name="Moon 2468"/>
          <p:cNvSpPr/>
          <p:nvPr userDrawn="1"/>
        </p:nvSpPr>
        <p:spPr>
          <a:xfrm>
            <a:off x="768644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0" name="Rectangle 2469"/>
          <p:cNvSpPr/>
          <p:nvPr userDrawn="1"/>
        </p:nvSpPr>
        <p:spPr>
          <a:xfrm>
            <a:off x="7998974" y="228518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1" name="Oval 2470"/>
          <p:cNvSpPr/>
          <p:nvPr userDrawn="1"/>
        </p:nvSpPr>
        <p:spPr>
          <a:xfrm>
            <a:off x="806735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2" name="Moon 2471"/>
          <p:cNvSpPr/>
          <p:nvPr userDrawn="1"/>
        </p:nvSpPr>
        <p:spPr>
          <a:xfrm>
            <a:off x="806735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3" name="Rectangle 2472"/>
          <p:cNvSpPr/>
          <p:nvPr userDrawn="1"/>
        </p:nvSpPr>
        <p:spPr>
          <a:xfrm>
            <a:off x="8379877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74" name="Oval 2473"/>
          <p:cNvSpPr/>
          <p:nvPr userDrawn="1"/>
        </p:nvSpPr>
        <p:spPr>
          <a:xfrm>
            <a:off x="844825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5" name="Moon 2474"/>
          <p:cNvSpPr/>
          <p:nvPr userDrawn="1"/>
        </p:nvSpPr>
        <p:spPr>
          <a:xfrm>
            <a:off x="844825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6" name="Rectangle 2475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77" name="Oval 2476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8" name="Moon 2477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9" name="Rectangle 2478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80" name="Oval 2479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1" name="Moon 2480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2" name="Rectangle 2481"/>
          <p:cNvSpPr/>
          <p:nvPr userDrawn="1"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3" name="Oval 2482"/>
          <p:cNvSpPr/>
          <p:nvPr userDrawn="1"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4" name="Moon 2483"/>
          <p:cNvSpPr/>
          <p:nvPr userDrawn="1"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5" name="Rectangle 2484"/>
          <p:cNvSpPr/>
          <p:nvPr userDrawn="1"/>
        </p:nvSpPr>
        <p:spPr>
          <a:xfrm>
            <a:off x="761807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6" name="Oval 2485"/>
          <p:cNvSpPr/>
          <p:nvPr userDrawn="1"/>
        </p:nvSpPr>
        <p:spPr>
          <a:xfrm>
            <a:off x="83018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7" name="Moon 2486"/>
          <p:cNvSpPr/>
          <p:nvPr userDrawn="1"/>
        </p:nvSpPr>
        <p:spPr>
          <a:xfrm>
            <a:off x="83018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8" name="Rectangle 2487"/>
          <p:cNvSpPr/>
          <p:nvPr userDrawn="1"/>
        </p:nvSpPr>
        <p:spPr>
          <a:xfrm>
            <a:off x="114271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9" name="Oval 2488"/>
          <p:cNvSpPr/>
          <p:nvPr userDrawn="1"/>
        </p:nvSpPr>
        <p:spPr>
          <a:xfrm>
            <a:off x="121108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0" name="Moon 2489"/>
          <p:cNvSpPr/>
          <p:nvPr userDrawn="1"/>
        </p:nvSpPr>
        <p:spPr>
          <a:xfrm>
            <a:off x="121108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6" name="Rectangle 2565"/>
          <p:cNvSpPr/>
          <p:nvPr userDrawn="1"/>
        </p:nvSpPr>
        <p:spPr>
          <a:xfrm>
            <a:off x="7618070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7" name="Oval 2566"/>
          <p:cNvSpPr/>
          <p:nvPr userDrawn="1"/>
        </p:nvSpPr>
        <p:spPr>
          <a:xfrm>
            <a:off x="768644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8" name="Moon 2567"/>
          <p:cNvSpPr/>
          <p:nvPr userDrawn="1"/>
        </p:nvSpPr>
        <p:spPr>
          <a:xfrm>
            <a:off x="768644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9" name="Rectangle 2568"/>
          <p:cNvSpPr/>
          <p:nvPr userDrawn="1"/>
        </p:nvSpPr>
        <p:spPr>
          <a:xfrm>
            <a:off x="7998974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0" name="Oval 2569"/>
          <p:cNvSpPr/>
          <p:nvPr userDrawn="1"/>
        </p:nvSpPr>
        <p:spPr>
          <a:xfrm>
            <a:off x="806735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1" name="Moon 2570"/>
          <p:cNvSpPr/>
          <p:nvPr userDrawn="1"/>
        </p:nvSpPr>
        <p:spPr>
          <a:xfrm>
            <a:off x="806735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2" name="Rectangle 2571"/>
          <p:cNvSpPr/>
          <p:nvPr userDrawn="1"/>
        </p:nvSpPr>
        <p:spPr>
          <a:xfrm>
            <a:off x="8379877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3" name="Oval 2572"/>
          <p:cNvSpPr/>
          <p:nvPr userDrawn="1"/>
        </p:nvSpPr>
        <p:spPr>
          <a:xfrm>
            <a:off x="844825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4" name="Moon 2573"/>
          <p:cNvSpPr/>
          <p:nvPr userDrawn="1"/>
        </p:nvSpPr>
        <p:spPr>
          <a:xfrm>
            <a:off x="844825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5" name="Rectangle 2574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6" name="Oval 2575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7" name="Moon 2576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8" name="Rectangle 2577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79" name="Oval 2578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0" name="Moon 2579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1" name="Rectangle 2580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82" name="Oval 2581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3" name="Moon 2582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4" name="Rectangle 2583"/>
          <p:cNvSpPr/>
          <p:nvPr userDrawn="1"/>
        </p:nvSpPr>
        <p:spPr>
          <a:xfrm>
            <a:off x="761807" y="152345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5" name="Oval 2584"/>
          <p:cNvSpPr/>
          <p:nvPr userDrawn="1"/>
        </p:nvSpPr>
        <p:spPr>
          <a:xfrm>
            <a:off x="83018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6" name="Moon 2585"/>
          <p:cNvSpPr/>
          <p:nvPr userDrawn="1"/>
        </p:nvSpPr>
        <p:spPr>
          <a:xfrm>
            <a:off x="83018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9" name="Rectangle 2658"/>
          <p:cNvSpPr/>
          <p:nvPr userDrawn="1"/>
        </p:nvSpPr>
        <p:spPr>
          <a:xfrm>
            <a:off x="7998974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0" name="Oval 2659"/>
          <p:cNvSpPr/>
          <p:nvPr userDrawn="1"/>
        </p:nvSpPr>
        <p:spPr>
          <a:xfrm>
            <a:off x="806735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1" name="Moon 2660"/>
          <p:cNvSpPr/>
          <p:nvPr userDrawn="1"/>
        </p:nvSpPr>
        <p:spPr>
          <a:xfrm>
            <a:off x="806735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" name="Rectangle 2661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" name="Oval 2662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9" name="Moon 2678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0" name="Rectangle 2679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1" name="Oval 2680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2" name="Moon 2681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3" name="Rectangle 2682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84" name="Oval 2683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5" name="Moon 2684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6" name="Rectangle 2685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87" name="Oval 2686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8" name="Moon 2687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9" name="Rectangle 2688"/>
          <p:cNvSpPr/>
          <p:nvPr userDrawn="1"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0" name="Oval 2689"/>
          <p:cNvSpPr/>
          <p:nvPr userDrawn="1"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1" name="Moon 2690"/>
          <p:cNvSpPr/>
          <p:nvPr userDrawn="1"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9" name="Rectangle 2758"/>
          <p:cNvSpPr/>
          <p:nvPr userDrawn="1"/>
        </p:nvSpPr>
        <p:spPr>
          <a:xfrm>
            <a:off x="7998974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0" name="Oval 2759"/>
          <p:cNvSpPr/>
          <p:nvPr userDrawn="1"/>
        </p:nvSpPr>
        <p:spPr>
          <a:xfrm>
            <a:off x="806735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1" name="Moon 2760"/>
          <p:cNvSpPr/>
          <p:nvPr userDrawn="1"/>
        </p:nvSpPr>
        <p:spPr>
          <a:xfrm>
            <a:off x="806735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2" name="Rectangle 2761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3" name="Oval 2762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4" name="Moon 2763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5" name="Rectangle 2764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6" name="Oval 2765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7" name="Moon 2766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8" name="Rectangle 2767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69" name="Oval 2768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0" name="Moon 2769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1" name="Rectangle 2770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72" name="Oval 2771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3" name="Moon 2772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3" name="Rectangle 2842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4" name="Oval 2843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5" name="Moon 2844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6" name="Rectangle 2845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7" name="Oval 2846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8" name="Moon 2847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9" name="Rectangle 2848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0" name="Oval 2849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1" name="Moon 2850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2" name="Rectangle 2851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3" name="Oval 2852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4" name="Moon 2853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4" name="Rectangle 2923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5" name="Oval 2924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6" name="Moon 2925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7" name="Rectangle 2926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8" name="Oval 2927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9" name="Moon 2928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0" name="Rectangle 2929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1" name="Oval 2930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2" name="Moon 2931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3" name="Rectangle 2932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4" name="Oval 2933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5" name="Moon 2934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2" name="Rectangle 3001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3" name="Oval 3002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4" name="Moon 3003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5" name="Rectangle 3004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6" name="Oval 3005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7" name="Moon 3006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9" name="Title 1"/>
          <p:cNvSpPr>
            <a:spLocks noGrp="1"/>
          </p:cNvSpPr>
          <p:nvPr>
            <p:ph type="ctrTitle"/>
          </p:nvPr>
        </p:nvSpPr>
        <p:spPr>
          <a:xfrm>
            <a:off x="1046818" y="41898"/>
            <a:ext cx="7050365" cy="1978560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10" name="Subtitle 2"/>
          <p:cNvSpPr>
            <a:spLocks noGrp="1"/>
          </p:cNvSpPr>
          <p:nvPr>
            <p:ph type="subTitle" idx="1"/>
          </p:nvPr>
        </p:nvSpPr>
        <p:spPr>
          <a:xfrm>
            <a:off x="1999744" y="2112533"/>
            <a:ext cx="5142233" cy="1629752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1103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1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133" y="365126"/>
            <a:ext cx="7399734" cy="1325563"/>
          </a:xfrm>
        </p:spPr>
        <p:txBody>
          <a:bodyPr>
            <a:normAutofit/>
          </a:bodyPr>
          <a:lstStyle>
            <a:lvl1pPr>
              <a:defRPr sz="5400"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133" y="1825625"/>
            <a:ext cx="7399734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2133" y="6356351"/>
            <a:ext cx="2057400" cy="365125"/>
          </a:xfrm>
        </p:spPr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4467" y="6356351"/>
            <a:ext cx="20574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223" name="Rectangle 222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Moon 224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ectangle 225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Moon 227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ectangle 228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Moon 230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Moon 233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ectangle 234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Moon 236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Moon 239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Moon 242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Moon 245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ectangle 246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Moon 248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Moon 251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Moon 254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Moon 257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Moon 260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Moon 263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ectangle 264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Moon 266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ectangle 267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Moon 269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Moon 272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Rectangle 273"/>
          <p:cNvSpPr/>
          <p:nvPr userDrawn="1"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 userDrawn="1"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Moon 275"/>
          <p:cNvSpPr/>
          <p:nvPr userDrawn="1"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ctangle 276"/>
          <p:cNvSpPr/>
          <p:nvPr userDrawn="1"/>
        </p:nvSpPr>
        <p:spPr>
          <a:xfrm>
            <a:off x="8379877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 userDrawn="1"/>
        </p:nvSpPr>
        <p:spPr>
          <a:xfrm>
            <a:off x="844825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Moon 278"/>
          <p:cNvSpPr/>
          <p:nvPr userDrawn="1"/>
        </p:nvSpPr>
        <p:spPr>
          <a:xfrm>
            <a:off x="844825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ectangle 279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Moon 281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ectangle 282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Moon 284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ectangle 285"/>
          <p:cNvSpPr/>
          <p:nvPr userDrawn="1"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 userDrawn="1"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Moon 287"/>
          <p:cNvSpPr/>
          <p:nvPr userDrawn="1"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Rectangle 288"/>
          <p:cNvSpPr/>
          <p:nvPr userDrawn="1"/>
        </p:nvSpPr>
        <p:spPr>
          <a:xfrm>
            <a:off x="8379877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Oval 289"/>
          <p:cNvSpPr/>
          <p:nvPr userDrawn="1"/>
        </p:nvSpPr>
        <p:spPr>
          <a:xfrm>
            <a:off x="844825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Moon 290"/>
          <p:cNvSpPr/>
          <p:nvPr userDrawn="1"/>
        </p:nvSpPr>
        <p:spPr>
          <a:xfrm>
            <a:off x="844825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ctangle 291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3" name="Oval 292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Moon 293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ectangle 294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Moon 296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ectangle 297"/>
          <p:cNvSpPr/>
          <p:nvPr userDrawn="1"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Oval 298"/>
          <p:cNvSpPr/>
          <p:nvPr userDrawn="1"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Moon 299"/>
          <p:cNvSpPr/>
          <p:nvPr userDrawn="1"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ectangle 300"/>
          <p:cNvSpPr/>
          <p:nvPr userDrawn="1"/>
        </p:nvSpPr>
        <p:spPr>
          <a:xfrm>
            <a:off x="8379877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 userDrawn="1"/>
        </p:nvSpPr>
        <p:spPr>
          <a:xfrm>
            <a:off x="844825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Moon 302"/>
          <p:cNvSpPr/>
          <p:nvPr userDrawn="1"/>
        </p:nvSpPr>
        <p:spPr>
          <a:xfrm>
            <a:off x="844825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Rectangle 303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Oval 304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Moon 305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Rectangle 306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8" name="Oval 307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Moon 308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ectangle 309"/>
          <p:cNvSpPr/>
          <p:nvPr userDrawn="1"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1" name="Oval 310"/>
          <p:cNvSpPr/>
          <p:nvPr userDrawn="1"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Moon 311"/>
          <p:cNvSpPr/>
          <p:nvPr userDrawn="1"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ectangle 312"/>
          <p:cNvSpPr/>
          <p:nvPr userDrawn="1"/>
        </p:nvSpPr>
        <p:spPr>
          <a:xfrm>
            <a:off x="837987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4" name="Oval 313"/>
          <p:cNvSpPr/>
          <p:nvPr userDrawn="1"/>
        </p:nvSpPr>
        <p:spPr>
          <a:xfrm>
            <a:off x="844825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Moon 314"/>
          <p:cNvSpPr/>
          <p:nvPr userDrawn="1"/>
        </p:nvSpPr>
        <p:spPr>
          <a:xfrm>
            <a:off x="844825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ectangle 315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Oval 316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Moon 317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Rectangle 318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Moon 320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Rectangle 321"/>
          <p:cNvSpPr/>
          <p:nvPr userDrawn="1"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 userDrawn="1"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Moon 323"/>
          <p:cNvSpPr/>
          <p:nvPr userDrawn="1"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ectangle 324"/>
          <p:cNvSpPr/>
          <p:nvPr userDrawn="1"/>
        </p:nvSpPr>
        <p:spPr>
          <a:xfrm>
            <a:off x="8379877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 userDrawn="1"/>
        </p:nvSpPr>
        <p:spPr>
          <a:xfrm>
            <a:off x="844825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Moon 326"/>
          <p:cNvSpPr/>
          <p:nvPr userDrawn="1"/>
        </p:nvSpPr>
        <p:spPr>
          <a:xfrm>
            <a:off x="844825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ectangle 327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Moon 329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Rectangle 330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Moon 332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Rectangle 333"/>
          <p:cNvSpPr/>
          <p:nvPr userDrawn="1"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Oval 334"/>
          <p:cNvSpPr/>
          <p:nvPr userDrawn="1"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Moon 335"/>
          <p:cNvSpPr/>
          <p:nvPr userDrawn="1"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Rectangle 336"/>
          <p:cNvSpPr/>
          <p:nvPr userDrawn="1"/>
        </p:nvSpPr>
        <p:spPr>
          <a:xfrm>
            <a:off x="8379877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8" name="Oval 337"/>
          <p:cNvSpPr/>
          <p:nvPr userDrawn="1"/>
        </p:nvSpPr>
        <p:spPr>
          <a:xfrm>
            <a:off x="844825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Moon 338"/>
          <p:cNvSpPr/>
          <p:nvPr userDrawn="1"/>
        </p:nvSpPr>
        <p:spPr>
          <a:xfrm>
            <a:off x="844825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Rectangle 339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Moon 341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Rectangle 342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Moon 344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Rectangle 345"/>
          <p:cNvSpPr/>
          <p:nvPr userDrawn="1"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 userDrawn="1"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Moon 347"/>
          <p:cNvSpPr/>
          <p:nvPr userDrawn="1"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ectangle 348"/>
          <p:cNvSpPr/>
          <p:nvPr userDrawn="1"/>
        </p:nvSpPr>
        <p:spPr>
          <a:xfrm>
            <a:off x="8379877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 userDrawn="1"/>
        </p:nvSpPr>
        <p:spPr>
          <a:xfrm>
            <a:off x="844825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Moon 350"/>
          <p:cNvSpPr/>
          <p:nvPr userDrawn="1"/>
        </p:nvSpPr>
        <p:spPr>
          <a:xfrm>
            <a:off x="844825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Rectangle 351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Moon 353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Rectangle 354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Moon 356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Rectangle 357"/>
          <p:cNvSpPr/>
          <p:nvPr userDrawn="1"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 userDrawn="1"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Moon 359"/>
          <p:cNvSpPr/>
          <p:nvPr userDrawn="1"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Rectangle 360"/>
          <p:cNvSpPr/>
          <p:nvPr userDrawn="1"/>
        </p:nvSpPr>
        <p:spPr>
          <a:xfrm>
            <a:off x="8379877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 userDrawn="1"/>
        </p:nvSpPr>
        <p:spPr>
          <a:xfrm>
            <a:off x="844825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Moon 362"/>
          <p:cNvSpPr/>
          <p:nvPr userDrawn="1"/>
        </p:nvSpPr>
        <p:spPr>
          <a:xfrm>
            <a:off x="844825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Rectangle 363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Moon 365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Rectangle 366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Moon 368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 userDrawn="1"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 userDrawn="1"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Moon 371"/>
          <p:cNvSpPr/>
          <p:nvPr userDrawn="1"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ectangle 372"/>
          <p:cNvSpPr/>
          <p:nvPr userDrawn="1"/>
        </p:nvSpPr>
        <p:spPr>
          <a:xfrm>
            <a:off x="8379877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 userDrawn="1"/>
        </p:nvSpPr>
        <p:spPr>
          <a:xfrm>
            <a:off x="844825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Moon 374"/>
          <p:cNvSpPr/>
          <p:nvPr userDrawn="1"/>
        </p:nvSpPr>
        <p:spPr>
          <a:xfrm>
            <a:off x="844825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ectangle 375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Moon 377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Rectangle 378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Moon 380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Rectangle 381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Moon 383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Rectangle 384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Moon 386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Rectangle 387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Moon 389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Rectangle 390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Moon 392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Rectangle 393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Moon 395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Rectangle 396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Moon 398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Rectangle 399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Moon 401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Rectangle 402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Moon 404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ectangle 405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7" name="Oval 406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Moon 407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ectangle 408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Oval 409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Moon 410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Rectangle 411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Moon 413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ectangle 414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Moon 416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Rectangle 417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Moon 419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Rectangle 420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Moon 422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Rectangle 423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Moon 425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Rectangle 426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Moon 428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Rectangle 429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Moon 431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Rectangle 432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Moon 434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Rectangle 435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Moon 437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1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2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27134"/>
            <a:ext cx="7886700" cy="1163555"/>
          </a:xfrm>
        </p:spPr>
        <p:txBody>
          <a:bodyPr>
            <a:normAutofit/>
          </a:bodyPr>
          <a:lstStyle>
            <a:lvl1pPr>
              <a:defRPr sz="5400" b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95614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2133" y="5994401"/>
            <a:ext cx="2057400" cy="365125"/>
          </a:xfrm>
        </p:spPr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994401"/>
            <a:ext cx="30861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4467" y="5994401"/>
            <a:ext cx="20574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967" name="Rectangle 966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8" name="Oval 967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9" name="Moon 968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0" name="Rectangle 969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1" name="Oval 970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2" name="Moon 971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3" name="Rectangle 972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4" name="Oval 973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5" name="Moon 974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6" name="Rectangle 975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7" name="Oval 976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8" name="Moon 977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9" name="Rectangle 978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0" name="Oval 979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1" name="Moon 980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2" name="Rectangle 981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Oval 982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Moon 983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Rectangle 984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6" name="Oval 985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Moon 986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8" name="Rectangle 987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Oval 988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0" name="Moon 989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1" name="Rectangle 990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92" name="Oval 991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3" name="Moon 992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4" name="Rectangle 993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" name="Oval 994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6" name="Moon 995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7" name="Rectangle 996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8" name="Oval 997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9" name="Moon 998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0" name="Rectangle 999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1" name="Oval 1000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" name="Moon 1001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" name="Rectangle 1002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4" name="Oval 1003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5" name="Moon 1004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6" name="Rectangle 1005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7" name="Oval 1006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" name="Moon 1007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9" name="Rectangle 1008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0" name="Oval 1009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1" name="Moon 1010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2" name="Rectangle 1011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3" name="Oval 1012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4" name="Moon 1013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5" name="Rectangle 1014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6" name="Oval 1015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7" name="Moon 1016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8" name="Rectangle 1017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9" name="Oval 1018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0" name="Moon 1019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1" name="Rectangle 1020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2" name="Oval 1021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3" name="Moon 1022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Rectangle 1023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Oval 1024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Moon 1025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Rectangle 1026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28" name="Oval 1027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Moon 1028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Rectangle 1029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1" name="Oval 1030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Moon 1031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Oval 1033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Moon 1034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Rectangle 1035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Oval 1036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Moon 1037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Oval 1039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Moon 1040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1041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43" name="Oval 1042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Moon 1043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Rectangle 1044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46" name="Oval 1045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Moon 1046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1047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" name="Oval 1048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Moon 1049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" name="Rectangle 1050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Oval 1051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3" name="Moon 1052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Rectangle 1053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5" name="Oval 1054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" name="Moon 1055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7" name="Rectangle 1056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" name="Oval 1057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9" name="Moon 1058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0" name="Rectangle 1059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1" name="Oval 1060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2" name="Moon 1061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3" name="Rectangle 1062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4" name="Oval 1063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5" name="Moon 1064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6" name="Rectangle 1065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67" name="Oval 1066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8" name="Moon 1067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9" name="Rectangle 1068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0" name="Oval 1069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1" name="Moon 1070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2" name="Rectangle 1071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3" name="Oval 1072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4" name="Moon 1073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5" name="Rectangle 1074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76" name="Oval 1075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7" name="Moon 1076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8" name="Rectangle 1077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9" name="Oval 1078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0" name="Moon 1079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1" name="Rectangle 1080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2" name="Oval 1081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3" name="Moon 1082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4" name="Rectangle 1083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5" name="Oval 1084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6" name="Moon 1085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7" name="Rectangle 1086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8" name="Oval 1087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9" name="Moon 1088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0" name="Rectangle 1089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91" name="Oval 1090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2" name="Moon 1091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3" name="Rectangle 1092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4" name="Oval 1093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5" name="Moon 1094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6" name="Rectangle 1095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97" name="Oval 1096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8" name="Moon 1097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9" name="Rectangle 1098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0" name="Oval 1099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1" name="Moon 1100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2" name="Rectangle 1101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3" name="Oval 1102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4" name="Moon 1103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5" name="Rectangle 1104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6" name="Oval 1105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7" name="Moon 1106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8" name="Rectangle 1107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9" name="Oval 1108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0" name="Moon 1109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1" name="Rectangle 1110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12" name="Oval 1111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3" name="Moon 1112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4" name="Rectangle 1113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5" name="Oval 1114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6" name="Moon 1115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7" name="Rectangle 1116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18" name="Oval 1117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9" name="Moon 1118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0" name="Rectangle 1119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1" name="Oval 1120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2" name="Moon 1121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3" name="Rectangle 1122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24" name="Oval 1123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5" name="Moon 1124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" name="Rectangle 1125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" name="Oval 1126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" name="Moon 1127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" name="Rectangle 1128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" name="Oval 1129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" name="Moon 1130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" name="Rectangle 1131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" name="Oval 1132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" name="Moon 1133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" name="Rectangle 1134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" name="Oval 1135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7" name="Moon 1136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8" name="Rectangle 1137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9" name="Oval 1138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0" name="Moon 1139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1" name="Rectangle 1140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2" name="Oval 1141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3" name="Moon 1142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4" name="Rectangle 1143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5" name="Oval 1144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6" name="Moon 1145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7" name="Rectangle 1146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48" name="Oval 1147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9" name="Moon 1148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0" name="Rectangle 1149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51" name="Oval 1150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2" name="Moon 1151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3" name="Rectangle 1152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4" name="Oval 1153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5" name="Moon 1154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6" name="Rectangle 1155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7" name="Oval 1156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8" name="Moon 1157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9" name="Rectangle 1158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60" name="Oval 1159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1" name="Moon 1160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2" name="Rectangle 1161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3" name="Oval 1162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4" name="Moon 1163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5" name="Rectangle 1164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6" name="Oval 1165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7" name="Moon 1166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8" name="Rectangle 1167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9" name="Oval 1168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0" name="Moon 1169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1" name="Rectangle 1170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72" name="Oval 1171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3" name="Moon 1172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4" name="Rectangle 1173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5" name="Oval 1174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6" name="Moon 1175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7" name="Rectangle 1176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8" name="Oval 1177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9" name="Moon 1178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0" name="Rectangle 1179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1" name="Oval 1180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2" name="Moon 1181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3" name="Rectangle 1182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4" name="Oval 1183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5" name="Moon 1184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6" name="Rectangle 1185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7" name="Oval 1186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8" name="Moon 1187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9" name="Rectangle 1188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0" name="Oval 1189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1" name="Moon 1190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2" name="Rectangle 1191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3" name="Oval 1192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4" name="Moon 1193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5" name="Rectangle 1194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6" name="Oval 1195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7" name="Moon 1196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8" name="Rectangle 1197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99" name="Oval 1198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0" name="Moon 1199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1" name="Rectangle 1200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2" name="Oval 1201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3" name="Moon 1202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4" name="Rectangle 1203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" name="Oval 1204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" name="Moon 1205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3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27134"/>
            <a:ext cx="7886700" cy="852492"/>
          </a:xfrm>
        </p:spPr>
        <p:txBody>
          <a:bodyPr>
            <a:normAutofit/>
          </a:bodyPr>
          <a:lstStyle>
            <a:lvl1pPr>
              <a:defRPr sz="5400" b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18826"/>
            <a:ext cx="7886700" cy="35629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994401"/>
            <a:ext cx="2057400" cy="365125"/>
          </a:xfrm>
        </p:spPr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994401"/>
            <a:ext cx="30861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5994401"/>
            <a:ext cx="20574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478" name="Rectangle 477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val 478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Moon 479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Rectangle 606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val 607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Moon 608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Rectangle 609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Oval 610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Moon 611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Rectangle 612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" name="Oval 613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Moon 614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Rectangle 615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7" name="Oval 616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Moon 617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Rectangle 618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Oval 619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Moon 620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Rectangle 621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3" name="Oval 622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Moon 623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Rectangle 624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6" name="Oval 625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Moon 626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Rectangle 627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9" name="Oval 628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Moon 629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" name="Rectangle 630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" name="Oval 631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Moon 632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Rectangle 633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Oval 634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Moon 635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Rectangle 636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Oval 637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Moon 638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" name="Rectangle 639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1" name="Oval 640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Moon 641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3" name="Rectangle 642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4" name="Oval 643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Moon 644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" name="Rectangle 645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7" name="Oval 646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Moon 647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Rectangle 648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0" name="Oval 649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Moon 650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Rectangle 651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3" name="Oval 652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Moon 653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" name="Rectangle 654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6" name="Oval 655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Moon 656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Rectangle 657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Oval 658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0" name="Moon 659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Rectangle 660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Oval 661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Moon 662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Rectangle 663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65" name="Oval 664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6" name="Moon 665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Rectangle 666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68" name="Oval 667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Moon 668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0" name="Rectangle 669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val 670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2" name="Moon 671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Rectangle 672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4" name="Oval 673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Moon 674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6" name="Rectangle 675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7" name="Oval 676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8" name="Moon 677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9" name="Rectangle 678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0" name="Oval 679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1" name="Moon 680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2" name="Rectangle 681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3" name="Oval 682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4" name="Moon 683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5" name="Rectangle 684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6" name="Oval 685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7" name="Moon 686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" name="Rectangle 687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9" name="Oval 688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Moon 689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Rectangle 690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Oval 691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" name="Moon 692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4" name="Rectangle 693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Oval 694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Moon 695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Rectangle 696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8" name="Oval 697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Moon 698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Rectangle 699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1" name="Oval 700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2" name="Moon 701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Rectangle 702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04" name="Oval 703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5" name="Moon 704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Rectangle 705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" name="Oval 706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" name="Moon 707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" name="Rectangle 708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" name="Oval 709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" name="Moon 710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" name="Rectangle 711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13" name="Oval 712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4" name="Moon 713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5" name="Rectangle 714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" name="Oval 715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Moon 716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" name="Rectangle 717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" name="Oval 718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Moon 719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" name="Rectangle 720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Oval 721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Moon 722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" name="Rectangle 723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Oval 724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6" name="Moon 725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7" name="Rectangle 726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28" name="Oval 727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9" name="Moon 728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0" name="Rectangle 729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1" name="Oval 730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" name="Moon 731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3" name="Rectangle 732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34" name="Oval 733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5" name="Moon 734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6" name="Rectangle 735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Oval 736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Moon 737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Rectangle 738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0" name="Oval 739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" name="Moon 740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" name="Rectangle 741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3" name="Oval 742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" name="Moon 743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" name="Rectangle 744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6" name="Oval 745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Moon 746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4" name="Rectangle 753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5" name="Oval 754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6" name="Moon 755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7" name="Rectangle 756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8" name="Oval 757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9" name="Moon 758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0" name="Rectangle 759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61" name="Oval 760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Moon 761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Rectangle 762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4" name="Oval 763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Moon 764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" name="Rectangle 765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" name="Oval 766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Moon 767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Rectangle 768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Oval 769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Moon 770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2" name="Rectangle 771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3" name="Oval 772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Moon 773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5" name="Rectangle 774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Oval 775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Moon 776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Rectangle 777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Oval 778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Moon 779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Rectangle 780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Oval 781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Moon 782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Rectangle 783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5" name="Oval 784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Moon 785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Rectangle 786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8" name="Oval 787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Moon 788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0" name="Rectangle 789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1" name="Oval 790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2" name="Moon 791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3" name="Rectangle 792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4" name="Oval 793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Moon 794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6" name="Rectangle 795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7" name="Oval 796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" name="Moon 797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" name="Rectangle 798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0" name="Oval 799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1" name="Moon 800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2" name="Rectangle 801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" name="Oval 802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4" name="Moon 803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5" name="Rectangle 804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6" name="Oval 805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7" name="Moon 806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8" name="Rectangle 807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9" name="Oval 808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0" name="Moon 809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1" name="Rectangle 810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2" name="Oval 811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3" name="Moon 812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4" name="Rectangle 813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5" name="Oval 814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Moon 815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7" name="Rectangle 816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8" name="Oval 817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Moon 818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" name="Rectangle 819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" name="Oval 820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Moon 821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3" name="Rectangle 822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" name="Oval 823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" name="Moon 824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" name="Rectangle 825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7" name="Oval 826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8" name="Moon 827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9" name="Rectangle 828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0" name="Oval 829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1" name="Moon 830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2" name="Rectangle 831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3" name="Oval 832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4" name="Moon 833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5" name="Rectangle 834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6" name="Oval 835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7" name="Moon 836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8" name="Rectangle 837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9" name="Oval 838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0" name="Moon 839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1" name="Rectangle 840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2" name="Oval 841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3" name="Moon 842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6" name="Rectangle 915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7" name="Oval 916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8" name="Moon 917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" name="Rectangle 918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20" name="Oval 919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" name="Moon 920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" name="Rectangle 921"/>
          <p:cNvSpPr/>
          <p:nvPr userDrawn="1"/>
        </p:nvSpPr>
        <p:spPr>
          <a:xfrm>
            <a:off x="761807" y="152345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" name="Oval 922"/>
          <p:cNvSpPr/>
          <p:nvPr userDrawn="1"/>
        </p:nvSpPr>
        <p:spPr>
          <a:xfrm>
            <a:off x="83018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" name="Moon 923"/>
          <p:cNvSpPr/>
          <p:nvPr userDrawn="1"/>
        </p:nvSpPr>
        <p:spPr>
          <a:xfrm>
            <a:off x="83018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" name="Rectangle 924"/>
          <p:cNvSpPr/>
          <p:nvPr userDrawn="1"/>
        </p:nvSpPr>
        <p:spPr>
          <a:xfrm>
            <a:off x="114271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" name="Oval 925"/>
          <p:cNvSpPr/>
          <p:nvPr userDrawn="1"/>
        </p:nvSpPr>
        <p:spPr>
          <a:xfrm>
            <a:off x="121108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" name="Moon 926"/>
          <p:cNvSpPr/>
          <p:nvPr userDrawn="1"/>
        </p:nvSpPr>
        <p:spPr>
          <a:xfrm>
            <a:off x="121108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8" name="Rectangle 927"/>
          <p:cNvSpPr/>
          <p:nvPr userDrawn="1"/>
        </p:nvSpPr>
        <p:spPr>
          <a:xfrm>
            <a:off x="1523614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9" name="Oval 928"/>
          <p:cNvSpPr/>
          <p:nvPr userDrawn="1"/>
        </p:nvSpPr>
        <p:spPr>
          <a:xfrm>
            <a:off x="159199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0" name="Moon 929"/>
          <p:cNvSpPr/>
          <p:nvPr userDrawn="1"/>
        </p:nvSpPr>
        <p:spPr>
          <a:xfrm>
            <a:off x="159199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1" name="Rectangle 930"/>
          <p:cNvSpPr/>
          <p:nvPr userDrawn="1"/>
        </p:nvSpPr>
        <p:spPr>
          <a:xfrm>
            <a:off x="1904518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2" name="Oval 931"/>
          <p:cNvSpPr/>
          <p:nvPr userDrawn="1"/>
        </p:nvSpPr>
        <p:spPr>
          <a:xfrm>
            <a:off x="1972894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3" name="Moon 932"/>
          <p:cNvSpPr/>
          <p:nvPr userDrawn="1"/>
        </p:nvSpPr>
        <p:spPr>
          <a:xfrm>
            <a:off x="1972894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4" name="Rectangle 933"/>
          <p:cNvSpPr/>
          <p:nvPr userDrawn="1"/>
        </p:nvSpPr>
        <p:spPr>
          <a:xfrm>
            <a:off x="2285421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5" name="Oval 934"/>
          <p:cNvSpPr/>
          <p:nvPr userDrawn="1"/>
        </p:nvSpPr>
        <p:spPr>
          <a:xfrm>
            <a:off x="235379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6" name="Moon 935"/>
          <p:cNvSpPr/>
          <p:nvPr userDrawn="1"/>
        </p:nvSpPr>
        <p:spPr>
          <a:xfrm>
            <a:off x="235379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7" name="Rectangle 936"/>
          <p:cNvSpPr/>
          <p:nvPr userDrawn="1"/>
        </p:nvSpPr>
        <p:spPr>
          <a:xfrm>
            <a:off x="2666325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8" name="Oval 937"/>
          <p:cNvSpPr/>
          <p:nvPr userDrawn="1"/>
        </p:nvSpPr>
        <p:spPr>
          <a:xfrm>
            <a:off x="2734701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9" name="Moon 938"/>
          <p:cNvSpPr/>
          <p:nvPr userDrawn="1"/>
        </p:nvSpPr>
        <p:spPr>
          <a:xfrm>
            <a:off x="2734701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0" name="Rectangle 939"/>
          <p:cNvSpPr/>
          <p:nvPr userDrawn="1"/>
        </p:nvSpPr>
        <p:spPr>
          <a:xfrm>
            <a:off x="3047228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1" name="Oval 940"/>
          <p:cNvSpPr/>
          <p:nvPr userDrawn="1"/>
        </p:nvSpPr>
        <p:spPr>
          <a:xfrm>
            <a:off x="3115604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2" name="Moon 941"/>
          <p:cNvSpPr/>
          <p:nvPr userDrawn="1"/>
        </p:nvSpPr>
        <p:spPr>
          <a:xfrm>
            <a:off x="3115604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3" name="Rectangle 942"/>
          <p:cNvSpPr/>
          <p:nvPr userDrawn="1"/>
        </p:nvSpPr>
        <p:spPr>
          <a:xfrm>
            <a:off x="3428132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4" name="Oval 943"/>
          <p:cNvSpPr/>
          <p:nvPr userDrawn="1"/>
        </p:nvSpPr>
        <p:spPr>
          <a:xfrm>
            <a:off x="3496508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5" name="Moon 944"/>
          <p:cNvSpPr/>
          <p:nvPr userDrawn="1"/>
        </p:nvSpPr>
        <p:spPr>
          <a:xfrm>
            <a:off x="349650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6" name="Rectangle 945"/>
          <p:cNvSpPr/>
          <p:nvPr userDrawn="1"/>
        </p:nvSpPr>
        <p:spPr>
          <a:xfrm>
            <a:off x="3809035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7" name="Oval 946"/>
          <p:cNvSpPr/>
          <p:nvPr userDrawn="1"/>
        </p:nvSpPr>
        <p:spPr>
          <a:xfrm>
            <a:off x="3877411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8" name="Moon 947"/>
          <p:cNvSpPr/>
          <p:nvPr userDrawn="1"/>
        </p:nvSpPr>
        <p:spPr>
          <a:xfrm>
            <a:off x="3877411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9" name="Rectangle 948"/>
          <p:cNvSpPr/>
          <p:nvPr userDrawn="1"/>
        </p:nvSpPr>
        <p:spPr>
          <a:xfrm>
            <a:off x="4189939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0" name="Oval 949"/>
          <p:cNvSpPr/>
          <p:nvPr userDrawn="1"/>
        </p:nvSpPr>
        <p:spPr>
          <a:xfrm>
            <a:off x="4258315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1" name="Moon 950"/>
          <p:cNvSpPr/>
          <p:nvPr userDrawn="1"/>
        </p:nvSpPr>
        <p:spPr>
          <a:xfrm>
            <a:off x="4258315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2" name="Rectangle 951"/>
          <p:cNvSpPr/>
          <p:nvPr userDrawn="1"/>
        </p:nvSpPr>
        <p:spPr>
          <a:xfrm>
            <a:off x="4570842" y="152345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3" name="Oval 952"/>
          <p:cNvSpPr/>
          <p:nvPr userDrawn="1"/>
        </p:nvSpPr>
        <p:spPr>
          <a:xfrm>
            <a:off x="4639218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4" name="Moon 953"/>
          <p:cNvSpPr/>
          <p:nvPr userDrawn="1"/>
        </p:nvSpPr>
        <p:spPr>
          <a:xfrm>
            <a:off x="463921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5" name="Rectangle 954"/>
          <p:cNvSpPr/>
          <p:nvPr userDrawn="1"/>
        </p:nvSpPr>
        <p:spPr>
          <a:xfrm>
            <a:off x="4951746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56" name="Oval 955"/>
          <p:cNvSpPr/>
          <p:nvPr userDrawn="1"/>
        </p:nvSpPr>
        <p:spPr>
          <a:xfrm>
            <a:off x="5020122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7" name="Moon 956"/>
          <p:cNvSpPr/>
          <p:nvPr userDrawn="1"/>
        </p:nvSpPr>
        <p:spPr>
          <a:xfrm>
            <a:off x="5020122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8" name="Rectangle 957"/>
          <p:cNvSpPr/>
          <p:nvPr userDrawn="1"/>
        </p:nvSpPr>
        <p:spPr>
          <a:xfrm>
            <a:off x="5332649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59" name="Oval 958"/>
          <p:cNvSpPr/>
          <p:nvPr userDrawn="1"/>
        </p:nvSpPr>
        <p:spPr>
          <a:xfrm>
            <a:off x="5401025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0" name="Moon 959"/>
          <p:cNvSpPr/>
          <p:nvPr userDrawn="1"/>
        </p:nvSpPr>
        <p:spPr>
          <a:xfrm>
            <a:off x="5401025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1" name="Rectangle 960"/>
          <p:cNvSpPr/>
          <p:nvPr userDrawn="1"/>
        </p:nvSpPr>
        <p:spPr>
          <a:xfrm>
            <a:off x="5713553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62" name="Oval 961"/>
          <p:cNvSpPr/>
          <p:nvPr userDrawn="1"/>
        </p:nvSpPr>
        <p:spPr>
          <a:xfrm>
            <a:off x="5781929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3" name="Moon 962"/>
          <p:cNvSpPr/>
          <p:nvPr userDrawn="1"/>
        </p:nvSpPr>
        <p:spPr>
          <a:xfrm>
            <a:off x="5781929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4" name="Rectangle 963"/>
          <p:cNvSpPr/>
          <p:nvPr userDrawn="1"/>
        </p:nvSpPr>
        <p:spPr>
          <a:xfrm>
            <a:off x="6094456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5" name="Oval 964"/>
          <p:cNvSpPr/>
          <p:nvPr userDrawn="1"/>
        </p:nvSpPr>
        <p:spPr>
          <a:xfrm>
            <a:off x="6162832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6" name="Moon 965"/>
          <p:cNvSpPr/>
          <p:nvPr userDrawn="1"/>
        </p:nvSpPr>
        <p:spPr>
          <a:xfrm>
            <a:off x="6162832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7" name="Rectangle 966"/>
          <p:cNvSpPr/>
          <p:nvPr userDrawn="1"/>
        </p:nvSpPr>
        <p:spPr>
          <a:xfrm>
            <a:off x="6475360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8" name="Oval 967"/>
          <p:cNvSpPr/>
          <p:nvPr userDrawn="1"/>
        </p:nvSpPr>
        <p:spPr>
          <a:xfrm>
            <a:off x="654373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9" name="Moon 968"/>
          <p:cNvSpPr/>
          <p:nvPr userDrawn="1"/>
        </p:nvSpPr>
        <p:spPr>
          <a:xfrm>
            <a:off x="654373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0" name="Rectangle 969"/>
          <p:cNvSpPr/>
          <p:nvPr userDrawn="1"/>
        </p:nvSpPr>
        <p:spPr>
          <a:xfrm>
            <a:off x="6856263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1" name="Oval 970"/>
          <p:cNvSpPr/>
          <p:nvPr userDrawn="1"/>
        </p:nvSpPr>
        <p:spPr>
          <a:xfrm>
            <a:off x="6924639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2" name="Moon 971"/>
          <p:cNvSpPr/>
          <p:nvPr userDrawn="1"/>
        </p:nvSpPr>
        <p:spPr>
          <a:xfrm>
            <a:off x="6924639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3" name="Rectangle 972"/>
          <p:cNvSpPr/>
          <p:nvPr userDrawn="1"/>
        </p:nvSpPr>
        <p:spPr>
          <a:xfrm>
            <a:off x="7237167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4" name="Oval 973"/>
          <p:cNvSpPr/>
          <p:nvPr userDrawn="1"/>
        </p:nvSpPr>
        <p:spPr>
          <a:xfrm>
            <a:off x="730554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5" name="Moon 974"/>
          <p:cNvSpPr/>
          <p:nvPr userDrawn="1"/>
        </p:nvSpPr>
        <p:spPr>
          <a:xfrm>
            <a:off x="730554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6" name="Rectangle 975"/>
          <p:cNvSpPr/>
          <p:nvPr userDrawn="1"/>
        </p:nvSpPr>
        <p:spPr>
          <a:xfrm>
            <a:off x="761807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7" name="Oval 976"/>
          <p:cNvSpPr/>
          <p:nvPr userDrawn="1"/>
        </p:nvSpPr>
        <p:spPr>
          <a:xfrm>
            <a:off x="768644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8" name="Moon 977"/>
          <p:cNvSpPr/>
          <p:nvPr userDrawn="1"/>
        </p:nvSpPr>
        <p:spPr>
          <a:xfrm>
            <a:off x="768644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9" name="Rectangle 978"/>
          <p:cNvSpPr/>
          <p:nvPr userDrawn="1"/>
        </p:nvSpPr>
        <p:spPr>
          <a:xfrm>
            <a:off x="7998974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0" name="Oval 979"/>
          <p:cNvSpPr/>
          <p:nvPr userDrawn="1"/>
        </p:nvSpPr>
        <p:spPr>
          <a:xfrm>
            <a:off x="806735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1" name="Moon 980"/>
          <p:cNvSpPr/>
          <p:nvPr userDrawn="1"/>
        </p:nvSpPr>
        <p:spPr>
          <a:xfrm>
            <a:off x="806735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2" name="Rectangle 981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Oval 982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Moon 983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Rectangle 984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6" name="Oval 985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Moon 986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03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4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133" y="893670"/>
            <a:ext cx="7399734" cy="797019"/>
          </a:xfrm>
        </p:spPr>
        <p:txBody>
          <a:bodyPr>
            <a:normAutofit/>
          </a:bodyPr>
          <a:lstStyle>
            <a:lvl1pPr>
              <a:defRPr sz="5400"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133" y="1890490"/>
            <a:ext cx="7399734" cy="344011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2133" y="5530410"/>
            <a:ext cx="2057400" cy="365125"/>
          </a:xfrm>
        </p:spPr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530410"/>
            <a:ext cx="3086100" cy="365125"/>
          </a:xfrm>
        </p:spPr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4467" y="5530410"/>
            <a:ext cx="20574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559" name="Rectangle 558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Oval 559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Moon 560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Rectangle 561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Oval 562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Moon 563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Rectangle 564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Oval 565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Moon 566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Rectangle 567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Oval 568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Moon 569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Rectangle 570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Oval 571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Moon 572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Rectangle 573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Oval 574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Moon 575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Rectangle 576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78" name="Oval 577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Moon 578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Rectangle 579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1" name="Oval 580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Moon 581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Rectangle 582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4" name="Oval 583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Moon 584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Rectangle 585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Oval 586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Moon 587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Rectangle 588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0" name="Oval 589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Moon 590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Rectangle 591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3" name="Oval 592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Moon 593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Rectangle 594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6" name="Oval 595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7" name="Moon 596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Rectangle 597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9" name="Oval 598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0" name="Moon 599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1" name="Rectangle 600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2" name="Oval 601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Moon 602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Rectangle 603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Oval 604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6" name="Moon 605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Rectangle 606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val 607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Moon 608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Rectangle 609"/>
          <p:cNvSpPr/>
          <p:nvPr userDrawn="1"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Oval 610"/>
          <p:cNvSpPr/>
          <p:nvPr userDrawn="1"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Moon 611"/>
          <p:cNvSpPr/>
          <p:nvPr userDrawn="1"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Rectangle 612"/>
          <p:cNvSpPr/>
          <p:nvPr userDrawn="1"/>
        </p:nvSpPr>
        <p:spPr>
          <a:xfrm>
            <a:off x="8379877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" name="Oval 613"/>
          <p:cNvSpPr/>
          <p:nvPr userDrawn="1"/>
        </p:nvSpPr>
        <p:spPr>
          <a:xfrm>
            <a:off x="844825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Moon 614"/>
          <p:cNvSpPr/>
          <p:nvPr userDrawn="1"/>
        </p:nvSpPr>
        <p:spPr>
          <a:xfrm>
            <a:off x="844825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Rectangle 615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7" name="Oval 616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Moon 617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Rectangle 618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Oval 619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Moon 620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Rectangle 621"/>
          <p:cNvSpPr/>
          <p:nvPr userDrawn="1"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3" name="Oval 622"/>
          <p:cNvSpPr/>
          <p:nvPr userDrawn="1"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Moon 623"/>
          <p:cNvSpPr/>
          <p:nvPr userDrawn="1"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Rectangle 624"/>
          <p:cNvSpPr/>
          <p:nvPr userDrawn="1"/>
        </p:nvSpPr>
        <p:spPr>
          <a:xfrm>
            <a:off x="8379877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6" name="Oval 625"/>
          <p:cNvSpPr/>
          <p:nvPr userDrawn="1"/>
        </p:nvSpPr>
        <p:spPr>
          <a:xfrm>
            <a:off x="844825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Moon 626"/>
          <p:cNvSpPr/>
          <p:nvPr userDrawn="1"/>
        </p:nvSpPr>
        <p:spPr>
          <a:xfrm>
            <a:off x="844825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Rectangle 627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9" name="Oval 628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Moon 629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" name="Rectangle 630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" name="Oval 631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Moon 632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Rectangle 633"/>
          <p:cNvSpPr/>
          <p:nvPr userDrawn="1"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Oval 634"/>
          <p:cNvSpPr/>
          <p:nvPr userDrawn="1"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Moon 635"/>
          <p:cNvSpPr/>
          <p:nvPr userDrawn="1"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Rectangle 636"/>
          <p:cNvSpPr/>
          <p:nvPr userDrawn="1"/>
        </p:nvSpPr>
        <p:spPr>
          <a:xfrm>
            <a:off x="8379877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Oval 637"/>
          <p:cNvSpPr/>
          <p:nvPr userDrawn="1"/>
        </p:nvSpPr>
        <p:spPr>
          <a:xfrm>
            <a:off x="844825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Moon 638"/>
          <p:cNvSpPr/>
          <p:nvPr userDrawn="1"/>
        </p:nvSpPr>
        <p:spPr>
          <a:xfrm>
            <a:off x="844825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" name="Rectangle 639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1" name="Oval 640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Moon 641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3" name="Rectangle 642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4" name="Oval 643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Moon 644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" name="Rectangle 645"/>
          <p:cNvSpPr/>
          <p:nvPr userDrawn="1"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7" name="Oval 646"/>
          <p:cNvSpPr/>
          <p:nvPr userDrawn="1"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Moon 647"/>
          <p:cNvSpPr/>
          <p:nvPr userDrawn="1"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Rectangle 648"/>
          <p:cNvSpPr/>
          <p:nvPr userDrawn="1"/>
        </p:nvSpPr>
        <p:spPr>
          <a:xfrm>
            <a:off x="837987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50" name="Oval 649"/>
          <p:cNvSpPr/>
          <p:nvPr userDrawn="1"/>
        </p:nvSpPr>
        <p:spPr>
          <a:xfrm>
            <a:off x="844825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Moon 650"/>
          <p:cNvSpPr/>
          <p:nvPr userDrawn="1"/>
        </p:nvSpPr>
        <p:spPr>
          <a:xfrm>
            <a:off x="844825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Rectangle 651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3" name="Oval 652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Moon 653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" name="Rectangle 654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6" name="Oval 655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Moon 656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Rectangle 657"/>
          <p:cNvSpPr/>
          <p:nvPr userDrawn="1"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Oval 658"/>
          <p:cNvSpPr/>
          <p:nvPr userDrawn="1"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0" name="Moon 659"/>
          <p:cNvSpPr/>
          <p:nvPr userDrawn="1"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Rectangle 660"/>
          <p:cNvSpPr/>
          <p:nvPr userDrawn="1"/>
        </p:nvSpPr>
        <p:spPr>
          <a:xfrm>
            <a:off x="8379877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Oval 661"/>
          <p:cNvSpPr/>
          <p:nvPr userDrawn="1"/>
        </p:nvSpPr>
        <p:spPr>
          <a:xfrm>
            <a:off x="844825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Moon 662"/>
          <p:cNvSpPr/>
          <p:nvPr userDrawn="1"/>
        </p:nvSpPr>
        <p:spPr>
          <a:xfrm>
            <a:off x="844825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Rectangle 663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5" name="Oval 664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6" name="Moon 665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Rectangle 666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8" name="Oval 667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Moon 668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0" name="Rectangle 669"/>
          <p:cNvSpPr/>
          <p:nvPr userDrawn="1"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val 670"/>
          <p:cNvSpPr/>
          <p:nvPr userDrawn="1"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2" name="Moon 671"/>
          <p:cNvSpPr/>
          <p:nvPr userDrawn="1"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Rectangle 672"/>
          <p:cNvSpPr/>
          <p:nvPr userDrawn="1"/>
        </p:nvSpPr>
        <p:spPr>
          <a:xfrm>
            <a:off x="8379877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74" name="Oval 673"/>
          <p:cNvSpPr/>
          <p:nvPr userDrawn="1"/>
        </p:nvSpPr>
        <p:spPr>
          <a:xfrm>
            <a:off x="844825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Moon 674"/>
          <p:cNvSpPr/>
          <p:nvPr userDrawn="1"/>
        </p:nvSpPr>
        <p:spPr>
          <a:xfrm>
            <a:off x="844825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6" name="Rectangle 675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77" name="Oval 676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8" name="Moon 677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9" name="Rectangle 678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0" name="Oval 679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1" name="Moon 680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2" name="Rectangle 681"/>
          <p:cNvSpPr/>
          <p:nvPr userDrawn="1"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3" name="Oval 682"/>
          <p:cNvSpPr/>
          <p:nvPr userDrawn="1"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4" name="Moon 683"/>
          <p:cNvSpPr/>
          <p:nvPr userDrawn="1"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5" name="Rectangle 684"/>
          <p:cNvSpPr/>
          <p:nvPr userDrawn="1"/>
        </p:nvSpPr>
        <p:spPr>
          <a:xfrm>
            <a:off x="8379877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6" name="Oval 685"/>
          <p:cNvSpPr/>
          <p:nvPr userDrawn="1"/>
        </p:nvSpPr>
        <p:spPr>
          <a:xfrm>
            <a:off x="844825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7" name="Moon 686"/>
          <p:cNvSpPr/>
          <p:nvPr userDrawn="1"/>
        </p:nvSpPr>
        <p:spPr>
          <a:xfrm>
            <a:off x="844825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" name="Rectangle 687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9" name="Oval 688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Moon 689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Rectangle 690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Oval 691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" name="Moon 692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4" name="Rectangle 693"/>
          <p:cNvSpPr/>
          <p:nvPr userDrawn="1"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Oval 694"/>
          <p:cNvSpPr/>
          <p:nvPr userDrawn="1"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Moon 695"/>
          <p:cNvSpPr/>
          <p:nvPr userDrawn="1"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Rectangle 696"/>
          <p:cNvSpPr/>
          <p:nvPr userDrawn="1"/>
        </p:nvSpPr>
        <p:spPr>
          <a:xfrm>
            <a:off x="8379877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98" name="Oval 697"/>
          <p:cNvSpPr/>
          <p:nvPr userDrawn="1"/>
        </p:nvSpPr>
        <p:spPr>
          <a:xfrm>
            <a:off x="844825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Moon 698"/>
          <p:cNvSpPr/>
          <p:nvPr userDrawn="1"/>
        </p:nvSpPr>
        <p:spPr>
          <a:xfrm>
            <a:off x="844825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Rectangle 699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01" name="Oval 700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2" name="Moon 701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Rectangle 702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04" name="Oval 703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5" name="Moon 704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Rectangle 705"/>
          <p:cNvSpPr/>
          <p:nvPr userDrawn="1"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" name="Oval 706"/>
          <p:cNvSpPr/>
          <p:nvPr userDrawn="1"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" name="Moon 707"/>
          <p:cNvSpPr/>
          <p:nvPr userDrawn="1"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" name="Rectangle 708"/>
          <p:cNvSpPr/>
          <p:nvPr userDrawn="1"/>
        </p:nvSpPr>
        <p:spPr>
          <a:xfrm>
            <a:off x="8379877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" name="Oval 709"/>
          <p:cNvSpPr/>
          <p:nvPr userDrawn="1"/>
        </p:nvSpPr>
        <p:spPr>
          <a:xfrm>
            <a:off x="844825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" name="Moon 710"/>
          <p:cNvSpPr/>
          <p:nvPr userDrawn="1"/>
        </p:nvSpPr>
        <p:spPr>
          <a:xfrm>
            <a:off x="844825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" name="Rectangle 711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3" name="Oval 712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4" name="Moon 713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5" name="Rectangle 714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16" name="Oval 715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Moon 716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" name="Rectangle 717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19" name="Oval 718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Moon 719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" name="Rectangle 720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Oval 721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Moon 722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" name="Rectangle 723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Oval 724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6" name="Moon 725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7" name="Rectangle 726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28" name="Oval 727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9" name="Moon 728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0" name="Rectangle 729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31" name="Oval 730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" name="Moon 731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3" name="Rectangle 732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" name="Oval 733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5" name="Moon 734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6" name="Rectangle 735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Oval 736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Moon 737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Rectangle 738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0" name="Oval 739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" name="Moon 740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" name="Rectangle 741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3" name="Oval 742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" name="Moon 743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" name="Rectangle 744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6" name="Oval 745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Moon 746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8" name="Rectangle 747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9" name="Oval 748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0" name="Moon 749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1" name="Rectangle 750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2" name="Oval 751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3" name="Moon 752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4" name="Rectangle 753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5" name="Oval 754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6" name="Moon 755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7" name="Rectangle 756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8" name="Oval 757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9" name="Moon 758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0" name="Rectangle 759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" name="Oval 760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Moon 761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Rectangle 762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4" name="Oval 763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Moon 764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" name="Rectangle 765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" name="Oval 766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Moon 767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Rectangle 768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Oval 769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Moon 770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2" name="Rectangle 771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3" name="Oval 772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Moon 773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5" name="Rectangle 774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Oval 775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Moon 776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Rectangle 777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Oval 778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Moon 779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Rectangle 780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Oval 781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Moon 782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Rectangle 783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Oval 784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Moon 785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Rectangle 786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8" name="Oval 787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Moon 788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0" name="Rectangle 789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1" name="Oval 790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2" name="Moon 791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3" name="Rectangle 792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4" name="Oval 793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Moon 794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6" name="Rectangle 795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7" name="Oval 796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" name="Moon 797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" name="Rectangle 798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0" name="Oval 799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1" name="Moon 800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2" name="Rectangle 801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" name="Oval 802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4" name="Moon 803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5" name="Rectangle 804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6" name="Oval 805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7" name="Moon 806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8" name="Rectangle 807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9" name="Oval 808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0" name="Moon 809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1" name="Rectangle 810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12" name="Oval 811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3" name="Moon 812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4" name="Rectangle 813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5" name="Oval 814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Moon 815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7" name="Rectangle 816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8" name="Oval 817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Moon 818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" name="Rectangle 819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" name="Oval 820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Moon 821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3" name="Rectangle 822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" name="Oval 823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" name="Moon 824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" name="Rectangle 825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7" name="Oval 826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8" name="Moon 827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9" name="Rectangle 828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0" name="Oval 829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1" name="Moon 830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2" name="Rectangle 831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3" name="Oval 832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4" name="Moon 833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5" name="Rectangle 834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6" name="Oval 835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7" name="Moon 836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8" name="Rectangle 837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9" name="Oval 838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0" name="Moon 839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1" name="Rectangle 840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2" name="Oval 841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3" name="Moon 842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4" name="Rectangle 843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5" name="Oval 844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6" name="Moon 845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7" name="Rectangle 846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48" name="Oval 847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9" name="Moon 848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0" name="Rectangle 849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51" name="Oval 850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2" name="Moon 851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3" name="Rectangle 852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4" name="Oval 853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5" name="Moon 854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6" name="Rectangle 855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7" name="Oval 856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8" name="Moon 857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9" name="Rectangle 858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0" name="Oval 859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1" name="Moon 860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2" name="Rectangle 861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3" name="Oval 862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4" name="Moon 863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5" name="Rectangle 864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6" name="Oval 865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7" name="Moon 866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8" name="Rectangle 867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9" name="Oval 868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0" name="Moon 869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1" name="Rectangle 870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2" name="Oval 871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3" name="Moon 872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4" name="Rectangle 873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5" name="Oval 874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6" name="Moon 875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7" name="Rectangle 876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8" name="Oval 877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9" name="Moon 878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0" name="Rectangle 879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1" name="Oval 880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2" name="Moon 881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3" name="Rectangle 882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4" name="Oval 883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5" name="Moon 884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6" name="Rectangle 885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7" name="Oval 886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8" name="Moon 887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Rectangle 888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Oval 889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1" name="Moon 890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2" name="Rectangle 891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3" name="Oval 892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4" name="Moon 893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5" name="Rectangle 894"/>
          <p:cNvSpPr/>
          <p:nvPr userDrawn="1"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6" name="Oval 895"/>
          <p:cNvSpPr/>
          <p:nvPr userDrawn="1"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7" name="Moon 896"/>
          <p:cNvSpPr/>
          <p:nvPr userDrawn="1"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8" name="Rectangle 897"/>
          <p:cNvSpPr/>
          <p:nvPr userDrawn="1"/>
        </p:nvSpPr>
        <p:spPr>
          <a:xfrm>
            <a:off x="114271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9" name="Oval 898"/>
          <p:cNvSpPr/>
          <p:nvPr userDrawn="1"/>
        </p:nvSpPr>
        <p:spPr>
          <a:xfrm>
            <a:off x="121108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0" name="Moon 899"/>
          <p:cNvSpPr/>
          <p:nvPr userDrawn="1"/>
        </p:nvSpPr>
        <p:spPr>
          <a:xfrm>
            <a:off x="121108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1" name="Rectangle 900"/>
          <p:cNvSpPr/>
          <p:nvPr userDrawn="1"/>
        </p:nvSpPr>
        <p:spPr>
          <a:xfrm>
            <a:off x="152361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02" name="Oval 901"/>
          <p:cNvSpPr/>
          <p:nvPr userDrawn="1"/>
        </p:nvSpPr>
        <p:spPr>
          <a:xfrm>
            <a:off x="159199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3" name="Moon 902"/>
          <p:cNvSpPr/>
          <p:nvPr userDrawn="1"/>
        </p:nvSpPr>
        <p:spPr>
          <a:xfrm>
            <a:off x="159199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4" name="Rectangle 903"/>
          <p:cNvSpPr/>
          <p:nvPr userDrawn="1"/>
        </p:nvSpPr>
        <p:spPr>
          <a:xfrm>
            <a:off x="190451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05" name="Oval 904"/>
          <p:cNvSpPr/>
          <p:nvPr userDrawn="1"/>
        </p:nvSpPr>
        <p:spPr>
          <a:xfrm>
            <a:off x="197289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6" name="Moon 905"/>
          <p:cNvSpPr/>
          <p:nvPr userDrawn="1"/>
        </p:nvSpPr>
        <p:spPr>
          <a:xfrm>
            <a:off x="197289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7" name="Rectangle 906"/>
          <p:cNvSpPr/>
          <p:nvPr userDrawn="1"/>
        </p:nvSpPr>
        <p:spPr>
          <a:xfrm>
            <a:off x="228542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8" name="Oval 907"/>
          <p:cNvSpPr/>
          <p:nvPr userDrawn="1"/>
        </p:nvSpPr>
        <p:spPr>
          <a:xfrm>
            <a:off x="235379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9" name="Moon 908"/>
          <p:cNvSpPr/>
          <p:nvPr userDrawn="1"/>
        </p:nvSpPr>
        <p:spPr>
          <a:xfrm>
            <a:off x="235379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0" name="Rectangle 909"/>
          <p:cNvSpPr/>
          <p:nvPr userDrawn="1"/>
        </p:nvSpPr>
        <p:spPr>
          <a:xfrm>
            <a:off x="2666325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1" name="Oval 910"/>
          <p:cNvSpPr/>
          <p:nvPr userDrawn="1"/>
        </p:nvSpPr>
        <p:spPr>
          <a:xfrm>
            <a:off x="273470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2" name="Moon 911"/>
          <p:cNvSpPr/>
          <p:nvPr userDrawn="1"/>
        </p:nvSpPr>
        <p:spPr>
          <a:xfrm>
            <a:off x="273470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3" name="Rectangle 912"/>
          <p:cNvSpPr/>
          <p:nvPr userDrawn="1"/>
        </p:nvSpPr>
        <p:spPr>
          <a:xfrm>
            <a:off x="304722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4" name="Oval 913"/>
          <p:cNvSpPr/>
          <p:nvPr userDrawn="1"/>
        </p:nvSpPr>
        <p:spPr>
          <a:xfrm>
            <a:off x="311560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5" name="Moon 914"/>
          <p:cNvSpPr/>
          <p:nvPr userDrawn="1"/>
        </p:nvSpPr>
        <p:spPr>
          <a:xfrm>
            <a:off x="311560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6" name="Rectangle 915"/>
          <p:cNvSpPr/>
          <p:nvPr userDrawn="1"/>
        </p:nvSpPr>
        <p:spPr>
          <a:xfrm>
            <a:off x="342813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7" name="Oval 916"/>
          <p:cNvSpPr/>
          <p:nvPr userDrawn="1"/>
        </p:nvSpPr>
        <p:spPr>
          <a:xfrm>
            <a:off x="349650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8" name="Moon 917"/>
          <p:cNvSpPr/>
          <p:nvPr userDrawn="1"/>
        </p:nvSpPr>
        <p:spPr>
          <a:xfrm>
            <a:off x="349650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" name="Rectangle 918"/>
          <p:cNvSpPr/>
          <p:nvPr userDrawn="1"/>
        </p:nvSpPr>
        <p:spPr>
          <a:xfrm>
            <a:off x="380903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0" name="Oval 919"/>
          <p:cNvSpPr/>
          <p:nvPr userDrawn="1"/>
        </p:nvSpPr>
        <p:spPr>
          <a:xfrm>
            <a:off x="387741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" name="Moon 920"/>
          <p:cNvSpPr/>
          <p:nvPr userDrawn="1"/>
        </p:nvSpPr>
        <p:spPr>
          <a:xfrm>
            <a:off x="387741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" name="Rectangle 921"/>
          <p:cNvSpPr/>
          <p:nvPr userDrawn="1"/>
        </p:nvSpPr>
        <p:spPr>
          <a:xfrm>
            <a:off x="4189939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" name="Oval 922"/>
          <p:cNvSpPr/>
          <p:nvPr userDrawn="1"/>
        </p:nvSpPr>
        <p:spPr>
          <a:xfrm>
            <a:off x="425831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" name="Moon 923"/>
          <p:cNvSpPr/>
          <p:nvPr userDrawn="1"/>
        </p:nvSpPr>
        <p:spPr>
          <a:xfrm>
            <a:off x="425831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" name="Rectangle 924"/>
          <p:cNvSpPr/>
          <p:nvPr userDrawn="1"/>
        </p:nvSpPr>
        <p:spPr>
          <a:xfrm>
            <a:off x="4570842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" name="Oval 925"/>
          <p:cNvSpPr/>
          <p:nvPr userDrawn="1"/>
        </p:nvSpPr>
        <p:spPr>
          <a:xfrm>
            <a:off x="463921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" name="Moon 926"/>
          <p:cNvSpPr/>
          <p:nvPr userDrawn="1"/>
        </p:nvSpPr>
        <p:spPr>
          <a:xfrm>
            <a:off x="463921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8" name="Rectangle 927"/>
          <p:cNvSpPr/>
          <p:nvPr userDrawn="1"/>
        </p:nvSpPr>
        <p:spPr>
          <a:xfrm>
            <a:off x="4951746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29" name="Oval 928"/>
          <p:cNvSpPr/>
          <p:nvPr userDrawn="1"/>
        </p:nvSpPr>
        <p:spPr>
          <a:xfrm>
            <a:off x="502012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0" name="Moon 929"/>
          <p:cNvSpPr/>
          <p:nvPr userDrawn="1"/>
        </p:nvSpPr>
        <p:spPr>
          <a:xfrm>
            <a:off x="502012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1" name="Rectangle 930"/>
          <p:cNvSpPr/>
          <p:nvPr userDrawn="1"/>
        </p:nvSpPr>
        <p:spPr>
          <a:xfrm>
            <a:off x="5332649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2" name="Oval 931"/>
          <p:cNvSpPr/>
          <p:nvPr userDrawn="1"/>
        </p:nvSpPr>
        <p:spPr>
          <a:xfrm>
            <a:off x="540102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3" name="Moon 932"/>
          <p:cNvSpPr/>
          <p:nvPr userDrawn="1"/>
        </p:nvSpPr>
        <p:spPr>
          <a:xfrm>
            <a:off x="540102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4" name="Rectangle 933"/>
          <p:cNvSpPr/>
          <p:nvPr userDrawn="1"/>
        </p:nvSpPr>
        <p:spPr>
          <a:xfrm>
            <a:off x="5713553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5" name="Oval 934"/>
          <p:cNvSpPr/>
          <p:nvPr userDrawn="1"/>
        </p:nvSpPr>
        <p:spPr>
          <a:xfrm>
            <a:off x="578192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6" name="Moon 935"/>
          <p:cNvSpPr/>
          <p:nvPr userDrawn="1"/>
        </p:nvSpPr>
        <p:spPr>
          <a:xfrm>
            <a:off x="578192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7" name="Rectangle 936"/>
          <p:cNvSpPr/>
          <p:nvPr userDrawn="1"/>
        </p:nvSpPr>
        <p:spPr>
          <a:xfrm>
            <a:off x="6094456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8" name="Oval 937"/>
          <p:cNvSpPr/>
          <p:nvPr userDrawn="1"/>
        </p:nvSpPr>
        <p:spPr>
          <a:xfrm>
            <a:off x="616283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9" name="Moon 938"/>
          <p:cNvSpPr/>
          <p:nvPr userDrawn="1"/>
        </p:nvSpPr>
        <p:spPr>
          <a:xfrm>
            <a:off x="616283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0" name="Rectangle 939"/>
          <p:cNvSpPr/>
          <p:nvPr userDrawn="1"/>
        </p:nvSpPr>
        <p:spPr>
          <a:xfrm>
            <a:off x="647536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1" name="Oval 940"/>
          <p:cNvSpPr/>
          <p:nvPr userDrawn="1"/>
        </p:nvSpPr>
        <p:spPr>
          <a:xfrm>
            <a:off x="654373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2" name="Moon 941"/>
          <p:cNvSpPr/>
          <p:nvPr userDrawn="1"/>
        </p:nvSpPr>
        <p:spPr>
          <a:xfrm>
            <a:off x="654373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3" name="Rectangle 942"/>
          <p:cNvSpPr/>
          <p:nvPr userDrawn="1"/>
        </p:nvSpPr>
        <p:spPr>
          <a:xfrm>
            <a:off x="6856263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4" name="Oval 943"/>
          <p:cNvSpPr/>
          <p:nvPr userDrawn="1"/>
        </p:nvSpPr>
        <p:spPr>
          <a:xfrm>
            <a:off x="692463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5" name="Moon 944"/>
          <p:cNvSpPr/>
          <p:nvPr userDrawn="1"/>
        </p:nvSpPr>
        <p:spPr>
          <a:xfrm>
            <a:off x="692463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6" name="Rectangle 945"/>
          <p:cNvSpPr/>
          <p:nvPr userDrawn="1"/>
        </p:nvSpPr>
        <p:spPr>
          <a:xfrm>
            <a:off x="7237167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7" name="Oval 946"/>
          <p:cNvSpPr/>
          <p:nvPr userDrawn="1"/>
        </p:nvSpPr>
        <p:spPr>
          <a:xfrm>
            <a:off x="730554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8" name="Moon 947"/>
          <p:cNvSpPr/>
          <p:nvPr userDrawn="1"/>
        </p:nvSpPr>
        <p:spPr>
          <a:xfrm>
            <a:off x="730554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9" name="Rectangle 948"/>
          <p:cNvSpPr/>
          <p:nvPr userDrawn="1"/>
        </p:nvSpPr>
        <p:spPr>
          <a:xfrm>
            <a:off x="7618070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0" name="Oval 949"/>
          <p:cNvSpPr/>
          <p:nvPr userDrawn="1"/>
        </p:nvSpPr>
        <p:spPr>
          <a:xfrm>
            <a:off x="768644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1" name="Moon 950"/>
          <p:cNvSpPr/>
          <p:nvPr userDrawn="1"/>
        </p:nvSpPr>
        <p:spPr>
          <a:xfrm>
            <a:off x="768644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2" name="Rectangle 951"/>
          <p:cNvSpPr/>
          <p:nvPr userDrawn="1"/>
        </p:nvSpPr>
        <p:spPr>
          <a:xfrm>
            <a:off x="799897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53" name="Oval 952"/>
          <p:cNvSpPr/>
          <p:nvPr userDrawn="1"/>
        </p:nvSpPr>
        <p:spPr>
          <a:xfrm>
            <a:off x="806735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4" name="Moon 953"/>
          <p:cNvSpPr/>
          <p:nvPr userDrawn="1"/>
        </p:nvSpPr>
        <p:spPr>
          <a:xfrm>
            <a:off x="806735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5" name="Rectangle 954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6" name="Oval 955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7" name="Moon 956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8" name="Rectangle 957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9" name="Oval 958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0" name="Moon 959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1" name="Rectangle 960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62" name="Oval 961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3" name="Moon 962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4" name="Rectangle 963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65" name="Oval 964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6" name="Moon 965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7" name="Rectangle 966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8" name="Oval 967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9" name="Moon 968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0" name="Rectangle 969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1" name="Oval 970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2" name="Moon 971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3" name="Rectangle 972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4" name="Oval 973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5" name="Moon 974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6" name="Rectangle 975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7" name="Oval 976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8" name="Moon 977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9" name="Rectangle 978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0" name="Oval 979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1" name="Moon 980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2" name="Rectangle 981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Oval 982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Moon 983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Rectangle 984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86" name="Oval 985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Moon 986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8" name="Rectangle 987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Oval 988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0" name="Moon 989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1" name="Rectangle 990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2" name="Oval 991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3" name="Moon 992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4" name="Rectangle 993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" name="Oval 994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6" name="Moon 995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7" name="Rectangle 996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8" name="Oval 997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9" name="Moon 998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0" name="Rectangle 999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1" name="Oval 1000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" name="Moon 1001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" name="Rectangle 1002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4" name="Oval 1003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5" name="Moon 1004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6" name="Rectangle 1005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7" name="Oval 1006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" name="Moon 1007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9" name="Rectangle 1008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0" name="Oval 1009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1" name="Moon 1010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2" name="Rectangle 1011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3" name="Oval 1012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4" name="Moon 1013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4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5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567" y="365126"/>
            <a:ext cx="7229783" cy="1325563"/>
          </a:xfr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315" y="2069117"/>
            <a:ext cx="7607035" cy="4107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8315" y="6356351"/>
            <a:ext cx="2057400" cy="365125"/>
          </a:xfrm>
        </p:spPr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260" name="Rectangle 259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Moon 261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ectangle 262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Moon 264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Rectangle 265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Moon 267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ectangle 268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Moon 270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/>
          <p:cNvSpPr/>
          <p:nvPr userDrawn="1"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 userDrawn="1"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Moon 273"/>
          <p:cNvSpPr/>
          <p:nvPr userDrawn="1"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ctangle 274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Moon 276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ectangle 277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Moon 279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Rectangle 280"/>
          <p:cNvSpPr/>
          <p:nvPr userDrawn="1"/>
        </p:nvSpPr>
        <p:spPr>
          <a:xfrm>
            <a:off x="761807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 userDrawn="1"/>
        </p:nvSpPr>
        <p:spPr>
          <a:xfrm>
            <a:off x="83018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Moon 282"/>
          <p:cNvSpPr/>
          <p:nvPr userDrawn="1"/>
        </p:nvSpPr>
        <p:spPr>
          <a:xfrm>
            <a:off x="83018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ectangle 283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85" name="Oval 284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86" name="Moon 285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ectangle 286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Moon 288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ectangle 289"/>
          <p:cNvSpPr/>
          <p:nvPr userDrawn="1"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 userDrawn="1"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Moon 291"/>
          <p:cNvSpPr/>
          <p:nvPr userDrawn="1"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ectangle 292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Moon 294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ectangle 295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Moon 297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Rectangle 298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Oval 299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Moon 300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5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://linhpham.me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feeds.feedburner.com/showeet" TargetMode="External"/><Relationship Id="rId12" Type="http://schemas.openxmlformats.org/officeDocument/2006/relationships/image" Target="../media/image7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png"/><Relationship Id="rId11" Type="http://schemas.openxmlformats.org/officeDocument/2006/relationships/hyperlink" Target="https://twitter.com/showeet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hyperlink" Target="https://www.facebook.com/pages/Neetwork/240707325947259" TargetMode="External"/><Relationship Id="rId9" Type="http://schemas.openxmlformats.org/officeDocument/2006/relationships/hyperlink" Target="http://pinterest.com/showeet" TargetMode="External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2041-FF2F-430B-AD32-D8E9A72EA7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8473620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80661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761" r:id="rId2"/>
    <p:sldLayoutId id="2147483765" r:id="rId3"/>
    <p:sldLayoutId id="2147483864" r:id="rId4"/>
    <p:sldLayoutId id="2147483751" r:id="rId5"/>
    <p:sldLayoutId id="2147483766" r:id="rId6"/>
    <p:sldLayoutId id="2147483768" r:id="rId7"/>
    <p:sldLayoutId id="2147483769" r:id="rId8"/>
    <p:sldLayoutId id="2147483763" r:id="rId9"/>
    <p:sldLayoutId id="2147483772" r:id="rId10"/>
    <p:sldLayoutId id="2147483773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  <p:sldLayoutId id="2147483758" r:id="rId18"/>
    <p:sldLayoutId id="2147483759" r:id="rId19"/>
    <p:sldLayoutId id="2147483760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327C5-B821-4FE9-A59A-A60D9EB59A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9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3851920" cy="6858000"/>
          </a:xfrm>
          <a:prstGeom prst="rect">
            <a:avLst/>
          </a:prstGeom>
          <a:solidFill>
            <a:srgbClr val="1E26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401108" y="821049"/>
            <a:ext cx="432935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rgbClr val="909DB3"/>
                </a:solidFill>
                <a:latin typeface="Calibri Light" panose="020F0302020204030204" pitchFamily="34" charset="0"/>
              </a:rPr>
              <a:t>Free creative PowerPoint and Impress templates, charts, diagrams and maps for your outstanding presentations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8884" y="102904"/>
            <a:ext cx="2185416" cy="603504"/>
          </a:xfrm>
          <a:prstGeom prst="rect">
            <a:avLst/>
          </a:prstGeom>
        </p:spPr>
      </p:pic>
      <p:grpSp>
        <p:nvGrpSpPr>
          <p:cNvPr id="17" name="Group 16"/>
          <p:cNvGrpSpPr/>
          <p:nvPr userDrawn="1"/>
        </p:nvGrpSpPr>
        <p:grpSpPr>
          <a:xfrm>
            <a:off x="326747" y="2952726"/>
            <a:ext cx="475488" cy="3067687"/>
            <a:chOff x="4820005" y="2954735"/>
            <a:chExt cx="475488" cy="3067687"/>
          </a:xfrm>
        </p:grpSpPr>
        <p:pic>
          <p:nvPicPr>
            <p:cNvPr id="18" name="Picture 17">
              <a:hlinkClick r:id="rId4"/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3602785"/>
              <a:ext cx="470610" cy="47061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2954735"/>
              <a:ext cx="470610" cy="470610"/>
            </a:xfrm>
            <a:prstGeom prst="rect">
              <a:avLst/>
            </a:prstGeom>
          </p:spPr>
        </p:pic>
        <p:pic>
          <p:nvPicPr>
            <p:cNvPr id="20" name="Picture 19">
              <a:hlinkClick r:id="rId7"/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5551812"/>
              <a:ext cx="470610" cy="470610"/>
            </a:xfrm>
            <a:prstGeom prst="rect">
              <a:avLst/>
            </a:prstGeom>
          </p:spPr>
        </p:pic>
        <p:pic>
          <p:nvPicPr>
            <p:cNvPr id="21" name="Picture 20">
              <a:hlinkClick r:id="rId9"/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4903763"/>
              <a:ext cx="470610" cy="470610"/>
            </a:xfrm>
            <a:prstGeom prst="rect">
              <a:avLst/>
            </a:prstGeom>
          </p:spPr>
        </p:pic>
        <p:pic>
          <p:nvPicPr>
            <p:cNvPr id="22" name="Picture 21">
              <a:hlinkClick r:id="rId11"/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4250835"/>
              <a:ext cx="475488" cy="475488"/>
            </a:xfrm>
            <a:prstGeom prst="rect">
              <a:avLst/>
            </a:prstGeom>
          </p:spPr>
        </p:pic>
      </p:grpSp>
      <p:sp>
        <p:nvSpPr>
          <p:cNvPr id="23" name="TextBox 22"/>
          <p:cNvSpPr txBox="1"/>
          <p:nvPr userDrawn="1"/>
        </p:nvSpPr>
        <p:spPr>
          <a:xfrm>
            <a:off x="907580" y="3057225"/>
            <a:ext cx="1390124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dirty="0">
                <a:solidFill>
                  <a:prstClr val="white">
                    <a:lumMod val="85000"/>
                  </a:prstClr>
                </a:solidFill>
              </a:rPr>
              <a:t>showeet@ymail.com</a:t>
            </a:r>
          </a:p>
        </p:txBody>
      </p:sp>
      <p:pic>
        <p:nvPicPr>
          <p:cNvPr id="24" name="Picture 23">
            <a:hlinkClick r:id="rId13"/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898038"/>
            <a:ext cx="2493480" cy="26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50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8650" y="548680"/>
            <a:ext cx="7886700" cy="852492"/>
          </a:xfrm>
        </p:spPr>
        <p:txBody>
          <a:bodyPr>
            <a:normAutofit fontScale="90000"/>
          </a:bodyPr>
          <a:lstStyle/>
          <a:p>
            <a:pPr algn="ctr">
              <a:lnSpc>
                <a:spcPts val="4800"/>
              </a:lnSpc>
            </a:pPr>
            <a:r>
              <a:rPr lang="en-US" b="1" dirty="0"/>
              <a:t>The Creative Creator created you to create creatively!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915816" y="3555741"/>
            <a:ext cx="1112779" cy="1112779"/>
            <a:chOff x="1257867" y="3612380"/>
            <a:chExt cx="1426464" cy="1426464"/>
          </a:xfrm>
        </p:grpSpPr>
        <p:sp>
          <p:nvSpPr>
            <p:cNvPr id="44" name="Freeform 43"/>
            <p:cNvSpPr/>
            <p:nvPr/>
          </p:nvSpPr>
          <p:spPr>
            <a:xfrm>
              <a:off x="1257867" y="3612380"/>
              <a:ext cx="1426464" cy="1426464"/>
            </a:xfrm>
            <a:custGeom>
              <a:avLst/>
              <a:gdLst>
                <a:gd name="connsiteX0" fmla="*/ 0 w 1426464"/>
                <a:gd name="connsiteY0" fmla="*/ 0 h 1426464"/>
                <a:gd name="connsiteX1" fmla="*/ 713232 w 1426464"/>
                <a:gd name="connsiteY1" fmla="*/ 0 h 1426464"/>
                <a:gd name="connsiteX2" fmla="*/ 1426464 w 1426464"/>
                <a:gd name="connsiteY2" fmla="*/ 0 h 1426464"/>
                <a:gd name="connsiteX3" fmla="*/ 1426464 w 1426464"/>
                <a:gd name="connsiteY3" fmla="*/ 713232 h 1426464"/>
                <a:gd name="connsiteX4" fmla="*/ 1426464 w 1426464"/>
                <a:gd name="connsiteY4" fmla="*/ 1426464 h 1426464"/>
                <a:gd name="connsiteX5" fmla="*/ 713232 w 1426464"/>
                <a:gd name="connsiteY5" fmla="*/ 1426464 h 1426464"/>
                <a:gd name="connsiteX6" fmla="*/ 0 w 1426464"/>
                <a:gd name="connsiteY6" fmla="*/ 1426464 h 1426464"/>
                <a:gd name="connsiteX7" fmla="*/ 0 w 1426464"/>
                <a:gd name="connsiteY7" fmla="*/ 713232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464" h="1426464">
                  <a:moveTo>
                    <a:pt x="0" y="0"/>
                  </a:moveTo>
                  <a:lnTo>
                    <a:pt x="713232" y="0"/>
                  </a:lnTo>
                  <a:lnTo>
                    <a:pt x="1426464" y="0"/>
                  </a:lnTo>
                  <a:lnTo>
                    <a:pt x="1426464" y="713232"/>
                  </a:lnTo>
                  <a:lnTo>
                    <a:pt x="1426464" y="1426464"/>
                  </a:lnTo>
                  <a:lnTo>
                    <a:pt x="713232" y="1426464"/>
                  </a:lnTo>
                  <a:lnTo>
                    <a:pt x="0" y="1426464"/>
                  </a:lnTo>
                  <a:lnTo>
                    <a:pt x="0" y="713232"/>
                  </a:lnTo>
                  <a:close/>
                </a:path>
              </a:pathLst>
            </a:custGeom>
            <a:solidFill>
              <a:srgbClr val="F37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385883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Moon 45"/>
            <p:cNvSpPr/>
            <p:nvPr/>
          </p:nvSpPr>
          <p:spPr>
            <a:xfrm>
              <a:off x="1385883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099115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Moon 47"/>
            <p:cNvSpPr/>
            <p:nvPr/>
          </p:nvSpPr>
          <p:spPr>
            <a:xfrm>
              <a:off x="2099115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1385883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Moon 89"/>
            <p:cNvSpPr/>
            <p:nvPr/>
          </p:nvSpPr>
          <p:spPr>
            <a:xfrm>
              <a:off x="1385883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2099115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Moon 91"/>
            <p:cNvSpPr/>
            <p:nvPr/>
          </p:nvSpPr>
          <p:spPr>
            <a:xfrm>
              <a:off x="2099115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4028983" y="3019026"/>
            <a:ext cx="1112779" cy="1112779"/>
            <a:chOff x="1225226" y="1867407"/>
            <a:chExt cx="1426464" cy="1426464"/>
          </a:xfrm>
        </p:grpSpPr>
        <p:sp>
          <p:nvSpPr>
            <p:cNvPr id="104" name="Freeform 103"/>
            <p:cNvSpPr/>
            <p:nvPr/>
          </p:nvSpPr>
          <p:spPr>
            <a:xfrm>
              <a:off x="1225226" y="1867407"/>
              <a:ext cx="1426464" cy="1426464"/>
            </a:xfrm>
            <a:custGeom>
              <a:avLst/>
              <a:gdLst>
                <a:gd name="connsiteX0" fmla="*/ 0 w 1426464"/>
                <a:gd name="connsiteY0" fmla="*/ 0 h 1426464"/>
                <a:gd name="connsiteX1" fmla="*/ 713232 w 1426464"/>
                <a:gd name="connsiteY1" fmla="*/ 0 h 1426464"/>
                <a:gd name="connsiteX2" fmla="*/ 1426464 w 1426464"/>
                <a:gd name="connsiteY2" fmla="*/ 0 h 1426464"/>
                <a:gd name="connsiteX3" fmla="*/ 1426464 w 1426464"/>
                <a:gd name="connsiteY3" fmla="*/ 713232 h 1426464"/>
                <a:gd name="connsiteX4" fmla="*/ 1426464 w 1426464"/>
                <a:gd name="connsiteY4" fmla="*/ 1426464 h 1426464"/>
                <a:gd name="connsiteX5" fmla="*/ 713232 w 1426464"/>
                <a:gd name="connsiteY5" fmla="*/ 1426464 h 1426464"/>
                <a:gd name="connsiteX6" fmla="*/ 0 w 1426464"/>
                <a:gd name="connsiteY6" fmla="*/ 1426464 h 1426464"/>
                <a:gd name="connsiteX7" fmla="*/ 0 w 1426464"/>
                <a:gd name="connsiteY7" fmla="*/ 713232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464" h="1426464">
                  <a:moveTo>
                    <a:pt x="0" y="0"/>
                  </a:moveTo>
                  <a:lnTo>
                    <a:pt x="713232" y="0"/>
                  </a:lnTo>
                  <a:lnTo>
                    <a:pt x="1426464" y="0"/>
                  </a:lnTo>
                  <a:lnTo>
                    <a:pt x="1426464" y="713232"/>
                  </a:lnTo>
                  <a:lnTo>
                    <a:pt x="1426464" y="1426464"/>
                  </a:lnTo>
                  <a:lnTo>
                    <a:pt x="713232" y="1426464"/>
                  </a:lnTo>
                  <a:lnTo>
                    <a:pt x="0" y="1426464"/>
                  </a:lnTo>
                  <a:lnTo>
                    <a:pt x="0" y="713232"/>
                  </a:lnTo>
                  <a:close/>
                </a:path>
              </a:pathLst>
            </a:custGeom>
            <a:solidFill>
              <a:srgbClr val="ED3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1353242" y="199542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ED331A"/>
                </a:gs>
                <a:gs pos="44000">
                  <a:srgbClr val="ED331A"/>
                </a:gs>
                <a:gs pos="92000">
                  <a:srgbClr val="F4807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Moon 105"/>
            <p:cNvSpPr/>
            <p:nvPr/>
          </p:nvSpPr>
          <p:spPr>
            <a:xfrm>
              <a:off x="1353242" y="199542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2066474" y="199542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ED331A"/>
                </a:gs>
                <a:gs pos="44000">
                  <a:srgbClr val="ED331A"/>
                </a:gs>
                <a:gs pos="92000">
                  <a:srgbClr val="F4807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Moon 107"/>
            <p:cNvSpPr/>
            <p:nvPr/>
          </p:nvSpPr>
          <p:spPr>
            <a:xfrm>
              <a:off x="2066474" y="199542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1353242" y="270865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ED331A"/>
                </a:gs>
                <a:gs pos="44000">
                  <a:srgbClr val="ED331A"/>
                </a:gs>
                <a:gs pos="92000">
                  <a:srgbClr val="F4807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Moon 109"/>
            <p:cNvSpPr/>
            <p:nvPr/>
          </p:nvSpPr>
          <p:spPr>
            <a:xfrm>
              <a:off x="1353242" y="270865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2066474" y="270865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ED331A"/>
                </a:gs>
                <a:gs pos="44000">
                  <a:srgbClr val="ED331A"/>
                </a:gs>
                <a:gs pos="92000">
                  <a:srgbClr val="F4807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Moon 111"/>
            <p:cNvSpPr/>
            <p:nvPr/>
          </p:nvSpPr>
          <p:spPr>
            <a:xfrm>
              <a:off x="2066474" y="270865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3393739" y="2125008"/>
            <a:ext cx="2410579" cy="829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God made you creative!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95536" y="3555741"/>
            <a:ext cx="2513978" cy="1188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Being creative is spiritual!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9805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5536" y="620688"/>
            <a:ext cx="7886700" cy="852492"/>
          </a:xfrm>
        </p:spPr>
        <p:txBody>
          <a:bodyPr>
            <a:noAutofit/>
          </a:bodyPr>
          <a:lstStyle/>
          <a:p>
            <a:pPr>
              <a:lnSpc>
                <a:spcPts val="4800"/>
              </a:lnSpc>
            </a:pPr>
            <a:r>
              <a:rPr lang="en-US" sz="6000" b="1"/>
              <a:t>Exodus 35:29-35 (CEB)</a:t>
            </a:r>
            <a:endParaRPr lang="en-US" sz="6000" b="1" dirty="0"/>
          </a:p>
        </p:txBody>
      </p:sp>
      <p:sp>
        <p:nvSpPr>
          <p:cNvPr id="2" name="Rectangle 1"/>
          <p:cNvSpPr/>
          <p:nvPr/>
        </p:nvSpPr>
        <p:spPr>
          <a:xfrm>
            <a:off x="395536" y="1916832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indent="457200">
              <a:spcBef>
                <a:spcPts val="0"/>
              </a:spcBef>
              <a:spcAft>
                <a:spcPts val="0"/>
              </a:spcAft>
            </a:pPr>
            <a:r>
              <a:rPr lang="en-US" sz="28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29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All the Israelite men and women who were eager to contribute something for the work that the Lord had commanded Moses to do brought it as a spontaneous gift to the Lord. </a:t>
            </a:r>
          </a:p>
          <a:p>
            <a:pPr indent="457200"/>
            <a:r>
              <a:rPr lang="en-US" sz="28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30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Then Moses said to the Israelites: “Look, the Lord has chosen Bezalel, Uri’s son and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Hur’s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grandson from the tribe of Judah.</a:t>
            </a:r>
            <a:r>
              <a:rPr lang="en-US" sz="28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31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Lord has filled him with the divine spirit that will give him skill, ability, and knowledge for every kind of work. </a:t>
            </a:r>
          </a:p>
        </p:txBody>
      </p:sp>
    </p:spTree>
    <p:extLst>
      <p:ext uri="{BB962C8B-B14F-4D97-AF65-F5344CB8AC3E}">
        <p14:creationId xmlns:p14="http://schemas.microsoft.com/office/powerpoint/2010/main" val="1600645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5536" y="620688"/>
            <a:ext cx="7886700" cy="852492"/>
          </a:xfrm>
        </p:spPr>
        <p:txBody>
          <a:bodyPr>
            <a:noAutofit/>
          </a:bodyPr>
          <a:lstStyle/>
          <a:p>
            <a:pPr>
              <a:lnSpc>
                <a:spcPts val="4800"/>
              </a:lnSpc>
            </a:pPr>
            <a:r>
              <a:rPr lang="en-US" sz="6000" b="1"/>
              <a:t>Exodus 35:29-35 (CEB)</a:t>
            </a:r>
            <a:endParaRPr lang="en-US" sz="6000" b="1" dirty="0"/>
          </a:p>
        </p:txBody>
      </p:sp>
      <p:sp>
        <p:nvSpPr>
          <p:cNvPr id="2" name="Rectangle 1"/>
          <p:cNvSpPr/>
          <p:nvPr/>
        </p:nvSpPr>
        <p:spPr>
          <a:xfrm>
            <a:off x="395536" y="1916832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32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 will be able to create designs, do metalwork in gold, silver, and copper,</a:t>
            </a:r>
            <a:r>
              <a:rPr lang="en-US" sz="28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33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cut stones for setting, carve wood, do every kind of creative work, </a:t>
            </a:r>
            <a:r>
              <a:rPr lang="en-US" sz="28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34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have the ability to teach others. Both he and Oholiab,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Ahisamach’s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son from the tribe of Dan, </a:t>
            </a:r>
            <a:r>
              <a:rPr lang="en-US" sz="28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35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have been given the skill to do every kind of work done by a gem cutter or a designer or a needle worker in blue, purple, and deep red yarns and in fine linen or a weaver or anyone else doing work or creating designs.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83673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8650" y="548680"/>
            <a:ext cx="7886700" cy="852492"/>
          </a:xfrm>
        </p:spPr>
        <p:txBody>
          <a:bodyPr>
            <a:normAutofit fontScale="90000"/>
          </a:bodyPr>
          <a:lstStyle/>
          <a:p>
            <a:pPr algn="ctr">
              <a:lnSpc>
                <a:spcPts val="4800"/>
              </a:lnSpc>
            </a:pPr>
            <a:r>
              <a:rPr lang="en-US" b="1" dirty="0"/>
              <a:t>The Creative Creator created you to create creatively!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915816" y="3555741"/>
            <a:ext cx="1112779" cy="1112779"/>
            <a:chOff x="1257867" y="3612380"/>
            <a:chExt cx="1426464" cy="1426464"/>
          </a:xfrm>
        </p:grpSpPr>
        <p:sp>
          <p:nvSpPr>
            <p:cNvPr id="44" name="Freeform 43"/>
            <p:cNvSpPr/>
            <p:nvPr/>
          </p:nvSpPr>
          <p:spPr>
            <a:xfrm>
              <a:off x="1257867" y="3612380"/>
              <a:ext cx="1426464" cy="1426464"/>
            </a:xfrm>
            <a:custGeom>
              <a:avLst/>
              <a:gdLst>
                <a:gd name="connsiteX0" fmla="*/ 0 w 1426464"/>
                <a:gd name="connsiteY0" fmla="*/ 0 h 1426464"/>
                <a:gd name="connsiteX1" fmla="*/ 713232 w 1426464"/>
                <a:gd name="connsiteY1" fmla="*/ 0 h 1426464"/>
                <a:gd name="connsiteX2" fmla="*/ 1426464 w 1426464"/>
                <a:gd name="connsiteY2" fmla="*/ 0 h 1426464"/>
                <a:gd name="connsiteX3" fmla="*/ 1426464 w 1426464"/>
                <a:gd name="connsiteY3" fmla="*/ 713232 h 1426464"/>
                <a:gd name="connsiteX4" fmla="*/ 1426464 w 1426464"/>
                <a:gd name="connsiteY4" fmla="*/ 1426464 h 1426464"/>
                <a:gd name="connsiteX5" fmla="*/ 713232 w 1426464"/>
                <a:gd name="connsiteY5" fmla="*/ 1426464 h 1426464"/>
                <a:gd name="connsiteX6" fmla="*/ 0 w 1426464"/>
                <a:gd name="connsiteY6" fmla="*/ 1426464 h 1426464"/>
                <a:gd name="connsiteX7" fmla="*/ 0 w 1426464"/>
                <a:gd name="connsiteY7" fmla="*/ 713232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464" h="1426464">
                  <a:moveTo>
                    <a:pt x="0" y="0"/>
                  </a:moveTo>
                  <a:lnTo>
                    <a:pt x="713232" y="0"/>
                  </a:lnTo>
                  <a:lnTo>
                    <a:pt x="1426464" y="0"/>
                  </a:lnTo>
                  <a:lnTo>
                    <a:pt x="1426464" y="713232"/>
                  </a:lnTo>
                  <a:lnTo>
                    <a:pt x="1426464" y="1426464"/>
                  </a:lnTo>
                  <a:lnTo>
                    <a:pt x="713232" y="1426464"/>
                  </a:lnTo>
                  <a:lnTo>
                    <a:pt x="0" y="1426464"/>
                  </a:lnTo>
                  <a:lnTo>
                    <a:pt x="0" y="713232"/>
                  </a:lnTo>
                  <a:close/>
                </a:path>
              </a:pathLst>
            </a:custGeom>
            <a:solidFill>
              <a:srgbClr val="F37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385883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Moon 45"/>
            <p:cNvSpPr/>
            <p:nvPr/>
          </p:nvSpPr>
          <p:spPr>
            <a:xfrm>
              <a:off x="1385883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099115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Moon 47"/>
            <p:cNvSpPr/>
            <p:nvPr/>
          </p:nvSpPr>
          <p:spPr>
            <a:xfrm>
              <a:off x="2099115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1385883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Moon 89"/>
            <p:cNvSpPr/>
            <p:nvPr/>
          </p:nvSpPr>
          <p:spPr>
            <a:xfrm>
              <a:off x="1385883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2099115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Moon 91"/>
            <p:cNvSpPr/>
            <p:nvPr/>
          </p:nvSpPr>
          <p:spPr>
            <a:xfrm>
              <a:off x="2099115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4028983" y="3019026"/>
            <a:ext cx="1112779" cy="1112779"/>
            <a:chOff x="1225226" y="1867407"/>
            <a:chExt cx="1426464" cy="1426464"/>
          </a:xfrm>
        </p:grpSpPr>
        <p:sp>
          <p:nvSpPr>
            <p:cNvPr id="104" name="Freeform 103"/>
            <p:cNvSpPr/>
            <p:nvPr/>
          </p:nvSpPr>
          <p:spPr>
            <a:xfrm>
              <a:off x="1225226" y="1867407"/>
              <a:ext cx="1426464" cy="1426464"/>
            </a:xfrm>
            <a:custGeom>
              <a:avLst/>
              <a:gdLst>
                <a:gd name="connsiteX0" fmla="*/ 0 w 1426464"/>
                <a:gd name="connsiteY0" fmla="*/ 0 h 1426464"/>
                <a:gd name="connsiteX1" fmla="*/ 713232 w 1426464"/>
                <a:gd name="connsiteY1" fmla="*/ 0 h 1426464"/>
                <a:gd name="connsiteX2" fmla="*/ 1426464 w 1426464"/>
                <a:gd name="connsiteY2" fmla="*/ 0 h 1426464"/>
                <a:gd name="connsiteX3" fmla="*/ 1426464 w 1426464"/>
                <a:gd name="connsiteY3" fmla="*/ 713232 h 1426464"/>
                <a:gd name="connsiteX4" fmla="*/ 1426464 w 1426464"/>
                <a:gd name="connsiteY4" fmla="*/ 1426464 h 1426464"/>
                <a:gd name="connsiteX5" fmla="*/ 713232 w 1426464"/>
                <a:gd name="connsiteY5" fmla="*/ 1426464 h 1426464"/>
                <a:gd name="connsiteX6" fmla="*/ 0 w 1426464"/>
                <a:gd name="connsiteY6" fmla="*/ 1426464 h 1426464"/>
                <a:gd name="connsiteX7" fmla="*/ 0 w 1426464"/>
                <a:gd name="connsiteY7" fmla="*/ 713232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464" h="1426464">
                  <a:moveTo>
                    <a:pt x="0" y="0"/>
                  </a:moveTo>
                  <a:lnTo>
                    <a:pt x="713232" y="0"/>
                  </a:lnTo>
                  <a:lnTo>
                    <a:pt x="1426464" y="0"/>
                  </a:lnTo>
                  <a:lnTo>
                    <a:pt x="1426464" y="713232"/>
                  </a:lnTo>
                  <a:lnTo>
                    <a:pt x="1426464" y="1426464"/>
                  </a:lnTo>
                  <a:lnTo>
                    <a:pt x="713232" y="1426464"/>
                  </a:lnTo>
                  <a:lnTo>
                    <a:pt x="0" y="1426464"/>
                  </a:lnTo>
                  <a:lnTo>
                    <a:pt x="0" y="713232"/>
                  </a:lnTo>
                  <a:close/>
                </a:path>
              </a:pathLst>
            </a:custGeom>
            <a:solidFill>
              <a:srgbClr val="ED33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1353242" y="199542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ED331A"/>
                </a:gs>
                <a:gs pos="44000">
                  <a:srgbClr val="ED331A"/>
                </a:gs>
                <a:gs pos="92000">
                  <a:srgbClr val="F4807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Moon 105"/>
            <p:cNvSpPr/>
            <p:nvPr/>
          </p:nvSpPr>
          <p:spPr>
            <a:xfrm>
              <a:off x="1353242" y="199542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2066474" y="199542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ED331A"/>
                </a:gs>
                <a:gs pos="44000">
                  <a:srgbClr val="ED331A"/>
                </a:gs>
                <a:gs pos="92000">
                  <a:srgbClr val="F4807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Moon 107"/>
            <p:cNvSpPr/>
            <p:nvPr/>
          </p:nvSpPr>
          <p:spPr>
            <a:xfrm>
              <a:off x="2066474" y="199542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1353242" y="270865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ED331A"/>
                </a:gs>
                <a:gs pos="44000">
                  <a:srgbClr val="ED331A"/>
                </a:gs>
                <a:gs pos="92000">
                  <a:srgbClr val="F4807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Moon 109"/>
            <p:cNvSpPr/>
            <p:nvPr/>
          </p:nvSpPr>
          <p:spPr>
            <a:xfrm>
              <a:off x="1353242" y="270865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2066474" y="270865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ED331A"/>
                </a:gs>
                <a:gs pos="44000">
                  <a:srgbClr val="ED331A"/>
                </a:gs>
                <a:gs pos="92000">
                  <a:srgbClr val="F4807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Moon 111"/>
            <p:cNvSpPr/>
            <p:nvPr/>
          </p:nvSpPr>
          <p:spPr>
            <a:xfrm>
              <a:off x="2066474" y="270865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5148064" y="3559828"/>
            <a:ext cx="1112779" cy="1112779"/>
            <a:chOff x="1225226" y="1867407"/>
            <a:chExt cx="1426464" cy="1426464"/>
          </a:xfrm>
        </p:grpSpPr>
        <p:sp>
          <p:nvSpPr>
            <p:cNvPr id="114" name="Freeform 113"/>
            <p:cNvSpPr/>
            <p:nvPr/>
          </p:nvSpPr>
          <p:spPr>
            <a:xfrm>
              <a:off x="1225226" y="1867407"/>
              <a:ext cx="1426464" cy="1426464"/>
            </a:xfrm>
            <a:custGeom>
              <a:avLst/>
              <a:gdLst>
                <a:gd name="connsiteX0" fmla="*/ 0 w 1426464"/>
                <a:gd name="connsiteY0" fmla="*/ 0 h 1426464"/>
                <a:gd name="connsiteX1" fmla="*/ 713232 w 1426464"/>
                <a:gd name="connsiteY1" fmla="*/ 0 h 1426464"/>
                <a:gd name="connsiteX2" fmla="*/ 1426464 w 1426464"/>
                <a:gd name="connsiteY2" fmla="*/ 0 h 1426464"/>
                <a:gd name="connsiteX3" fmla="*/ 1426464 w 1426464"/>
                <a:gd name="connsiteY3" fmla="*/ 713232 h 1426464"/>
                <a:gd name="connsiteX4" fmla="*/ 1426464 w 1426464"/>
                <a:gd name="connsiteY4" fmla="*/ 1426464 h 1426464"/>
                <a:gd name="connsiteX5" fmla="*/ 713232 w 1426464"/>
                <a:gd name="connsiteY5" fmla="*/ 1426464 h 1426464"/>
                <a:gd name="connsiteX6" fmla="*/ 0 w 1426464"/>
                <a:gd name="connsiteY6" fmla="*/ 1426464 h 1426464"/>
                <a:gd name="connsiteX7" fmla="*/ 0 w 1426464"/>
                <a:gd name="connsiteY7" fmla="*/ 713232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26464" h="1426464">
                  <a:moveTo>
                    <a:pt x="0" y="0"/>
                  </a:moveTo>
                  <a:lnTo>
                    <a:pt x="713232" y="0"/>
                  </a:lnTo>
                  <a:lnTo>
                    <a:pt x="1426464" y="0"/>
                  </a:lnTo>
                  <a:lnTo>
                    <a:pt x="1426464" y="713232"/>
                  </a:lnTo>
                  <a:lnTo>
                    <a:pt x="1426464" y="1426464"/>
                  </a:lnTo>
                  <a:lnTo>
                    <a:pt x="713232" y="1426464"/>
                  </a:lnTo>
                  <a:lnTo>
                    <a:pt x="0" y="1426464"/>
                  </a:lnTo>
                  <a:lnTo>
                    <a:pt x="0" y="713232"/>
                  </a:lnTo>
                  <a:close/>
                </a:path>
              </a:pathLst>
            </a:custGeom>
            <a:solidFill>
              <a:srgbClr val="0056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1353242" y="199542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0056A8"/>
                </a:gs>
                <a:gs pos="44000">
                  <a:srgbClr val="0056A8"/>
                </a:gs>
                <a:gs pos="92000">
                  <a:srgbClr val="0D86F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Moon 115"/>
            <p:cNvSpPr/>
            <p:nvPr/>
          </p:nvSpPr>
          <p:spPr>
            <a:xfrm>
              <a:off x="1353242" y="199542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2066474" y="199542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0056A8"/>
                </a:gs>
                <a:gs pos="44000">
                  <a:srgbClr val="0056A8"/>
                </a:gs>
                <a:gs pos="92000">
                  <a:srgbClr val="0D86F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Moon 117"/>
            <p:cNvSpPr/>
            <p:nvPr/>
          </p:nvSpPr>
          <p:spPr>
            <a:xfrm>
              <a:off x="2066474" y="199542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>
              <a:off x="1353242" y="270865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0056A8"/>
                </a:gs>
                <a:gs pos="44000">
                  <a:srgbClr val="0056A8"/>
                </a:gs>
                <a:gs pos="92000">
                  <a:srgbClr val="0D86F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Moon 119"/>
            <p:cNvSpPr/>
            <p:nvPr/>
          </p:nvSpPr>
          <p:spPr>
            <a:xfrm>
              <a:off x="1353242" y="270865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2066474" y="270865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0056A8"/>
                </a:gs>
                <a:gs pos="44000">
                  <a:srgbClr val="0056A8"/>
                </a:gs>
                <a:gs pos="92000">
                  <a:srgbClr val="0D86FF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  <a:effectLst>
              <a:outerShdw blurRad="50800" dist="50800" dir="3000000" algn="ctr" rotWithShape="0">
                <a:schemeClr val="tx1">
                  <a:alpha val="5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Moon 121"/>
            <p:cNvSpPr/>
            <p:nvPr/>
          </p:nvSpPr>
          <p:spPr>
            <a:xfrm>
              <a:off x="2066474" y="270865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3393739" y="2125008"/>
            <a:ext cx="2410579" cy="829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God made you creative!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95536" y="3555741"/>
            <a:ext cx="2513978" cy="1188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Being creative is spiritual!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260843" y="3555741"/>
            <a:ext cx="2487621" cy="1188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Identify your creative abilities.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3187681"/>
      </p:ext>
    </p:extLst>
  </p:cSld>
  <p:clrMapOvr>
    <a:masterClrMapping/>
  </p:clrMapOvr>
</p:sld>
</file>

<file path=ppt/theme/theme1.xml><?xml version="1.0" encoding="utf-8"?>
<a:theme xmlns:a="http://schemas.openxmlformats.org/drawingml/2006/main" name="LEGO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lank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ADB9CA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53799</TotalTime>
  <Words>271</Words>
  <Application>Microsoft Office PowerPoint</Application>
  <PresentationFormat>On-screen Show (4:3)</PresentationFormat>
  <Paragraphs>20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LEGO TEMPLATE</vt:lpstr>
      <vt:lpstr>TITLES</vt:lpstr>
      <vt:lpstr>1_Blank</vt:lpstr>
      <vt:lpstr>The Creative Creator created you to create creatively!</vt:lpstr>
      <vt:lpstr>Exodus 35:29-35 (CEB)</vt:lpstr>
      <vt:lpstr>Exodus 35:29-35 (CEB)</vt:lpstr>
      <vt:lpstr>The Creative Creator created you to create creatively!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LEGO - Template for PowerPoint</dc:title>
  <dc:creator>showeet.com</dc:creator>
  <dc:description>© Copyright Showeet.com</dc:description>
  <cp:lastModifiedBy>Rebecca Stenlund</cp:lastModifiedBy>
  <cp:revision>19</cp:revision>
  <dcterms:created xsi:type="dcterms:W3CDTF">2011-05-09T14:18:21Z</dcterms:created>
  <dcterms:modified xsi:type="dcterms:W3CDTF">2017-10-12T14:33:39Z</dcterms:modified>
  <cp:category>Templates</cp:category>
</cp:coreProperties>
</file>