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  <p:sldMasterId id="2147483865" r:id="rId2"/>
    <p:sldMasterId id="2147483868" r:id="rId3"/>
  </p:sldMasterIdLst>
  <p:notesMasterIdLst>
    <p:notesMasterId r:id="rId5"/>
  </p:notesMasterIdLst>
  <p:handoutMasterIdLst>
    <p:handoutMasterId r:id="rId6"/>
  </p:handoutMasterIdLst>
  <p:sldIdLst>
    <p:sldId id="7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GO - COVER SLIDES" id="{308C522E-EEC2-4546-8E7A-7D4C81DCAA09}">
          <p14:sldIdLst>
            <p14:sldId id="759"/>
          </p14:sldIdLst>
        </p14:section>
        <p14:section name="LEGO - TITLE + CONTENT SLIDES" id="{F9A93A72-45D2-4C63-A7DE-DF4531AB5E84}">
          <p14:sldIdLst/>
        </p14:section>
        <p14:section name="LEGO - PLAIN TEMPLATES" id="{901EA94C-EE9C-4167-89D4-74B8079567E8}">
          <p14:sldIdLst/>
        </p14:section>
        <p14:section name="EDITABLE LEGO PARTS" id="{CEBB4FBC-0E6D-4FAA-9DA6-3C8C6A595BF5}">
          <p14:sldIdLst/>
        </p14:section>
        <p14:section name="Thank You!" id="{1C379AA5-D9CD-4404-A184-85E66A549D5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8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431" userDrawn="1">
          <p15:clr>
            <a:srgbClr val="A4A3A4"/>
          </p15:clr>
        </p15:guide>
        <p15:guide id="8" pos="5329" userDrawn="1">
          <p15:clr>
            <a:srgbClr val="A4A3A4"/>
          </p15:clr>
        </p15:guide>
        <p15:guide id="9" pos="5556" userDrawn="1">
          <p15:clr>
            <a:srgbClr val="A4A3A4"/>
          </p15:clr>
        </p15:guide>
        <p15:guide id="10" pos="227" userDrawn="1">
          <p15:clr>
            <a:srgbClr val="A4A3A4"/>
          </p15:clr>
        </p15:guide>
        <p15:guide id="11" pos="1474" userDrawn="1">
          <p15:clr>
            <a:srgbClr val="A4A3A4"/>
          </p15:clr>
        </p15:guide>
        <p15:guide id="12" pos="4286" userDrawn="1">
          <p15:clr>
            <a:srgbClr val="A4A3A4"/>
          </p15:clr>
        </p15:guide>
        <p15:guide id="13" pos="3288" userDrawn="1">
          <p15:clr>
            <a:srgbClr val="A4A3A4"/>
          </p15:clr>
        </p15:guide>
        <p15:guide id="14" orient="horz" pos="3294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A8"/>
    <a:srgbClr val="129240"/>
    <a:srgbClr val="F27B00"/>
    <a:srgbClr val="FFD500"/>
    <a:srgbClr val="FFFF66"/>
    <a:srgbClr val="F37B00"/>
    <a:srgbClr val="ED331A"/>
    <a:srgbClr val="2F3A46"/>
    <a:srgbClr val="2F3947"/>
    <a:srgbClr val="1E2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6" autoAdjust="0"/>
    <p:restoredTop sz="95501" autoAdjust="0"/>
  </p:normalViewPr>
  <p:slideViewPr>
    <p:cSldViewPr>
      <p:cViewPr varScale="1">
        <p:scale>
          <a:sx n="58" d="100"/>
          <a:sy n="58" d="100"/>
        </p:scale>
        <p:origin x="870" y="72"/>
      </p:cViewPr>
      <p:guideLst>
        <p:guide orient="horz" pos="2251"/>
        <p:guide orient="horz" pos="3158"/>
        <p:guide orient="horz" pos="981"/>
        <p:guide pos="2880"/>
        <p:guide pos="431"/>
        <p:guide pos="5329"/>
        <p:guide pos="5556"/>
        <p:guide pos="227"/>
        <p:guide pos="1474"/>
        <p:guide pos="4286"/>
        <p:guide pos="3288"/>
        <p:guide orient="horz" pos="3294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94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61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EGO - Title Slide 1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Rectangle 1264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6" name="Oval 1265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7" name="Moon 1266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8" name="Rectangle 1267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" name="Oval 1268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0" name="Moon 1269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0" name="Rectangle 1339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1" name="Oval 1340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2" name="Moon 1341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3" name="Rectangle 1342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4" name="Oval 1343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5" name="Moon 1344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5" name="Rectangle 1504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Oval 1505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Moon 1506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8" name="Rectangle 1507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Oval 1508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Moon 1509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Rectangle 1510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Oval 1511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Moon 1512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4" name="Rectangle 1513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Oval 1514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6" name="Moon 1515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Rectangle 1516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18" name="Oval 1517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9" name="Moon 1518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0" name="Rectangle 1519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1" name="Oval 1520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2" name="Moon 1521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3" name="Rectangle 1522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4" name="Oval 1523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5" name="Moon 1524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Rectangle 1525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7" name="Oval 1526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Moon 1527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Rectangle 1528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0" name="Oval 1529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1" name="Moon 1530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2" name="Rectangle 1531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Oval 1532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Moon 1533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Rectangle 1534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6" name="Oval 1535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Moon 1536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Rectangle 1537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Oval 1538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Moon 1539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Rectangle 1540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Oval 1541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Moon 1542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Rectangle 1543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Oval 1544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Moon 1545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Rectangle 1735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Oval 1736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Moon 1737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5" name="Rectangle 1894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6" name="Oval 1895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7" name="Moon 1896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8" name="Rectangle 1897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99" name="Oval 1898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0" name="Moon 1899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1" name="Rectangle 1900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02" name="Oval 1901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3" name="Moon 1902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4" name="Rectangle 1903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5" name="Oval 1904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6" name="Moon 1905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7" name="Rectangle 1906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8" name="Oval 1907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9" name="Moon 1908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0" name="Rectangle 1909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1" name="Oval 1910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2" name="Moon 1911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3" name="Rectangle 1912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4" name="Oval 1913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5" name="Moon 1914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6" name="Rectangle 1915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7" name="Oval 1916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8" name="Moon 1917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9" name="Rectangle 1918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0" name="Oval 1919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1" name="Moon 1920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2" name="Rectangle 1921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3" name="Oval 1922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4" name="Moon 1923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5" name="Rectangle 1924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6" name="Oval 1925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7" name="Moon 1926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8" name="Rectangle 1927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29" name="Oval 1928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0" name="Moon 1929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1" name="Rectangle 1930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32" name="Oval 1931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3" name="Moon 1932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4" name="Rectangle 1933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5" name="Oval 1934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6" name="Moon 1935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7" name="Rectangle 1936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8" name="Oval 1937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9" name="Moon 1938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0" name="Rectangle 1939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1" name="Oval 1940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2" name="Moon 1941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3" name="Rectangle 1942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4" name="Oval 1943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" name="Moon 1944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" name="Rectangle 1945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" name="Oval 1946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" name="Moon 1947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" name="Rectangle 1948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" name="Oval 1949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" name="Moon 1950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" name="Rectangle 1951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3" name="Oval 1952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4" name="Moon 1953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5" name="Rectangle 1954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6" name="Oval 1955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7" name="Moon 1956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8" name="Rectangle 1957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9" name="Oval 1958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0" name="Moon 1959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1" name="Rectangle 1960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2" name="Oval 1961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3" name="Moon 1962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4" name="Rectangle 1963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5" name="Oval 1964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6" name="Moon 1965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7" name="Rectangle 1966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8" name="Oval 1967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9" name="Moon 1968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0" name="Rectangle 1969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1" name="Oval 1970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2" name="Moon 1971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3" name="Rectangle 1972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4" name="Oval 1973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5" name="Moon 1974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6" name="Rectangle 1975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77" name="Oval 1976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8" name="Moon 1977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9" name="Rectangle 1978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0" name="Oval 1979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1" name="Moon 1980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" name="Rectangle 1981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3" name="Oval 1982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4" name="Moon 1983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5" name="Rectangle 1984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6" name="Oval 1985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7" name="Moon 1986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8" name="Rectangle 1987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9" name="Oval 1988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0" name="Moon 1989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1" name="Rectangle 1990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2" name="Oval 1991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3" name="Moon 1992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4" name="Rectangle 1993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5" name="Oval 1994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6" name="Moon 1995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7" name="Rectangle 1996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8" name="Oval 1997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9" name="Moon 1998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0" name="Rectangle 1999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1" name="Oval 2000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2" name="Moon 2001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3" name="Rectangle 2002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4" name="Oval 2003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5" name="Moon 2004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6" name="Rectangle 2005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7" name="Oval 2006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8" name="Moon 2007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9" name="Rectangle 2008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0" name="Oval 2009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1" name="Moon 2010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2" name="Rectangle 2011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3" name="Oval 2012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4" name="Moon 2013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5" name="Rectangle 2014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6" name="Oval 2015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7" name="Moon 2016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8" name="Rectangle 2017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9" name="Oval 2018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0" name="Moon 2019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1" name="Rectangle 2020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2" name="Oval 2021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3" name="Moon 2022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4" name="Rectangle 2023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5" name="Oval 2024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6" name="Moon 2025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7" name="Rectangle 2026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8" name="Oval 2027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9" name="Moon 2028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0" name="Rectangle 2029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1" name="Oval 2030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2" name="Moon 2031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3" name="Rectangle 2032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4" name="Oval 2033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5" name="Moon 2034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6" name="Rectangle 2035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37" name="Oval 2036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8" name="Moon 2037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9" name="Rectangle 2038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40" name="Oval 2039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1" name="Moon 2040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2" name="Rectangle 2041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3" name="Oval 2042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4" name="Moon 2043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5" name="Rectangle 2044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6" name="Oval 2045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7" name="Moon 2046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Rectangle 2047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Oval 2048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Moon 2049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2050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Oval 2051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Moon 2052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Rectangle 2053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Oval 2054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Moon 2055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Oval 2057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Moon 2058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Rectangle 2059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1" name="Oval 2060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Moon 2061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4" name="Oval 2063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Moon 2064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Rectangle 2065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Oval 2066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Moon 2067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Rectangle 2068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Oval 2069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1" name="Moon 2070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Rectangle 2071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3" name="Oval 2072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Moon 2073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Rectangle 2074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6" name="Oval 2075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Moon 2076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Rectangle 2077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9" name="Oval 2078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Moon 2079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Rectangle 2080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Oval 2081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3" name="Moon 2082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Rectangle 2083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5" name="Oval 2084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6" name="Moon 2085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7" name="Rectangle 2086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88" name="Oval 2087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9" name="Moon 2088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0" name="Rectangle 2089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1" name="Oval 2090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2" name="Moon 2091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3" name="Rectangle 2092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4" name="Oval 2093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5" name="Moon 2094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6" name="Rectangle 2095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7" name="Oval 2096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8" name="Moon 2097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9" name="Rectangle 2098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0" name="Oval 2099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1" name="Moon 2100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2" name="Rectangle 2101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3" name="Oval 2102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4" name="Moon 2103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5" name="Rectangle 2104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6" name="Oval 2105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7" name="Moon 2106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8" name="Rectangle 2107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9" name="Oval 2108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0" name="Moon 2109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1" name="Rectangle 2110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2" name="Oval 2111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3" name="Moon 2112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4" name="Rectangle 2113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5" name="Oval 2114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6" name="Moon 2115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7" name="Rectangle 2116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8" name="Oval 2117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9" name="Moon 2118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0" name="Rectangle 2119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1" name="Oval 2120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2" name="Moon 2121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3" name="Rectangle 2122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4" name="Oval 2123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5" name="Moon 2124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6" name="Rectangle 2125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7" name="Oval 2126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8" name="Moon 2127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9" name="Rectangle 2128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0" name="Oval 2129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1" name="Moon 2130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2" name="Rectangle 2131"/>
          <p:cNvSpPr/>
          <p:nvPr userDrawn="1"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3" name="Oval 2132"/>
          <p:cNvSpPr/>
          <p:nvPr userDrawn="1"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4" name="Moon 2133"/>
          <p:cNvSpPr/>
          <p:nvPr userDrawn="1"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5" name="Rectangle 2134"/>
          <p:cNvSpPr/>
          <p:nvPr userDrawn="1"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6" name="Oval 2135"/>
          <p:cNvSpPr/>
          <p:nvPr userDrawn="1"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7" name="Moon 2136"/>
          <p:cNvSpPr/>
          <p:nvPr userDrawn="1"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8" name="Rectangle 2137"/>
          <p:cNvSpPr/>
          <p:nvPr userDrawn="1"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9" name="Oval 2138"/>
          <p:cNvSpPr/>
          <p:nvPr userDrawn="1"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0" name="Moon 2139"/>
          <p:cNvSpPr/>
          <p:nvPr userDrawn="1"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1" name="Rectangle 2140"/>
          <p:cNvSpPr/>
          <p:nvPr userDrawn="1"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42" name="Oval 2141"/>
          <p:cNvSpPr/>
          <p:nvPr userDrawn="1"/>
        </p:nvSpPr>
        <p:spPr>
          <a:xfrm>
            <a:off x="730554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3" name="Moon 2142"/>
          <p:cNvSpPr/>
          <p:nvPr userDrawn="1"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4" name="Rectangle 2143"/>
          <p:cNvSpPr/>
          <p:nvPr userDrawn="1"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45" name="Oval 2144"/>
          <p:cNvSpPr/>
          <p:nvPr userDrawn="1"/>
        </p:nvSpPr>
        <p:spPr>
          <a:xfrm>
            <a:off x="768644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6" name="Moon 2145"/>
          <p:cNvSpPr/>
          <p:nvPr userDrawn="1"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7" name="Rectangle 2146"/>
          <p:cNvSpPr/>
          <p:nvPr userDrawn="1"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8" name="Oval 2147"/>
          <p:cNvSpPr/>
          <p:nvPr userDrawn="1"/>
        </p:nvSpPr>
        <p:spPr>
          <a:xfrm>
            <a:off x="806735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9" name="Moon 2148"/>
          <p:cNvSpPr/>
          <p:nvPr userDrawn="1"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" name="Rectangle 2149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" name="Oval 2150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" name="Moon 2151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3" name="Rectangle 2152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4" name="Oval 2153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" name="Moon 2154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6" name="Rectangle 2155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7" name="Oval 2156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8" name="Moon 2157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9" name="Rectangle 2158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60" name="Oval 2159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" name="Moon 2160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" name="Rectangle 2161"/>
          <p:cNvSpPr/>
          <p:nvPr userDrawn="1"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" name="Oval 2162"/>
          <p:cNvSpPr/>
          <p:nvPr userDrawn="1"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" name="Moon 2163"/>
          <p:cNvSpPr/>
          <p:nvPr userDrawn="1"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5" name="Rectangle 2164"/>
          <p:cNvSpPr/>
          <p:nvPr userDrawn="1"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6" name="Oval 2165"/>
          <p:cNvSpPr/>
          <p:nvPr userDrawn="1"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7" name="Moon 2166"/>
          <p:cNvSpPr/>
          <p:nvPr userDrawn="1"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8" name="Rectangle 2167"/>
          <p:cNvSpPr/>
          <p:nvPr userDrawn="1"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9" name="Oval 2168"/>
          <p:cNvSpPr/>
          <p:nvPr userDrawn="1"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0" name="Moon 2169"/>
          <p:cNvSpPr/>
          <p:nvPr userDrawn="1"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1" name="Rectangle 2170"/>
          <p:cNvSpPr/>
          <p:nvPr userDrawn="1"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72" name="Oval 2171"/>
          <p:cNvSpPr/>
          <p:nvPr userDrawn="1"/>
        </p:nvSpPr>
        <p:spPr>
          <a:xfrm>
            <a:off x="730554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3" name="Moon 2172"/>
          <p:cNvSpPr/>
          <p:nvPr userDrawn="1"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4" name="Rectangle 2173"/>
          <p:cNvSpPr/>
          <p:nvPr userDrawn="1"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75" name="Oval 2174"/>
          <p:cNvSpPr/>
          <p:nvPr userDrawn="1"/>
        </p:nvSpPr>
        <p:spPr>
          <a:xfrm>
            <a:off x="768644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6" name="Moon 2175"/>
          <p:cNvSpPr/>
          <p:nvPr userDrawn="1"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7" name="Rectangle 2176"/>
          <p:cNvSpPr/>
          <p:nvPr userDrawn="1"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8" name="Oval 2177"/>
          <p:cNvSpPr/>
          <p:nvPr userDrawn="1"/>
        </p:nvSpPr>
        <p:spPr>
          <a:xfrm>
            <a:off x="806735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9" name="Moon 2178"/>
          <p:cNvSpPr/>
          <p:nvPr userDrawn="1"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0" name="Rectangle 2179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1" name="Oval 2180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2" name="Moon 2181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3" name="Rectangle 2182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84" name="Oval 2183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5" name="Moon 2184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6" name="Rectangle 2185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7" name="Oval 2186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8" name="Moon 2187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9" name="Rectangle 2188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0" name="Oval 2189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1" name="Moon 2190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2" name="Rectangle 2191"/>
          <p:cNvSpPr/>
          <p:nvPr userDrawn="1"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3" name="Oval 2192"/>
          <p:cNvSpPr/>
          <p:nvPr userDrawn="1"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4" name="Moon 2193"/>
          <p:cNvSpPr/>
          <p:nvPr userDrawn="1"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5" name="Rectangle 2194"/>
          <p:cNvSpPr/>
          <p:nvPr userDrawn="1"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6" name="Oval 2195"/>
          <p:cNvSpPr/>
          <p:nvPr userDrawn="1"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7" name="Moon 2196"/>
          <p:cNvSpPr/>
          <p:nvPr userDrawn="1"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8" name="Rectangle 2197"/>
          <p:cNvSpPr/>
          <p:nvPr userDrawn="1"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9" name="Oval 2198"/>
          <p:cNvSpPr/>
          <p:nvPr userDrawn="1"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0" name="Moon 2199"/>
          <p:cNvSpPr/>
          <p:nvPr userDrawn="1"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1" name="Rectangle 2200"/>
          <p:cNvSpPr/>
          <p:nvPr userDrawn="1"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02" name="Oval 2201"/>
          <p:cNvSpPr/>
          <p:nvPr userDrawn="1"/>
        </p:nvSpPr>
        <p:spPr>
          <a:xfrm>
            <a:off x="730554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3" name="Moon 2202"/>
          <p:cNvSpPr/>
          <p:nvPr userDrawn="1"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4" name="Rectangle 2203"/>
          <p:cNvSpPr/>
          <p:nvPr userDrawn="1"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05" name="Oval 2204"/>
          <p:cNvSpPr/>
          <p:nvPr userDrawn="1"/>
        </p:nvSpPr>
        <p:spPr>
          <a:xfrm>
            <a:off x="768644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6" name="Moon 2205"/>
          <p:cNvSpPr/>
          <p:nvPr userDrawn="1"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7" name="Rectangle 2206"/>
          <p:cNvSpPr/>
          <p:nvPr userDrawn="1"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8" name="Oval 2207"/>
          <p:cNvSpPr/>
          <p:nvPr userDrawn="1"/>
        </p:nvSpPr>
        <p:spPr>
          <a:xfrm>
            <a:off x="806735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" name="Moon 2208"/>
          <p:cNvSpPr/>
          <p:nvPr userDrawn="1"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" name="Rectangle 2209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1" name="Oval 2210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" name="Moon 2211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3" name="Rectangle 2212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4" name="Oval 2213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5" name="Moon 2214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6" name="Rectangle 2215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17" name="Oval 2216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8" name="Moon 2217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9" name="Rectangle 2218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0" name="Oval 2219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1" name="Moon 2220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2" name="Rectangle 2221"/>
          <p:cNvSpPr/>
          <p:nvPr userDrawn="1"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3" name="Oval 2222"/>
          <p:cNvSpPr/>
          <p:nvPr userDrawn="1"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4" name="Moon 2223"/>
          <p:cNvSpPr/>
          <p:nvPr userDrawn="1"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5" name="Rectangle 2224"/>
          <p:cNvSpPr/>
          <p:nvPr userDrawn="1"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6" name="Oval 2225"/>
          <p:cNvSpPr/>
          <p:nvPr userDrawn="1"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7" name="Moon 2226"/>
          <p:cNvSpPr/>
          <p:nvPr userDrawn="1"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8" name="Rectangle 2227"/>
          <p:cNvSpPr/>
          <p:nvPr userDrawn="1"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9" name="Oval 2228"/>
          <p:cNvSpPr/>
          <p:nvPr userDrawn="1"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0" name="Moon 2229"/>
          <p:cNvSpPr/>
          <p:nvPr userDrawn="1"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1" name="Rectangle 2230"/>
          <p:cNvSpPr/>
          <p:nvPr userDrawn="1"/>
        </p:nvSpPr>
        <p:spPr>
          <a:xfrm>
            <a:off x="7237167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2" name="Oval 2231"/>
          <p:cNvSpPr/>
          <p:nvPr userDrawn="1"/>
        </p:nvSpPr>
        <p:spPr>
          <a:xfrm>
            <a:off x="730554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3" name="Moon 2232"/>
          <p:cNvSpPr/>
          <p:nvPr userDrawn="1"/>
        </p:nvSpPr>
        <p:spPr>
          <a:xfrm>
            <a:off x="730554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4" name="Rectangle 2233"/>
          <p:cNvSpPr/>
          <p:nvPr userDrawn="1"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5" name="Oval 2234"/>
          <p:cNvSpPr/>
          <p:nvPr userDrawn="1"/>
        </p:nvSpPr>
        <p:spPr>
          <a:xfrm>
            <a:off x="768644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6" name="Moon 2235"/>
          <p:cNvSpPr/>
          <p:nvPr userDrawn="1"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7" name="Rectangle 2236"/>
          <p:cNvSpPr/>
          <p:nvPr userDrawn="1"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8" name="Oval 2237"/>
          <p:cNvSpPr/>
          <p:nvPr userDrawn="1"/>
        </p:nvSpPr>
        <p:spPr>
          <a:xfrm>
            <a:off x="806735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9" name="Moon 2238"/>
          <p:cNvSpPr/>
          <p:nvPr userDrawn="1"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0" name="Rectangle 2239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41" name="Oval 2240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2" name="Moon 2241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3" name="Rectangle 2242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4" name="Oval 2243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5" name="Moon 2244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6" name="Rectangle 2245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7" name="Oval 2246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8" name="Moon 2247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" name="Rectangle 2248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0" name="Oval 2249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1" name="Moon 2250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" name="Rectangle 2251"/>
          <p:cNvSpPr/>
          <p:nvPr userDrawn="1"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" name="Oval 2252"/>
          <p:cNvSpPr/>
          <p:nvPr userDrawn="1"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" name="Moon 2253"/>
          <p:cNvSpPr/>
          <p:nvPr userDrawn="1"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" name="Rectangle 2254"/>
          <p:cNvSpPr/>
          <p:nvPr userDrawn="1"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" name="Oval 2255"/>
          <p:cNvSpPr/>
          <p:nvPr userDrawn="1"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7" name="Moon 2256"/>
          <p:cNvSpPr/>
          <p:nvPr userDrawn="1"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8" name="Rectangle 2257"/>
          <p:cNvSpPr/>
          <p:nvPr userDrawn="1"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" name="Oval 2258"/>
          <p:cNvSpPr/>
          <p:nvPr userDrawn="1"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0" name="Moon 2259"/>
          <p:cNvSpPr/>
          <p:nvPr userDrawn="1"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1" name="Rectangle 2260"/>
          <p:cNvSpPr/>
          <p:nvPr userDrawn="1"/>
        </p:nvSpPr>
        <p:spPr>
          <a:xfrm>
            <a:off x="723716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2" name="Oval 2261"/>
          <p:cNvSpPr/>
          <p:nvPr userDrawn="1"/>
        </p:nvSpPr>
        <p:spPr>
          <a:xfrm>
            <a:off x="730554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3" name="Moon 2262"/>
          <p:cNvSpPr/>
          <p:nvPr userDrawn="1"/>
        </p:nvSpPr>
        <p:spPr>
          <a:xfrm>
            <a:off x="730554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4" name="Rectangle 2263"/>
          <p:cNvSpPr/>
          <p:nvPr userDrawn="1"/>
        </p:nvSpPr>
        <p:spPr>
          <a:xfrm>
            <a:off x="7618070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5" name="Oval 2264"/>
          <p:cNvSpPr/>
          <p:nvPr userDrawn="1"/>
        </p:nvSpPr>
        <p:spPr>
          <a:xfrm>
            <a:off x="768644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6" name="Moon 2265"/>
          <p:cNvSpPr/>
          <p:nvPr userDrawn="1"/>
        </p:nvSpPr>
        <p:spPr>
          <a:xfrm>
            <a:off x="768644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7" name="Rectangle 2266"/>
          <p:cNvSpPr/>
          <p:nvPr userDrawn="1"/>
        </p:nvSpPr>
        <p:spPr>
          <a:xfrm>
            <a:off x="7998974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8" name="Oval 2267"/>
          <p:cNvSpPr/>
          <p:nvPr userDrawn="1"/>
        </p:nvSpPr>
        <p:spPr>
          <a:xfrm>
            <a:off x="806735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9" name="Moon 2268"/>
          <p:cNvSpPr/>
          <p:nvPr userDrawn="1"/>
        </p:nvSpPr>
        <p:spPr>
          <a:xfrm>
            <a:off x="806735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0" name="Rectangle 2269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1" name="Oval 2270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2" name="Moon 2271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3" name="Rectangle 2272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4" name="Oval 2273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5" name="Moon 2274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6" name="Rectangle 2275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7" name="Oval 2276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8" name="Moon 2277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9" name="Rectangle 2278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0" name="Oval 2279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1" name="Moon 2280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2" name="Rectangle 2281"/>
          <p:cNvSpPr/>
          <p:nvPr userDrawn="1"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3" name="Oval 2282"/>
          <p:cNvSpPr/>
          <p:nvPr userDrawn="1"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4" name="Moon 2283"/>
          <p:cNvSpPr/>
          <p:nvPr userDrawn="1"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5" name="Rectangle 2284"/>
          <p:cNvSpPr/>
          <p:nvPr userDrawn="1"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6" name="Oval 2285"/>
          <p:cNvSpPr/>
          <p:nvPr userDrawn="1"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7" name="Moon 2286"/>
          <p:cNvSpPr/>
          <p:nvPr userDrawn="1"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8" name="Rectangle 2287"/>
          <p:cNvSpPr/>
          <p:nvPr userDrawn="1"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9" name="Oval 2288"/>
          <p:cNvSpPr/>
          <p:nvPr userDrawn="1"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0" name="Moon 2289"/>
          <p:cNvSpPr/>
          <p:nvPr userDrawn="1"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1" name="Rectangle 2290"/>
          <p:cNvSpPr/>
          <p:nvPr userDrawn="1"/>
        </p:nvSpPr>
        <p:spPr>
          <a:xfrm>
            <a:off x="7237167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2" name="Oval 2291"/>
          <p:cNvSpPr/>
          <p:nvPr userDrawn="1"/>
        </p:nvSpPr>
        <p:spPr>
          <a:xfrm>
            <a:off x="730554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3" name="Moon 2292"/>
          <p:cNvSpPr/>
          <p:nvPr userDrawn="1"/>
        </p:nvSpPr>
        <p:spPr>
          <a:xfrm>
            <a:off x="730554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4" name="Rectangle 2293"/>
          <p:cNvSpPr/>
          <p:nvPr userDrawn="1"/>
        </p:nvSpPr>
        <p:spPr>
          <a:xfrm>
            <a:off x="7618070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5" name="Oval 2294"/>
          <p:cNvSpPr/>
          <p:nvPr userDrawn="1"/>
        </p:nvSpPr>
        <p:spPr>
          <a:xfrm>
            <a:off x="768644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6" name="Moon 2295"/>
          <p:cNvSpPr/>
          <p:nvPr userDrawn="1"/>
        </p:nvSpPr>
        <p:spPr>
          <a:xfrm>
            <a:off x="768644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7" name="Rectangle 2296"/>
          <p:cNvSpPr/>
          <p:nvPr userDrawn="1"/>
        </p:nvSpPr>
        <p:spPr>
          <a:xfrm>
            <a:off x="7998974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8" name="Oval 2297"/>
          <p:cNvSpPr/>
          <p:nvPr userDrawn="1"/>
        </p:nvSpPr>
        <p:spPr>
          <a:xfrm>
            <a:off x="806735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9" name="Moon 2298"/>
          <p:cNvSpPr/>
          <p:nvPr userDrawn="1"/>
        </p:nvSpPr>
        <p:spPr>
          <a:xfrm>
            <a:off x="806735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0" name="Rectangle 2299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01" name="Oval 2300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2" name="Moon 2301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3" name="Rectangle 2302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04" name="Oval 2303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5" name="Moon 2304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6" name="Rectangle 2305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7" name="Oval 2306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8" name="Moon 2307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9" name="Rectangle 2308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10" name="Oval 2309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1" name="Moon 2310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2" name="Rectangle 2311"/>
          <p:cNvSpPr/>
          <p:nvPr userDrawn="1"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3" name="Oval 2312"/>
          <p:cNvSpPr/>
          <p:nvPr userDrawn="1"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4" name="Moon 2313"/>
          <p:cNvSpPr/>
          <p:nvPr userDrawn="1"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5" name="Rectangle 2314"/>
          <p:cNvSpPr/>
          <p:nvPr userDrawn="1"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6" name="Oval 2315"/>
          <p:cNvSpPr/>
          <p:nvPr userDrawn="1"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7" name="Moon 2316"/>
          <p:cNvSpPr/>
          <p:nvPr userDrawn="1"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8" name="Rectangle 2317"/>
          <p:cNvSpPr/>
          <p:nvPr userDrawn="1"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9" name="Oval 2318"/>
          <p:cNvSpPr/>
          <p:nvPr userDrawn="1"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0" name="Moon 2319"/>
          <p:cNvSpPr/>
          <p:nvPr userDrawn="1"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1" name="Rectangle 2320"/>
          <p:cNvSpPr/>
          <p:nvPr userDrawn="1"/>
        </p:nvSpPr>
        <p:spPr>
          <a:xfrm>
            <a:off x="7237167" y="266605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2" name="Oval 2321"/>
          <p:cNvSpPr/>
          <p:nvPr userDrawn="1"/>
        </p:nvSpPr>
        <p:spPr>
          <a:xfrm>
            <a:off x="730554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3" name="Moon 2322"/>
          <p:cNvSpPr/>
          <p:nvPr userDrawn="1"/>
        </p:nvSpPr>
        <p:spPr>
          <a:xfrm>
            <a:off x="730554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4" name="Rectangle 2323"/>
          <p:cNvSpPr/>
          <p:nvPr userDrawn="1"/>
        </p:nvSpPr>
        <p:spPr>
          <a:xfrm>
            <a:off x="7618070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5" name="Oval 2324"/>
          <p:cNvSpPr/>
          <p:nvPr userDrawn="1"/>
        </p:nvSpPr>
        <p:spPr>
          <a:xfrm>
            <a:off x="768644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6" name="Moon 2325"/>
          <p:cNvSpPr/>
          <p:nvPr userDrawn="1"/>
        </p:nvSpPr>
        <p:spPr>
          <a:xfrm>
            <a:off x="768644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7" name="Rectangle 2326"/>
          <p:cNvSpPr/>
          <p:nvPr userDrawn="1"/>
        </p:nvSpPr>
        <p:spPr>
          <a:xfrm>
            <a:off x="799897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8" name="Oval 2327"/>
          <p:cNvSpPr/>
          <p:nvPr userDrawn="1"/>
        </p:nvSpPr>
        <p:spPr>
          <a:xfrm>
            <a:off x="806735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9" name="Moon 2328"/>
          <p:cNvSpPr/>
          <p:nvPr userDrawn="1"/>
        </p:nvSpPr>
        <p:spPr>
          <a:xfrm>
            <a:off x="806735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0" name="Rectangle 2329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31" name="Oval 2330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2" name="Moon 2331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3" name="Rectangle 2332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34" name="Oval 2333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5" name="Moon 2334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6" name="Rectangle 2335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7" name="Oval 2336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8" name="Moon 2337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9" name="Rectangle 2338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0" name="Oval 2339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1" name="Moon 2340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2" name="Rectangle 2341"/>
          <p:cNvSpPr/>
          <p:nvPr userDrawn="1"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3" name="Oval 2342"/>
          <p:cNvSpPr/>
          <p:nvPr userDrawn="1"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4" name="Moon 2343"/>
          <p:cNvSpPr/>
          <p:nvPr userDrawn="1"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5" name="Rectangle 2344"/>
          <p:cNvSpPr/>
          <p:nvPr userDrawn="1"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6" name="Oval 2345"/>
          <p:cNvSpPr/>
          <p:nvPr userDrawn="1"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7" name="Moon 2346"/>
          <p:cNvSpPr/>
          <p:nvPr userDrawn="1"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8" name="Rectangle 2347"/>
          <p:cNvSpPr/>
          <p:nvPr userDrawn="1"/>
        </p:nvSpPr>
        <p:spPr>
          <a:xfrm>
            <a:off x="1523614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9" name="Oval 2348"/>
          <p:cNvSpPr/>
          <p:nvPr userDrawn="1"/>
        </p:nvSpPr>
        <p:spPr>
          <a:xfrm>
            <a:off x="159199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0" name="Moon 2349"/>
          <p:cNvSpPr/>
          <p:nvPr userDrawn="1"/>
        </p:nvSpPr>
        <p:spPr>
          <a:xfrm>
            <a:off x="159199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1" name="Rectangle 2350"/>
          <p:cNvSpPr/>
          <p:nvPr userDrawn="1"/>
        </p:nvSpPr>
        <p:spPr>
          <a:xfrm>
            <a:off x="723716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2" name="Oval 2351"/>
          <p:cNvSpPr/>
          <p:nvPr userDrawn="1"/>
        </p:nvSpPr>
        <p:spPr>
          <a:xfrm>
            <a:off x="730554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3" name="Moon 2352"/>
          <p:cNvSpPr/>
          <p:nvPr userDrawn="1"/>
        </p:nvSpPr>
        <p:spPr>
          <a:xfrm>
            <a:off x="730554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4" name="Rectangle 2353"/>
          <p:cNvSpPr/>
          <p:nvPr userDrawn="1"/>
        </p:nvSpPr>
        <p:spPr>
          <a:xfrm>
            <a:off x="7618070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" name="Oval 2354"/>
          <p:cNvSpPr/>
          <p:nvPr userDrawn="1"/>
        </p:nvSpPr>
        <p:spPr>
          <a:xfrm>
            <a:off x="768644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" name="Moon 2355"/>
          <p:cNvSpPr/>
          <p:nvPr userDrawn="1"/>
        </p:nvSpPr>
        <p:spPr>
          <a:xfrm>
            <a:off x="768644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" name="Rectangle 2356"/>
          <p:cNvSpPr/>
          <p:nvPr userDrawn="1"/>
        </p:nvSpPr>
        <p:spPr>
          <a:xfrm>
            <a:off x="7998974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" name="Oval 2357"/>
          <p:cNvSpPr/>
          <p:nvPr userDrawn="1"/>
        </p:nvSpPr>
        <p:spPr>
          <a:xfrm>
            <a:off x="806735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" name="Moon 2358"/>
          <p:cNvSpPr/>
          <p:nvPr userDrawn="1"/>
        </p:nvSpPr>
        <p:spPr>
          <a:xfrm>
            <a:off x="806735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" name="Rectangle 2359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1" name="Oval 2360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" name="Moon 2361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3" name="Rectangle 2362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4" name="Oval 2363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5" name="Moon 2364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6" name="Rectangle 2365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7" name="Oval 2366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8" name="Moon 2367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9" name="Rectangle 2368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0" name="Oval 2369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1" name="Moon 2370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2" name="Rectangle 2371"/>
          <p:cNvSpPr/>
          <p:nvPr userDrawn="1"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3" name="Oval 2372"/>
          <p:cNvSpPr/>
          <p:nvPr userDrawn="1"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4" name="Moon 2373"/>
          <p:cNvSpPr/>
          <p:nvPr userDrawn="1"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5" name="Rectangle 2374"/>
          <p:cNvSpPr/>
          <p:nvPr userDrawn="1"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6" name="Oval 2375"/>
          <p:cNvSpPr/>
          <p:nvPr userDrawn="1"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7" name="Moon 2376"/>
          <p:cNvSpPr/>
          <p:nvPr userDrawn="1"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8" name="Rectangle 2377"/>
          <p:cNvSpPr/>
          <p:nvPr userDrawn="1"/>
        </p:nvSpPr>
        <p:spPr>
          <a:xfrm>
            <a:off x="1523614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9" name="Oval 2378"/>
          <p:cNvSpPr/>
          <p:nvPr userDrawn="1"/>
        </p:nvSpPr>
        <p:spPr>
          <a:xfrm>
            <a:off x="159199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0" name="Moon 2379"/>
          <p:cNvSpPr/>
          <p:nvPr userDrawn="1"/>
        </p:nvSpPr>
        <p:spPr>
          <a:xfrm>
            <a:off x="159199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1" name="Rectangle 2380"/>
          <p:cNvSpPr/>
          <p:nvPr userDrawn="1"/>
        </p:nvSpPr>
        <p:spPr>
          <a:xfrm>
            <a:off x="7237167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82" name="Oval 2381"/>
          <p:cNvSpPr/>
          <p:nvPr userDrawn="1"/>
        </p:nvSpPr>
        <p:spPr>
          <a:xfrm>
            <a:off x="730554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3" name="Moon 2382"/>
          <p:cNvSpPr/>
          <p:nvPr userDrawn="1"/>
        </p:nvSpPr>
        <p:spPr>
          <a:xfrm>
            <a:off x="730554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4" name="Rectangle 2383"/>
          <p:cNvSpPr/>
          <p:nvPr userDrawn="1"/>
        </p:nvSpPr>
        <p:spPr>
          <a:xfrm>
            <a:off x="7618070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5" name="Oval 2384"/>
          <p:cNvSpPr/>
          <p:nvPr userDrawn="1"/>
        </p:nvSpPr>
        <p:spPr>
          <a:xfrm>
            <a:off x="768644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6" name="Moon 2385"/>
          <p:cNvSpPr/>
          <p:nvPr userDrawn="1"/>
        </p:nvSpPr>
        <p:spPr>
          <a:xfrm>
            <a:off x="768644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7" name="Rectangle 2386"/>
          <p:cNvSpPr/>
          <p:nvPr userDrawn="1"/>
        </p:nvSpPr>
        <p:spPr>
          <a:xfrm>
            <a:off x="7998974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8" name="Oval 2387"/>
          <p:cNvSpPr/>
          <p:nvPr userDrawn="1"/>
        </p:nvSpPr>
        <p:spPr>
          <a:xfrm>
            <a:off x="806735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9" name="Moon 2388"/>
          <p:cNvSpPr/>
          <p:nvPr userDrawn="1"/>
        </p:nvSpPr>
        <p:spPr>
          <a:xfrm>
            <a:off x="806735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0" name="Rectangle 2389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1" name="Oval 2390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2" name="Moon 2391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3" name="Rectangle 2392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4" name="Oval 2393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5" name="Moon 2394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6" name="Rectangle 2395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97" name="Oval 2396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8" name="Moon 2397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9" name="Rectangle 2398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00" name="Oval 2399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1" name="Moon 2400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2" name="Rectangle 2401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3" name="Oval 2402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4" name="Moon 2403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5" name="Rectangle 2404"/>
          <p:cNvSpPr/>
          <p:nvPr userDrawn="1"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6" name="Oval 2405"/>
          <p:cNvSpPr/>
          <p:nvPr userDrawn="1"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7" name="Moon 2406"/>
          <p:cNvSpPr/>
          <p:nvPr userDrawn="1"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8" name="Rectangle 2407"/>
          <p:cNvSpPr/>
          <p:nvPr userDrawn="1"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9" name="Oval 2408"/>
          <p:cNvSpPr/>
          <p:nvPr userDrawn="1"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0" name="Moon 2409"/>
          <p:cNvSpPr/>
          <p:nvPr userDrawn="1"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1" name="Rectangle 2410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12" name="Oval 2411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3" name="Moon 2412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4" name="Rectangle 2413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15" name="Oval 2414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6" name="Moon 2415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7" name="Rectangle 2416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8" name="Oval 2417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9" name="Moon 2418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0" name="Rectangle 2419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1" name="Oval 2420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2" name="Moon 2421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3" name="Rectangle 2422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4" name="Oval 2423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5" name="Moon 2424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6" name="Rectangle 2425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27" name="Oval 2426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8" name="Moon 2427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9" name="Rectangle 2428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30" name="Oval 2429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1" name="Moon 2430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2" name="Rectangle 2431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3" name="Oval 2432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4" name="Moon 2433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5" name="Rectangle 2434"/>
          <p:cNvSpPr/>
          <p:nvPr userDrawn="1"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6" name="Oval 2435"/>
          <p:cNvSpPr/>
          <p:nvPr userDrawn="1"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7" name="Moon 2436"/>
          <p:cNvSpPr/>
          <p:nvPr userDrawn="1"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8" name="Rectangle 2437"/>
          <p:cNvSpPr/>
          <p:nvPr userDrawn="1"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9" name="Oval 2438"/>
          <p:cNvSpPr/>
          <p:nvPr userDrawn="1"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0" name="Moon 2439"/>
          <p:cNvSpPr/>
          <p:nvPr userDrawn="1"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1" name="Rectangle 2440"/>
          <p:cNvSpPr/>
          <p:nvPr userDrawn="1"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2" name="Oval 2441"/>
          <p:cNvSpPr/>
          <p:nvPr userDrawn="1"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3" name="Moon 2442"/>
          <p:cNvSpPr/>
          <p:nvPr userDrawn="1"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Rectangle 2443"/>
          <p:cNvSpPr/>
          <p:nvPr userDrawn="1"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5" name="Oval 2444"/>
          <p:cNvSpPr/>
          <p:nvPr userDrawn="1"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6" name="Moon 2445"/>
          <p:cNvSpPr/>
          <p:nvPr userDrawn="1"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7" name="Rectangle 2446"/>
          <p:cNvSpPr/>
          <p:nvPr userDrawn="1"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8" name="Oval 2447"/>
          <p:cNvSpPr/>
          <p:nvPr userDrawn="1"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9" name="Moon 2448"/>
          <p:cNvSpPr/>
          <p:nvPr userDrawn="1"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0" name="Rectangle 2449"/>
          <p:cNvSpPr/>
          <p:nvPr userDrawn="1"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1" name="Oval 2450"/>
          <p:cNvSpPr/>
          <p:nvPr userDrawn="1"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2" name="Moon 2451"/>
          <p:cNvSpPr/>
          <p:nvPr userDrawn="1"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3" name="Rectangle 2452"/>
          <p:cNvSpPr/>
          <p:nvPr userDrawn="1"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4" name="Oval 2453"/>
          <p:cNvSpPr/>
          <p:nvPr userDrawn="1"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5" name="Moon 2454"/>
          <p:cNvSpPr/>
          <p:nvPr userDrawn="1"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6" name="Rectangle 2455"/>
          <p:cNvSpPr/>
          <p:nvPr userDrawn="1"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" name="Oval 2456"/>
          <p:cNvSpPr/>
          <p:nvPr userDrawn="1"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" name="Moon 2457"/>
          <p:cNvSpPr/>
          <p:nvPr userDrawn="1"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" name="Rectangle 2458"/>
          <p:cNvSpPr/>
          <p:nvPr userDrawn="1"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" name="Oval 2459"/>
          <p:cNvSpPr/>
          <p:nvPr userDrawn="1"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" name="Moon 2460"/>
          <p:cNvSpPr/>
          <p:nvPr userDrawn="1"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" name="Rectangle 2461"/>
          <p:cNvSpPr/>
          <p:nvPr userDrawn="1"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3" name="Oval 2462"/>
          <p:cNvSpPr/>
          <p:nvPr userDrawn="1"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4" name="Moon 2463"/>
          <p:cNvSpPr/>
          <p:nvPr userDrawn="1"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5" name="Rectangle 2464"/>
          <p:cNvSpPr/>
          <p:nvPr userDrawn="1"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6" name="Oval 2465"/>
          <p:cNvSpPr/>
          <p:nvPr userDrawn="1"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7" name="Moon 2466"/>
          <p:cNvSpPr/>
          <p:nvPr userDrawn="1"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8" name="Rectangle 2467"/>
          <p:cNvSpPr/>
          <p:nvPr userDrawn="1"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9" name="Oval 2468"/>
          <p:cNvSpPr/>
          <p:nvPr userDrawn="1"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0" name="Moon 2469"/>
          <p:cNvSpPr/>
          <p:nvPr userDrawn="1"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1" name="Rectangle 2470"/>
          <p:cNvSpPr/>
          <p:nvPr userDrawn="1"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2" name="Oval 2471"/>
          <p:cNvSpPr/>
          <p:nvPr userDrawn="1"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3" name="Moon 2472"/>
          <p:cNvSpPr/>
          <p:nvPr userDrawn="1"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4" name="Rectangle 2473"/>
          <p:cNvSpPr/>
          <p:nvPr userDrawn="1"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5" name="Oval 2474"/>
          <p:cNvSpPr/>
          <p:nvPr userDrawn="1"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6" name="Moon 2475"/>
          <p:cNvSpPr/>
          <p:nvPr userDrawn="1"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7" name="Rectangle 2476"/>
          <p:cNvSpPr/>
          <p:nvPr userDrawn="1"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8" name="Oval 2477"/>
          <p:cNvSpPr/>
          <p:nvPr userDrawn="1"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9" name="Moon 2478"/>
          <p:cNvSpPr/>
          <p:nvPr userDrawn="1"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0" name="Rectangle 2479"/>
          <p:cNvSpPr/>
          <p:nvPr userDrawn="1"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1" name="Oval 2480"/>
          <p:cNvSpPr/>
          <p:nvPr userDrawn="1"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2" name="Moon 2481"/>
          <p:cNvSpPr/>
          <p:nvPr userDrawn="1"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3" name="Rectangle 2482"/>
          <p:cNvSpPr/>
          <p:nvPr userDrawn="1"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4" name="Oval 2483"/>
          <p:cNvSpPr/>
          <p:nvPr userDrawn="1"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5" name="Moon 2484"/>
          <p:cNvSpPr/>
          <p:nvPr userDrawn="1"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6" name="Rectangle 2485"/>
          <p:cNvSpPr/>
          <p:nvPr userDrawn="1"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7" name="Oval 2486"/>
          <p:cNvSpPr/>
          <p:nvPr userDrawn="1"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8" name="Moon 2487"/>
          <p:cNvSpPr/>
          <p:nvPr userDrawn="1"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9" name="Rectangle 2488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0" name="Oval 2489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1" name="Moon 2490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2" name="Rectangle 2491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3" name="Oval 2492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4" name="Moon 2493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5" name="Rectangle 2494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6" name="Oval 2495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7" name="Moon 2496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8" name="Rectangle 2497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99" name="Oval 2498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0" name="Moon 2499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1" name="Rectangle 2500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02" name="Oval 2501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3" name="Moon 2502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4" name="Rectangle 2503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5" name="Oval 2504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6" name="Moon 2505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7" name="Rectangle 2506"/>
          <p:cNvSpPr/>
          <p:nvPr userDrawn="1"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8" name="Oval 2507"/>
          <p:cNvSpPr/>
          <p:nvPr userDrawn="1"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9" name="Moon 2508"/>
          <p:cNvSpPr/>
          <p:nvPr userDrawn="1"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0" name="Rectangle 2509"/>
          <p:cNvSpPr/>
          <p:nvPr userDrawn="1"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1" name="Oval 2510"/>
          <p:cNvSpPr/>
          <p:nvPr userDrawn="1"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2" name="Moon 2511"/>
          <p:cNvSpPr/>
          <p:nvPr userDrawn="1"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3" name="Rectangle 2512"/>
          <p:cNvSpPr/>
          <p:nvPr userDrawn="1"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4" name="Oval 2513"/>
          <p:cNvSpPr/>
          <p:nvPr userDrawn="1"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5" name="Moon 2514"/>
          <p:cNvSpPr/>
          <p:nvPr userDrawn="1"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6" name="Rectangle 2515"/>
          <p:cNvSpPr/>
          <p:nvPr userDrawn="1"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7" name="Oval 2516"/>
          <p:cNvSpPr/>
          <p:nvPr userDrawn="1"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8" name="Moon 2517"/>
          <p:cNvSpPr/>
          <p:nvPr userDrawn="1"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9" name="Rectangle 2518"/>
          <p:cNvSpPr/>
          <p:nvPr userDrawn="1"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0" name="Oval 2519"/>
          <p:cNvSpPr/>
          <p:nvPr userDrawn="1"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1" name="Moon 2520"/>
          <p:cNvSpPr/>
          <p:nvPr userDrawn="1"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2" name="Rectangle 2521"/>
          <p:cNvSpPr/>
          <p:nvPr userDrawn="1"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3" name="Oval 2522"/>
          <p:cNvSpPr/>
          <p:nvPr userDrawn="1"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4" name="Moon 2523"/>
          <p:cNvSpPr/>
          <p:nvPr userDrawn="1"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5" name="Rectangle 2524"/>
          <p:cNvSpPr/>
          <p:nvPr userDrawn="1"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6" name="Oval 2525"/>
          <p:cNvSpPr/>
          <p:nvPr userDrawn="1"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7" name="Moon 2526"/>
          <p:cNvSpPr/>
          <p:nvPr userDrawn="1"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8" name="Rectangle 2527"/>
          <p:cNvSpPr/>
          <p:nvPr userDrawn="1"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9" name="Oval 2528"/>
          <p:cNvSpPr/>
          <p:nvPr userDrawn="1"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0" name="Moon 2529"/>
          <p:cNvSpPr/>
          <p:nvPr userDrawn="1"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1" name="Rectangle 2530"/>
          <p:cNvSpPr/>
          <p:nvPr userDrawn="1"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2" name="Oval 2531"/>
          <p:cNvSpPr/>
          <p:nvPr userDrawn="1"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3" name="Moon 2532"/>
          <p:cNvSpPr/>
          <p:nvPr userDrawn="1"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4" name="Rectangle 2533"/>
          <p:cNvSpPr/>
          <p:nvPr userDrawn="1"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5" name="Oval 2534"/>
          <p:cNvSpPr/>
          <p:nvPr userDrawn="1"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6" name="Moon 2535"/>
          <p:cNvSpPr/>
          <p:nvPr userDrawn="1"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7" name="Rectangle 2536"/>
          <p:cNvSpPr/>
          <p:nvPr userDrawn="1"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8" name="Oval 2537"/>
          <p:cNvSpPr/>
          <p:nvPr userDrawn="1"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9" name="Moon 2538"/>
          <p:cNvSpPr/>
          <p:nvPr userDrawn="1"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0" name="Rectangle 2539"/>
          <p:cNvSpPr/>
          <p:nvPr userDrawn="1"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1" name="Oval 2540"/>
          <p:cNvSpPr/>
          <p:nvPr userDrawn="1"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2" name="Moon 2541"/>
          <p:cNvSpPr/>
          <p:nvPr userDrawn="1"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3" name="Rectangle 2542"/>
          <p:cNvSpPr/>
          <p:nvPr userDrawn="1"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4" name="Oval 2543"/>
          <p:cNvSpPr/>
          <p:nvPr userDrawn="1"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5" name="Moon 2544"/>
          <p:cNvSpPr/>
          <p:nvPr userDrawn="1"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6" name="Rectangle 2545"/>
          <p:cNvSpPr/>
          <p:nvPr userDrawn="1"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7" name="Oval 2546"/>
          <p:cNvSpPr/>
          <p:nvPr userDrawn="1"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8" name="Moon 2547"/>
          <p:cNvSpPr/>
          <p:nvPr userDrawn="1"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9" name="Rectangle 2548"/>
          <p:cNvSpPr/>
          <p:nvPr userDrawn="1"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0" name="Oval 2549"/>
          <p:cNvSpPr/>
          <p:nvPr userDrawn="1"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1" name="Moon 2550"/>
          <p:cNvSpPr/>
          <p:nvPr userDrawn="1"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2" name="Rectangle 2551"/>
          <p:cNvSpPr/>
          <p:nvPr userDrawn="1"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3" name="Oval 2552"/>
          <p:cNvSpPr/>
          <p:nvPr userDrawn="1"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4" name="Moon 2553"/>
          <p:cNvSpPr/>
          <p:nvPr userDrawn="1"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5" name="Rectangle 2554"/>
          <p:cNvSpPr/>
          <p:nvPr userDrawn="1"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6" name="Oval 2555"/>
          <p:cNvSpPr/>
          <p:nvPr userDrawn="1"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7" name="Moon 2556"/>
          <p:cNvSpPr/>
          <p:nvPr userDrawn="1"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8" name="Rectangle 2557"/>
          <p:cNvSpPr/>
          <p:nvPr userDrawn="1"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9" name="Oval 2558"/>
          <p:cNvSpPr/>
          <p:nvPr userDrawn="1"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" name="Moon 2559"/>
          <p:cNvSpPr/>
          <p:nvPr userDrawn="1"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" name="Rectangle 2560"/>
          <p:cNvSpPr/>
          <p:nvPr userDrawn="1"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2" name="Oval 2561"/>
          <p:cNvSpPr/>
          <p:nvPr userDrawn="1"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3" name="Moon 2562"/>
          <p:cNvSpPr/>
          <p:nvPr userDrawn="1"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4" name="Rectangle 2563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5" name="Oval 2564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6" name="Moon 2565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7" name="Rectangle 2566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8" name="Oval 2567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9" name="Moon 2568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0" name="Rectangle 2569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1" name="Oval 2570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2" name="Moon 2571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3" name="Rectangle 2572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4" name="Oval 2573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5" name="Moon 2574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6" name="Rectangle 2575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7" name="Oval 2576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8" name="Moon 2577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9" name="Rectangle 2578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0" name="Oval 2579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1" name="Moon 2580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2" name="Rectangle 2581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3" name="Oval 2582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4" name="Moon 2583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5" name="Rectangle 2584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6" name="Oval 2585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7" name="Moon 2586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8" name="Rectangle 2587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9" name="Oval 2588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0" name="Moon 2589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1" name="Rectangle 2590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2" name="Oval 2591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3" name="Moon 2592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4" name="Rectangle 2593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95" name="Oval 2594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6" name="Moon 2595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7" name="Rectangle 2596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8" name="Oval 2597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9" name="Moon 2598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0" name="Rectangle 2599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1" name="Oval 2600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2" name="Moon 2601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3" name="Rectangle 2602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4" name="Oval 2603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5" name="Moon 2604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6" name="Rectangle 2605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7" name="Oval 2606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8" name="Moon 2607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9" name="Rectangle 2608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10" name="Oval 2609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1" name="Moon 2610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2" name="Rectangle 2611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3" name="Oval 2612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4" name="Moon 2613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5" name="Rectangle 2614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6" name="Oval 2615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7" name="Moon 2616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8" name="Rectangle 2617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9" name="Oval 2618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0" name="Moon 2619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1" name="Rectangle 2620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2" name="Oval 2621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3" name="Moon 2622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4" name="Rectangle 2623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5" name="Oval 2624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6" name="Moon 2625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7" name="Rectangle 2626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8" name="Oval 2627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9" name="Moon 2628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0" name="Rectangle 2629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1" name="Oval 2630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2" name="Moon 2631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3" name="Rectangle 2632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34" name="Oval 2633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5" name="Moon 2634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6" name="Rectangle 2635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7" name="Oval 2636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8" name="Moon 2637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9" name="Rectangle 2638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0" name="Oval 2639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1" name="Moon 2640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2" name="Rectangle 2641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3" name="Oval 2642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4" name="Moon 2643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5" name="Rectangle 2644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6" name="Oval 2645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7" name="Moon 2646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8" name="Rectangle 2647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9" name="Oval 2648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0" name="Moon 2649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1" name="Rectangle 2650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2" name="Oval 2651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3" name="Moon 2652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4" name="Rectangle 2653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55" name="Oval 2654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6" name="Moon 2655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7" name="Rectangle 2656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58" name="Oval 2657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9" name="Moon 2658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0" name="Rectangle 2659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1" name="Oval 2660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" name="Moon 2661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" name="Rectangle 2662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4" name="Oval 2663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5" name="Moon 2664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6" name="Rectangle 2665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67" name="Oval 2666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8" name="Moon 2667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9" name="Rectangle 2668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0" name="Oval 2669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1" name="Moon 2670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2" name="Rectangle 2671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3" name="Oval 2672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4" name="Moon 2673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5" name="Rectangle 2674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6" name="Oval 2675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7" name="Moon 2676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8" name="Rectangle 2677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9" name="Oval 2678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0" name="Moon 2679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1" name="Rectangle 2680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2" name="Oval 2681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3" name="Moon 2682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4" name="Rectangle 2683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5" name="Oval 2684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6" name="Moon 2685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7" name="Rectangle 2686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8" name="Oval 2687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9" name="Moon 2688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0" name="Rectangle 2689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1" name="Oval 2690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2" name="Moon 2691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3" name="Rectangle 2692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4" name="Oval 2693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5" name="Moon 2694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6" name="Rectangle 2695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7" name="Oval 2696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8" name="Moon 2697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9" name="Rectangle 2698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0" name="Oval 2699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1" name="Moon 2700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2" name="Rectangle 2701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3" name="Oval 2702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4" name="Moon 2703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5" name="Rectangle 2704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06" name="Oval 2705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7" name="Moon 2706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8" name="Rectangle 2707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9" name="Oval 2708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0" name="Moon 2709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1" name="Rectangle 2710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2" name="Oval 2711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3" name="Moon 2712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4" name="Rectangle 2713"/>
          <p:cNvSpPr/>
          <p:nvPr userDrawn="1"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5" name="Oval 2714"/>
          <p:cNvSpPr/>
          <p:nvPr userDrawn="1"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6" name="Moon 2715"/>
          <p:cNvSpPr/>
          <p:nvPr userDrawn="1"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7" name="Rectangle 2716"/>
          <p:cNvSpPr/>
          <p:nvPr userDrawn="1"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8" name="Oval 2717"/>
          <p:cNvSpPr/>
          <p:nvPr userDrawn="1"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9" name="Moon 2718"/>
          <p:cNvSpPr/>
          <p:nvPr userDrawn="1"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0" name="Rectangle 2719"/>
          <p:cNvSpPr/>
          <p:nvPr userDrawn="1"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1" name="Oval 2720"/>
          <p:cNvSpPr/>
          <p:nvPr userDrawn="1"/>
        </p:nvSpPr>
        <p:spPr>
          <a:xfrm>
            <a:off x="349650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2" name="Moon 2721"/>
          <p:cNvSpPr/>
          <p:nvPr userDrawn="1"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3" name="Rectangle 2722"/>
          <p:cNvSpPr/>
          <p:nvPr userDrawn="1"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4" name="Oval 2723"/>
          <p:cNvSpPr/>
          <p:nvPr userDrawn="1"/>
        </p:nvSpPr>
        <p:spPr>
          <a:xfrm>
            <a:off x="387741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5" name="Moon 2724"/>
          <p:cNvSpPr/>
          <p:nvPr userDrawn="1"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6" name="Rectangle 2725"/>
          <p:cNvSpPr/>
          <p:nvPr userDrawn="1"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27" name="Oval 2726"/>
          <p:cNvSpPr/>
          <p:nvPr userDrawn="1"/>
        </p:nvSpPr>
        <p:spPr>
          <a:xfrm>
            <a:off x="540102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8" name="Moon 2727"/>
          <p:cNvSpPr/>
          <p:nvPr userDrawn="1"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9" name="Rectangle 2728"/>
          <p:cNvSpPr/>
          <p:nvPr userDrawn="1"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30" name="Oval 2729"/>
          <p:cNvSpPr/>
          <p:nvPr userDrawn="1"/>
        </p:nvSpPr>
        <p:spPr>
          <a:xfrm>
            <a:off x="578192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1" name="Moon 2730"/>
          <p:cNvSpPr/>
          <p:nvPr userDrawn="1"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2" name="Rectangle 2731"/>
          <p:cNvSpPr/>
          <p:nvPr userDrawn="1"/>
        </p:nvSpPr>
        <p:spPr>
          <a:xfrm>
            <a:off x="6856263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3" name="Oval 2732"/>
          <p:cNvSpPr/>
          <p:nvPr userDrawn="1"/>
        </p:nvSpPr>
        <p:spPr>
          <a:xfrm>
            <a:off x="692463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4" name="Moon 2733"/>
          <p:cNvSpPr/>
          <p:nvPr userDrawn="1"/>
        </p:nvSpPr>
        <p:spPr>
          <a:xfrm>
            <a:off x="692463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5" name="Rectangle 2734"/>
          <p:cNvSpPr/>
          <p:nvPr userDrawn="1"/>
        </p:nvSpPr>
        <p:spPr>
          <a:xfrm>
            <a:off x="6856263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6" name="Oval 2735"/>
          <p:cNvSpPr/>
          <p:nvPr userDrawn="1"/>
        </p:nvSpPr>
        <p:spPr>
          <a:xfrm>
            <a:off x="6924639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7" name="Moon 2736"/>
          <p:cNvSpPr/>
          <p:nvPr userDrawn="1"/>
        </p:nvSpPr>
        <p:spPr>
          <a:xfrm>
            <a:off x="692463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676" y="1531403"/>
            <a:ext cx="5332648" cy="1978560"/>
          </a:xfrm>
        </p:spPr>
        <p:txBody>
          <a:bodyPr anchor="b"/>
          <a:lstStyle>
            <a:lvl1pPr algn="ctr"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676" y="3602038"/>
            <a:ext cx="5332648" cy="1730068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3247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latin typeface="+mn-lt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1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5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3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1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0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37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0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44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2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9" y="1122363"/>
            <a:ext cx="7858144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643921" y="3602038"/>
            <a:ext cx="785615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75" name="Rectangle 774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Moon 845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Rectangle 846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8" name="Oval 847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Moon 848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Rectangle 849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Oval 850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Moon 851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Rectangle 852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Moon 854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Rectangle 855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Moon 857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Rectangle 858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Moon 860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Rectangle 861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Moon 863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Rectangle 864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6" name="Oval 865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Moon 866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8" name="Rectangle 867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9" name="Oval 868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Moon 869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Rectangle 870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Moon 872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Rectangle 873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Moon 875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Rectangle 876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Moon 878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Rectangle 879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Moon 881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3" name="Rectangle 882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val 883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Moon 884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Rectangle 885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Oval 886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Moon 887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Moon 890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Rectangle 891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Moon 893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Rectangle 894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Moon 896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Rectangle 897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0" name="Moon 899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" name="Rectangle 900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2" name="Oval 901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3" name="Moon 902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" name="Rectangle 903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5" name="Oval 904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Moon 905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Rectangle 906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Oval 907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Moon 908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Rectangle 909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Oval 910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Moon 911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Rectangle 912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4" name="Oval 913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Moon 914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2" name="Oval 1441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Moon 1442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4" name="Rectangle 144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5" name="Oval 144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Moon 144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Rectangle 144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8" name="Oval 144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Moon 144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Rectangle 1449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1" name="Oval 1450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2" name="Moon 1451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3" name="Rectangle 1452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Oval 1453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Moon 1454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Rectangle 1455"/>
          <p:cNvSpPr/>
          <p:nvPr userDrawn="1"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Oval 1456"/>
          <p:cNvSpPr/>
          <p:nvPr userDrawn="1"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8" name="Moon 1457"/>
          <p:cNvSpPr/>
          <p:nvPr userDrawn="1"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Rectangle 1458"/>
          <p:cNvSpPr/>
          <p:nvPr userDrawn="1"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0" name="Oval 1459"/>
          <p:cNvSpPr/>
          <p:nvPr userDrawn="1"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1" name="Moon 1460"/>
          <p:cNvSpPr/>
          <p:nvPr userDrawn="1"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2" name="Rectangle 1461"/>
          <p:cNvSpPr/>
          <p:nvPr userDrawn="1"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Oval 1462"/>
          <p:cNvSpPr/>
          <p:nvPr userDrawn="1"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Moon 1463"/>
          <p:cNvSpPr/>
          <p:nvPr userDrawn="1"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Rectangle 1464"/>
          <p:cNvSpPr/>
          <p:nvPr userDrawn="1"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Oval 1465"/>
          <p:cNvSpPr/>
          <p:nvPr userDrawn="1"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Moon 1466"/>
          <p:cNvSpPr/>
          <p:nvPr userDrawn="1"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Rectangle 1467"/>
          <p:cNvSpPr/>
          <p:nvPr userDrawn="1"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Oval 1468"/>
          <p:cNvSpPr/>
          <p:nvPr userDrawn="1"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Moon 1469"/>
          <p:cNvSpPr/>
          <p:nvPr userDrawn="1"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Rectangle 1470"/>
          <p:cNvSpPr/>
          <p:nvPr userDrawn="1"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Oval 1471"/>
          <p:cNvSpPr/>
          <p:nvPr userDrawn="1"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3" name="Moon 1472"/>
          <p:cNvSpPr/>
          <p:nvPr userDrawn="1"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Rectangle 1473"/>
          <p:cNvSpPr/>
          <p:nvPr userDrawn="1"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Oval 1474"/>
          <p:cNvSpPr/>
          <p:nvPr userDrawn="1"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6" name="Moon 1475"/>
          <p:cNvSpPr/>
          <p:nvPr userDrawn="1"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Rectangle 1476"/>
          <p:cNvSpPr/>
          <p:nvPr userDrawn="1"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Oval 1477"/>
          <p:cNvSpPr/>
          <p:nvPr userDrawn="1"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9" name="Moon 1478"/>
          <p:cNvSpPr/>
          <p:nvPr userDrawn="1"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Rectangle 1479"/>
          <p:cNvSpPr/>
          <p:nvPr userDrawn="1"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Oval 1480"/>
          <p:cNvSpPr/>
          <p:nvPr userDrawn="1"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Moon 1481"/>
          <p:cNvSpPr/>
          <p:nvPr userDrawn="1"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Rectangle 1482"/>
          <p:cNvSpPr/>
          <p:nvPr userDrawn="1"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Oval 1483"/>
          <p:cNvSpPr/>
          <p:nvPr userDrawn="1"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Moon 1484"/>
          <p:cNvSpPr/>
          <p:nvPr userDrawn="1"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Rectangle 1485"/>
          <p:cNvSpPr/>
          <p:nvPr userDrawn="1"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Oval 1486"/>
          <p:cNvSpPr/>
          <p:nvPr userDrawn="1"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Moon 1487"/>
          <p:cNvSpPr/>
          <p:nvPr userDrawn="1"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Rectangle 1488"/>
          <p:cNvSpPr/>
          <p:nvPr userDrawn="1"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Oval 1489"/>
          <p:cNvSpPr/>
          <p:nvPr userDrawn="1"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Moon 1490"/>
          <p:cNvSpPr/>
          <p:nvPr userDrawn="1"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Rectangle 1491"/>
          <p:cNvSpPr/>
          <p:nvPr userDrawn="1"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Oval 1492"/>
          <p:cNvSpPr/>
          <p:nvPr userDrawn="1"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4" name="Moon 1493"/>
          <p:cNvSpPr/>
          <p:nvPr userDrawn="1"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5" name="Rectangle 1494"/>
          <p:cNvSpPr/>
          <p:nvPr userDrawn="1"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Oval 1495"/>
          <p:cNvSpPr/>
          <p:nvPr userDrawn="1"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7" name="Moon 1496"/>
          <p:cNvSpPr/>
          <p:nvPr userDrawn="1"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8" name="Rectangle 1497"/>
          <p:cNvSpPr/>
          <p:nvPr userDrawn="1"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Oval 1498"/>
          <p:cNvSpPr/>
          <p:nvPr userDrawn="1"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0" name="Moon 1499"/>
          <p:cNvSpPr/>
          <p:nvPr userDrawn="1"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Rectangle 1500"/>
          <p:cNvSpPr/>
          <p:nvPr userDrawn="1"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Oval 1501"/>
          <p:cNvSpPr/>
          <p:nvPr userDrawn="1"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3" name="Moon 1502"/>
          <p:cNvSpPr/>
          <p:nvPr userDrawn="1"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Rectangle 1503"/>
          <p:cNvSpPr/>
          <p:nvPr userDrawn="1"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5" name="Oval 1504"/>
          <p:cNvSpPr/>
          <p:nvPr userDrawn="1"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Moon 1505"/>
          <p:cNvSpPr/>
          <p:nvPr userDrawn="1"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Rectangle 1506"/>
          <p:cNvSpPr/>
          <p:nvPr userDrawn="1"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8" name="Oval 1507"/>
          <p:cNvSpPr/>
          <p:nvPr userDrawn="1"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Moon 1508"/>
          <p:cNvSpPr/>
          <p:nvPr userDrawn="1"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Rectangle 1509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Oval 1510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Moon 1511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Rectangle 1512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4" name="Oval 1513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Moon 1514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6" name="Rectangle 1515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Oval 1516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8" name="Moon 1517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9" name="Rectangle 1518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0" name="Oval 1519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1" name="Moon 1520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2" name="Rectangle 1521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3" name="Oval 1522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4" name="Moon 1523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5" name="Rectangle 1524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Oval 1525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7" name="Moon 1526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Rectangle 1527"/>
          <p:cNvSpPr/>
          <p:nvPr userDrawn="1"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Oval 1528"/>
          <p:cNvSpPr/>
          <p:nvPr userDrawn="1"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0" name="Moon 1529"/>
          <p:cNvSpPr/>
          <p:nvPr userDrawn="1"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1" name="Rectangle 1530"/>
          <p:cNvSpPr/>
          <p:nvPr userDrawn="1"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2" name="Oval 1531"/>
          <p:cNvSpPr/>
          <p:nvPr userDrawn="1"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Moon 1532"/>
          <p:cNvSpPr/>
          <p:nvPr userDrawn="1"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Rectangle 1533"/>
          <p:cNvSpPr/>
          <p:nvPr userDrawn="1"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Oval 1534"/>
          <p:cNvSpPr/>
          <p:nvPr userDrawn="1"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" name="Moon 1535"/>
          <p:cNvSpPr/>
          <p:nvPr userDrawn="1"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Rectangle 1536"/>
          <p:cNvSpPr/>
          <p:nvPr userDrawn="1"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Oval 1537"/>
          <p:cNvSpPr/>
          <p:nvPr userDrawn="1"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Moon 1538"/>
          <p:cNvSpPr/>
          <p:nvPr userDrawn="1"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Rectangle 1539"/>
          <p:cNvSpPr/>
          <p:nvPr userDrawn="1"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Oval 1540"/>
          <p:cNvSpPr/>
          <p:nvPr userDrawn="1"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Moon 1541"/>
          <p:cNvSpPr/>
          <p:nvPr userDrawn="1"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Rectangle 1542"/>
          <p:cNvSpPr/>
          <p:nvPr userDrawn="1"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Oval 1543"/>
          <p:cNvSpPr/>
          <p:nvPr userDrawn="1"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Moon 1544"/>
          <p:cNvSpPr/>
          <p:nvPr userDrawn="1"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Rectangle 1545"/>
          <p:cNvSpPr/>
          <p:nvPr userDrawn="1"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Oval 1546"/>
          <p:cNvSpPr/>
          <p:nvPr userDrawn="1"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" name="Moon 1547"/>
          <p:cNvSpPr/>
          <p:nvPr userDrawn="1"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Rectangle 1548"/>
          <p:cNvSpPr/>
          <p:nvPr userDrawn="1"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Oval 1549"/>
          <p:cNvSpPr/>
          <p:nvPr userDrawn="1"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1" name="Moon 1550"/>
          <p:cNvSpPr/>
          <p:nvPr userDrawn="1"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Rectangle 1551"/>
          <p:cNvSpPr/>
          <p:nvPr userDrawn="1"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Oval 1552"/>
          <p:cNvSpPr/>
          <p:nvPr userDrawn="1"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4" name="Moon 1553"/>
          <p:cNvSpPr/>
          <p:nvPr userDrawn="1"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5" name="Rectangle 1554"/>
          <p:cNvSpPr/>
          <p:nvPr userDrawn="1"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Oval 1555"/>
          <p:cNvSpPr/>
          <p:nvPr userDrawn="1"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Moon 1556"/>
          <p:cNvSpPr/>
          <p:nvPr userDrawn="1"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8" name="Rectangle 1557"/>
          <p:cNvSpPr/>
          <p:nvPr userDrawn="1"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Oval 1558"/>
          <p:cNvSpPr/>
          <p:nvPr userDrawn="1"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Moon 1559"/>
          <p:cNvSpPr/>
          <p:nvPr userDrawn="1"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Rectangle 1560"/>
          <p:cNvSpPr/>
          <p:nvPr userDrawn="1"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Oval 1561"/>
          <p:cNvSpPr/>
          <p:nvPr userDrawn="1"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Moon 1562"/>
          <p:cNvSpPr/>
          <p:nvPr userDrawn="1"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Rectangle 1563"/>
          <p:cNvSpPr/>
          <p:nvPr userDrawn="1"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Oval 1564"/>
          <p:cNvSpPr/>
          <p:nvPr userDrawn="1"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Moon 1565"/>
          <p:cNvSpPr/>
          <p:nvPr userDrawn="1"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Rectangle 1566"/>
          <p:cNvSpPr/>
          <p:nvPr userDrawn="1"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Oval 1567"/>
          <p:cNvSpPr/>
          <p:nvPr userDrawn="1"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Moon 1568"/>
          <p:cNvSpPr/>
          <p:nvPr userDrawn="1"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0" name="Rectangle 1569"/>
          <p:cNvSpPr/>
          <p:nvPr userDrawn="1"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1" name="Oval 1570"/>
          <p:cNvSpPr/>
          <p:nvPr userDrawn="1"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Moon 1571"/>
          <p:cNvSpPr/>
          <p:nvPr userDrawn="1"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3" name="Rectangle 1572"/>
          <p:cNvSpPr/>
          <p:nvPr userDrawn="1"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Oval 1573"/>
          <p:cNvSpPr/>
          <p:nvPr userDrawn="1"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Moon 1574"/>
          <p:cNvSpPr/>
          <p:nvPr userDrawn="1"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6" name="Rectangle 1575"/>
          <p:cNvSpPr/>
          <p:nvPr userDrawn="1"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Oval 1576"/>
          <p:cNvSpPr/>
          <p:nvPr userDrawn="1"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8" name="Moon 1577"/>
          <p:cNvSpPr/>
          <p:nvPr userDrawn="1"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9" name="Rectangle 1578"/>
          <p:cNvSpPr/>
          <p:nvPr userDrawn="1"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0" name="Oval 1579"/>
          <p:cNvSpPr/>
          <p:nvPr userDrawn="1"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1" name="Moon 1580"/>
          <p:cNvSpPr/>
          <p:nvPr userDrawn="1"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2" name="Rectangle 1581"/>
          <p:cNvSpPr/>
          <p:nvPr userDrawn="1"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Oval 1582"/>
          <p:cNvSpPr/>
          <p:nvPr userDrawn="1"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4" name="Moon 1583"/>
          <p:cNvSpPr/>
          <p:nvPr userDrawn="1"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Rectangle 1584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Oval 1585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7" name="Moon 1586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Rectangle 1587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Oval 1588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0" name="Moon 1589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1" name="Rectangle 159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2" name="Oval 159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Moon 159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Rectangle 159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Oval 159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6" name="Moon 159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7" name="Rectangle 1596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8" name="Oval 1597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9" name="Moon 1598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0" name="Rectangle 1599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1" name="Oval 1600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2" name="Moon 1601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3" name="Rectangle 1602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04" name="Oval 1603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5" name="Moon 1604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6" name="Rectangle 1605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07" name="Oval 1606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8" name="Moon 1607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9" name="Rectangle 1608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0" name="Oval 1609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1" name="Moon 1610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2" name="Rectangle 1611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3" name="Oval 1612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Moon 1613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Rectangle 1614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16" name="Oval 1615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Moon 1616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Rectangle 1617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Oval 1618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Moon 1619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Rectangle 1620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Oval 1621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Moon 1622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4" name="Rectangle 1623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Oval 1624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Moon 1625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Rectangle 1626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Oval 1627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Moon 1628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Rectangle 1629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31" name="Oval 1630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2" name="Moon 1631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Rectangle 1632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Oval 1633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Moon 1634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6" name="Rectangle 1635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Oval 1636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" name="Moon 1637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Rectangle 1638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" name="Oval 1639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Moon 1640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Rectangle 1641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Oval 1642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Moon 1643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Rectangle 1644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Oval 1645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Moon 1646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Rectangle 1647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Oval 1648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Moon 1649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Rectangle 1650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Oval 1735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Moon 1736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Rectangle 1737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39" name="Oval 1738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" name="Moon 1739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" name="Rectangle 1740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" name="Oval 1741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3" name="Moon 1742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4" name="Rectangle 1743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5" name="Oval 1744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6" name="Moon 1745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7" name="Rectangle 174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8" name="Oval 174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9" name="Moon 174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0" name="Rectangle 174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1" name="Oval 175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2" name="Moon 175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3" name="Rectangle 1752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4" name="Oval 1753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5" name="Moon 1754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6" name="Rectangle 1755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7" name="Oval 1756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8" name="Moon 1757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9" name="Rectangle 1758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60" name="Oval 1759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1" name="Moon 1760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2" name="Rectangle 1761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63" name="Oval 1762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4" name="Moon 1763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5" name="Rectangle 1764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6" name="Oval 1765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7" name="Moon 1766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8" name="Rectangle 1767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9" name="Oval 1768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0" name="Moon 1769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Rectangle 1770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73" name="Oval 1772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4" name="Moon 1773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5" name="Rectangle 1774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6" name="Oval 1775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7" name="Moon 1776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Rectangle 1777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Oval 1778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Moon 1779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Rectangle 1780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Oval 1781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3" name="Moon 1782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Rectangle 1783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5" name="Oval 1784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6" name="Moon 1785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Rectangle 1786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Oval 1787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Moon 1788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Rectangle 1789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Oval 1790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" name="Moon 1791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Rectangle 1792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" name="Oval 1793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Moon 1794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Rectangle 1795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Oval 1796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Moon 1797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Rectangle 1798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0" name="Oval 1799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1" name="Moon 1800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Rectangle 1801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3" name="Oval 1802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4" name="Moon 1803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5" name="Rectangle 1804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" name="Oval 1805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" name="Moon 1806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8" name="Rectangle 1807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9" name="Oval 1808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" name="Moon 1809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1" name="Rectangle 1810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12" name="Oval 1811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3" name="Moon 1812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4" name="Rectangle 1813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5" name="Oval 1814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6" name="Moon 1815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7" name="Rectangle 1816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8" name="Oval 1817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9" name="Moon 1818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22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8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3399" y="6216529"/>
            <a:ext cx="1627773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58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1283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5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9" y="1122363"/>
            <a:ext cx="7858144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643921" y="3602038"/>
            <a:ext cx="785615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91" name="Rectangle 390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Moon 440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ectangle 441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Moon 443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Rectangle 444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Moon 446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Rectangle 447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Moon 449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ectangle 450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Moon 452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Moon 455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Moon 458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Moon 461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Moon 464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Moon 467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Moon 470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Moon 473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Moon 476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ectangle 480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Moon 482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Rectangle 483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Moon 485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Rectangle 486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Moon 488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Rectangle 489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Moon 491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Moon 494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Rectangle 495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Moon 497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Rectangle 498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Moon 500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Moon 503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Rectangle 504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Moon 506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Rectangle 507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Moon 509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Rectangle 510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val 511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Moon 512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Rectangle 513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val 514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Moon 515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Moon 518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Rectangle 519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Moon 521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val 523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Moon 524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val 526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Moon 527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Rectangle 528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0" name="Oval 529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Moon 530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Rectangle 531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3" name="Oval 532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Moon 533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6" name="Oval 535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Moon 536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Rectangle 537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Moon 539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val 541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Moon 542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val 544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Moon 545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val 547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Moon 548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val 550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Moon 551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Moon 554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Moon 557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ectangle 558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Moon 560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Moon 563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Moon 566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Moon 569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Moon 572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Moon 575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Moon 578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Moon 581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Moon 584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Moon 587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Moon 590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Moon 593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Rectangle 594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Moon 596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Rectangle 597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Moon 599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Moon 602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Rectangle 603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Moon 605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GO - Title Slide 4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Rectangle 1011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val 1057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Moon 1058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Rectangle 1059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Oval 1060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Moon 1061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Rectangle 1062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val 1063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Moon 1064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Rectangle 1065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Oval 1066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Moon 1067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Rectangle 1068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Oval 1069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Moon 1070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Rectangle 1071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3" name="Oval 1072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Moon 1073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Rectangle 1074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6" name="Oval 1075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Moon 1076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 1077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Oval 1078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Moon 1079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Rectangle 1080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val 1081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Moon 1082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Oval 1084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Moon 1085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Rectangle 1086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Oval 1087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Moon 1088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Rectangle 1089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1" name="Oval 1090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Moon 1091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Rectangle 1092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Oval 1093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Moon 1094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Rectangle 1095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7" name="Oval 1096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Moon 1097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Rectangle 1098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Oval 1099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Moon 1100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3" name="Oval 1102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Moon 1103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Rectangle 1104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6" name="Oval 1105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Moon 1106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Rectangle 1107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Oval 1108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Moon 1109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Rectangle 1110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Oval 1111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Moon 1112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Rectangle 1113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Oval 1114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Moon 1115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Rectangle 1116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8" name="Oval 1117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Moon 1118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Rectangle 1119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Moon 1121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Rectangle 1122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Oval 1123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Moon 1124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Rectangle 1125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Oval 1126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Moon 1127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Rectangle 1128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Oval 1129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Moon 1130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Rectangle 1131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Oval 1132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Moon 1133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Rectangle 1134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Oval 1135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Moon 1136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Rectangle 1137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Oval 1138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Moon 1139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Rectangle 1140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Oval 1141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Moon 1142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Rectangle 1143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Moon 1145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Rectangle 1146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8" name="Oval 1147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Moon 1148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Rectangle 1149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1" name="Oval 1150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Moon 1151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Rectangle 1152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4" name="Oval 1153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Moon 1154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Rectangle 1155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7" name="Oval 1156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Moon 1157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Rectangle 1158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Oval 1159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Moon 1160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Rectangle 1161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val 1162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Moon 1163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Rectangle 1164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Oval 1165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Moon 1166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Rectangle 1167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Oval 1168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Moon 1169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Rectangle 1170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2" name="Oval 1171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Moon 1172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Rectangle 1173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Oval 1174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Moon 1175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Rectangle 1176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Oval 1177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Moon 1178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Rectangle 1179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Oval 1180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Moon 1181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Rectangle 1182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Oval 1183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Moon 1184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Rectangle 1185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Oval 1186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Moon 1187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Rectangle 1188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Oval 1189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Moon 1190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Rectangle 1191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Oval 1192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Moon 1193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Rectangle 1194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Oval 1195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Moon 1196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Rectangle 1197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9" name="Oval 1198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Moon 1199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Rectangle 1200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Oval 1201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Moon 1202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Rectangle 1203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Oval 1204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Moon 1205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" name="Rectangle 1206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8" name="Oval 1207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9" name="Moon 1208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0" name="Rectangle 1209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11" name="Oval 1210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" name="Moon 1211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3" name="Rectangle 1212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14" name="Oval 1213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5" name="Moon 1214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6" name="Rectangle 1215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7" name="Oval 1216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8" name="Moon 1217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9" name="Rectangle 1218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0" name="Oval 1219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1" name="Moon 1220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2" name="Rectangle 1221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Oval 1222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4" name="Moon 1223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5" name="Rectangle 1224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Oval 1225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7" name="Moon 1226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Rectangle 1227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" name="Oval 1228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" name="Moon 1229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" name="Rectangle 1230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" name="Oval 1231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" name="Moon 1232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" name="Rectangle 1233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5" name="Oval 1234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6" name="Moon 1235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7" name="Rectangle 1236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8" name="Oval 1237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9" name="Moon 1238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0" name="Rectangle 1239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1" name="Oval 1240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2" name="Moon 1241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Rectangle 1242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4" name="Oval 1243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5" name="Moon 1244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" name="Rectangle 1245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47" name="Oval 1246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8" name="Moon 1247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" name="Rectangle 1248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50" name="Oval 1249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1" name="Moon 1250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2" name="Rectangle 1251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53" name="Oval 1252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4" name="Moon 1253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5" name="Rectangle 1254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6" name="Oval 1255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7" name="Moon 1256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8" name="Rectangle 1257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9" name="Oval 1258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0" name="Moon 1259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1" name="Rectangle 1260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62" name="Oval 1261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3" name="Moon 1262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4" name="Rectangle 1263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5" name="Oval 1264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1" name="Moon 1270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2" name="Rectangle 1271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3" name="Oval 1272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4" name="Moon 1273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5" name="Rectangle 1274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6" name="Oval 1275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7" name="Moon 1276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8" name="Rectangle 1277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9" name="Oval 1278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0" name="Moon 1279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1" name="Rectangle 1280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2" name="Oval 1281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3" name="Moon 1282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4" name="Rectangle 1283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5" name="Oval 1284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6" name="Moon 1285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7" name="Rectangle 1286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8" name="Oval 1287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9" name="Moon 1288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0" name="Rectangle 1289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1" name="Oval 1290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2" name="Moon 1291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3" name="Rectangle 1292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4" name="Oval 1293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5" name="Moon 1294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6" name="Rectangle 1295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7" name="Oval 1296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8" name="Moon 1297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9" name="Rectangle 1298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0" name="Oval 1299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1" name="Moon 1300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2" name="Rectangle 1301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3" name="Oval 1302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4" name="Moon 1303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5" name="Rectangle 1304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6" name="Oval 1305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7" name="Moon 1306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8" name="Rectangle 1307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9" name="Oval 1308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0" name="Moon 1309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1" name="Rectangle 1310"/>
          <p:cNvSpPr/>
          <p:nvPr userDrawn="1"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2" name="Oval 1311"/>
          <p:cNvSpPr/>
          <p:nvPr userDrawn="1"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3" name="Moon 1312"/>
          <p:cNvSpPr/>
          <p:nvPr userDrawn="1"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4" name="Rectangle 1313"/>
          <p:cNvSpPr/>
          <p:nvPr userDrawn="1"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5" name="Oval 1314"/>
          <p:cNvSpPr/>
          <p:nvPr userDrawn="1"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6" name="Moon 1315"/>
          <p:cNvSpPr/>
          <p:nvPr userDrawn="1"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7" name="Rectangle 1316"/>
          <p:cNvSpPr/>
          <p:nvPr userDrawn="1"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8" name="Oval 1317"/>
          <p:cNvSpPr/>
          <p:nvPr userDrawn="1"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9" name="Moon 1318"/>
          <p:cNvSpPr/>
          <p:nvPr userDrawn="1"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0" name="Rectangle 1319"/>
          <p:cNvSpPr/>
          <p:nvPr userDrawn="1"/>
        </p:nvSpPr>
        <p:spPr>
          <a:xfrm>
            <a:off x="1904518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1" name="Oval 1320"/>
          <p:cNvSpPr/>
          <p:nvPr userDrawn="1"/>
        </p:nvSpPr>
        <p:spPr>
          <a:xfrm>
            <a:off x="197289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2" name="Moon 1321"/>
          <p:cNvSpPr/>
          <p:nvPr userDrawn="1"/>
        </p:nvSpPr>
        <p:spPr>
          <a:xfrm>
            <a:off x="197289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3" name="Rectangle 1322"/>
          <p:cNvSpPr/>
          <p:nvPr userDrawn="1"/>
        </p:nvSpPr>
        <p:spPr>
          <a:xfrm>
            <a:off x="228542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4" name="Oval 1323"/>
          <p:cNvSpPr/>
          <p:nvPr userDrawn="1"/>
        </p:nvSpPr>
        <p:spPr>
          <a:xfrm>
            <a:off x="235379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5" name="Moon 1324"/>
          <p:cNvSpPr/>
          <p:nvPr userDrawn="1"/>
        </p:nvSpPr>
        <p:spPr>
          <a:xfrm>
            <a:off x="235379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6" name="Rectangle 1325"/>
          <p:cNvSpPr/>
          <p:nvPr userDrawn="1"/>
        </p:nvSpPr>
        <p:spPr>
          <a:xfrm>
            <a:off x="266632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7" name="Oval 1326"/>
          <p:cNvSpPr/>
          <p:nvPr userDrawn="1"/>
        </p:nvSpPr>
        <p:spPr>
          <a:xfrm>
            <a:off x="273470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8" name="Moon 1327"/>
          <p:cNvSpPr/>
          <p:nvPr userDrawn="1"/>
        </p:nvSpPr>
        <p:spPr>
          <a:xfrm>
            <a:off x="273470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9" name="Rectangle 1328"/>
          <p:cNvSpPr/>
          <p:nvPr userDrawn="1"/>
        </p:nvSpPr>
        <p:spPr>
          <a:xfrm>
            <a:off x="3047228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0" name="Oval 1329"/>
          <p:cNvSpPr/>
          <p:nvPr userDrawn="1"/>
        </p:nvSpPr>
        <p:spPr>
          <a:xfrm>
            <a:off x="311560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" name="Moon 1330"/>
          <p:cNvSpPr/>
          <p:nvPr userDrawn="1"/>
        </p:nvSpPr>
        <p:spPr>
          <a:xfrm>
            <a:off x="311560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" name="Rectangle 1331"/>
          <p:cNvSpPr/>
          <p:nvPr userDrawn="1"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" name="Oval 1332"/>
          <p:cNvSpPr/>
          <p:nvPr userDrawn="1"/>
        </p:nvSpPr>
        <p:spPr>
          <a:xfrm>
            <a:off x="349650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" name="Moon 1333"/>
          <p:cNvSpPr/>
          <p:nvPr userDrawn="1"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5" name="Rectangle 1334"/>
          <p:cNvSpPr/>
          <p:nvPr userDrawn="1"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6" name="Oval 1335"/>
          <p:cNvSpPr/>
          <p:nvPr userDrawn="1"/>
        </p:nvSpPr>
        <p:spPr>
          <a:xfrm>
            <a:off x="387741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7" name="Moon 1336"/>
          <p:cNvSpPr/>
          <p:nvPr userDrawn="1"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8" name="Rectangle 1337"/>
          <p:cNvSpPr/>
          <p:nvPr userDrawn="1"/>
        </p:nvSpPr>
        <p:spPr>
          <a:xfrm>
            <a:off x="4189939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39" name="Oval 1338"/>
          <p:cNvSpPr/>
          <p:nvPr userDrawn="1"/>
        </p:nvSpPr>
        <p:spPr>
          <a:xfrm>
            <a:off x="425831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6" name="Moon 1345"/>
          <p:cNvSpPr/>
          <p:nvPr userDrawn="1"/>
        </p:nvSpPr>
        <p:spPr>
          <a:xfrm>
            <a:off x="425831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7" name="Rectangle 1346"/>
          <p:cNvSpPr/>
          <p:nvPr userDrawn="1"/>
        </p:nvSpPr>
        <p:spPr>
          <a:xfrm>
            <a:off x="4570842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" name="Oval 1347"/>
          <p:cNvSpPr/>
          <p:nvPr userDrawn="1"/>
        </p:nvSpPr>
        <p:spPr>
          <a:xfrm>
            <a:off x="463921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9" name="Moon 1348"/>
          <p:cNvSpPr/>
          <p:nvPr userDrawn="1"/>
        </p:nvSpPr>
        <p:spPr>
          <a:xfrm>
            <a:off x="463921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0" name="Rectangle 1349"/>
          <p:cNvSpPr/>
          <p:nvPr userDrawn="1"/>
        </p:nvSpPr>
        <p:spPr>
          <a:xfrm>
            <a:off x="4951746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1" name="Oval 1350"/>
          <p:cNvSpPr/>
          <p:nvPr userDrawn="1"/>
        </p:nvSpPr>
        <p:spPr>
          <a:xfrm>
            <a:off x="502012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2" name="Moon 1351"/>
          <p:cNvSpPr/>
          <p:nvPr userDrawn="1"/>
        </p:nvSpPr>
        <p:spPr>
          <a:xfrm>
            <a:off x="502012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3" name="Rectangle 1352"/>
          <p:cNvSpPr/>
          <p:nvPr userDrawn="1"/>
        </p:nvSpPr>
        <p:spPr>
          <a:xfrm>
            <a:off x="5332649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4" name="Oval 1353"/>
          <p:cNvSpPr/>
          <p:nvPr userDrawn="1"/>
        </p:nvSpPr>
        <p:spPr>
          <a:xfrm>
            <a:off x="540102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5" name="Moon 1354"/>
          <p:cNvSpPr/>
          <p:nvPr userDrawn="1"/>
        </p:nvSpPr>
        <p:spPr>
          <a:xfrm>
            <a:off x="540102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6" name="Rectangle 1355"/>
          <p:cNvSpPr/>
          <p:nvPr userDrawn="1"/>
        </p:nvSpPr>
        <p:spPr>
          <a:xfrm>
            <a:off x="571355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7" name="Oval 1356"/>
          <p:cNvSpPr/>
          <p:nvPr userDrawn="1"/>
        </p:nvSpPr>
        <p:spPr>
          <a:xfrm>
            <a:off x="578192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8" name="Moon 1357"/>
          <p:cNvSpPr/>
          <p:nvPr userDrawn="1"/>
        </p:nvSpPr>
        <p:spPr>
          <a:xfrm>
            <a:off x="578192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9" name="Rectangle 1358"/>
          <p:cNvSpPr/>
          <p:nvPr userDrawn="1"/>
        </p:nvSpPr>
        <p:spPr>
          <a:xfrm>
            <a:off x="6094456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" name="Oval 1359"/>
          <p:cNvSpPr/>
          <p:nvPr userDrawn="1"/>
        </p:nvSpPr>
        <p:spPr>
          <a:xfrm>
            <a:off x="616283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1" name="Moon 1360"/>
          <p:cNvSpPr/>
          <p:nvPr userDrawn="1"/>
        </p:nvSpPr>
        <p:spPr>
          <a:xfrm>
            <a:off x="616283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2" name="Rectangle 1361"/>
          <p:cNvSpPr/>
          <p:nvPr userDrawn="1"/>
        </p:nvSpPr>
        <p:spPr>
          <a:xfrm>
            <a:off x="647536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3" name="Oval 1362"/>
          <p:cNvSpPr/>
          <p:nvPr userDrawn="1"/>
        </p:nvSpPr>
        <p:spPr>
          <a:xfrm>
            <a:off x="654373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4" name="Moon 1363"/>
          <p:cNvSpPr/>
          <p:nvPr userDrawn="1"/>
        </p:nvSpPr>
        <p:spPr>
          <a:xfrm>
            <a:off x="654373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5" name="Rectangle 1364"/>
          <p:cNvSpPr/>
          <p:nvPr userDrawn="1"/>
        </p:nvSpPr>
        <p:spPr>
          <a:xfrm>
            <a:off x="685626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6" name="Oval 1365"/>
          <p:cNvSpPr/>
          <p:nvPr userDrawn="1"/>
        </p:nvSpPr>
        <p:spPr>
          <a:xfrm>
            <a:off x="692463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7" name="Moon 1366"/>
          <p:cNvSpPr/>
          <p:nvPr userDrawn="1"/>
        </p:nvSpPr>
        <p:spPr>
          <a:xfrm>
            <a:off x="692463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8" name="Rectangle 1367"/>
          <p:cNvSpPr/>
          <p:nvPr userDrawn="1"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9" name="Oval 1368"/>
          <p:cNvSpPr/>
          <p:nvPr userDrawn="1"/>
        </p:nvSpPr>
        <p:spPr>
          <a:xfrm>
            <a:off x="730554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0" name="Moon 1369"/>
          <p:cNvSpPr/>
          <p:nvPr userDrawn="1"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1" name="Rectangle 1370"/>
          <p:cNvSpPr/>
          <p:nvPr userDrawn="1"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72" name="Oval 1371"/>
          <p:cNvSpPr/>
          <p:nvPr userDrawn="1"/>
        </p:nvSpPr>
        <p:spPr>
          <a:xfrm>
            <a:off x="768644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3" name="Moon 1372"/>
          <p:cNvSpPr/>
          <p:nvPr userDrawn="1"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4" name="Rectangle 1373"/>
          <p:cNvSpPr/>
          <p:nvPr userDrawn="1"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5" name="Oval 1374"/>
          <p:cNvSpPr/>
          <p:nvPr userDrawn="1"/>
        </p:nvSpPr>
        <p:spPr>
          <a:xfrm>
            <a:off x="806735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6" name="Moon 1375"/>
          <p:cNvSpPr/>
          <p:nvPr userDrawn="1"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7" name="Rectangle 1376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8" name="Oval 1377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9" name="Moon 1378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0" name="Rectangle 137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1" name="Oval 138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2" name="Moon 138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3" name="Rectangle 138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4" name="Oval 138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5" name="Moon 138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6" name="Rectangle 1385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87" name="Oval 1386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8" name="Moon 1387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9" name="Rectangle 1388"/>
          <p:cNvSpPr/>
          <p:nvPr userDrawn="1"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" name="Oval 1389"/>
          <p:cNvSpPr/>
          <p:nvPr userDrawn="1"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Moon 1390"/>
          <p:cNvSpPr/>
          <p:nvPr userDrawn="1"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2" name="Rectangle 1391"/>
          <p:cNvSpPr/>
          <p:nvPr userDrawn="1"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3" name="Oval 1392"/>
          <p:cNvSpPr/>
          <p:nvPr userDrawn="1"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4" name="Moon 1393"/>
          <p:cNvSpPr/>
          <p:nvPr userDrawn="1"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" name="Rectangle 1394"/>
          <p:cNvSpPr/>
          <p:nvPr userDrawn="1"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" name="Oval 1395"/>
          <p:cNvSpPr/>
          <p:nvPr userDrawn="1"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" name="Moon 1396"/>
          <p:cNvSpPr/>
          <p:nvPr userDrawn="1"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" name="Rectangle 1397"/>
          <p:cNvSpPr/>
          <p:nvPr userDrawn="1"/>
        </p:nvSpPr>
        <p:spPr>
          <a:xfrm>
            <a:off x="1904518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99" name="Oval 1398"/>
          <p:cNvSpPr/>
          <p:nvPr userDrawn="1"/>
        </p:nvSpPr>
        <p:spPr>
          <a:xfrm>
            <a:off x="197289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" name="Moon 1399"/>
          <p:cNvSpPr/>
          <p:nvPr userDrawn="1"/>
        </p:nvSpPr>
        <p:spPr>
          <a:xfrm>
            <a:off x="197289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" name="Rectangle 1400"/>
          <p:cNvSpPr/>
          <p:nvPr userDrawn="1"/>
        </p:nvSpPr>
        <p:spPr>
          <a:xfrm>
            <a:off x="228542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" name="Oval 1401"/>
          <p:cNvSpPr/>
          <p:nvPr userDrawn="1"/>
        </p:nvSpPr>
        <p:spPr>
          <a:xfrm>
            <a:off x="235379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" name="Moon 1402"/>
          <p:cNvSpPr/>
          <p:nvPr userDrawn="1"/>
        </p:nvSpPr>
        <p:spPr>
          <a:xfrm>
            <a:off x="235379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" name="Rectangle 1403"/>
          <p:cNvSpPr/>
          <p:nvPr userDrawn="1"/>
        </p:nvSpPr>
        <p:spPr>
          <a:xfrm>
            <a:off x="2666325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" name="Oval 1404"/>
          <p:cNvSpPr/>
          <p:nvPr userDrawn="1"/>
        </p:nvSpPr>
        <p:spPr>
          <a:xfrm>
            <a:off x="273470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" name="Moon 1405"/>
          <p:cNvSpPr/>
          <p:nvPr userDrawn="1"/>
        </p:nvSpPr>
        <p:spPr>
          <a:xfrm>
            <a:off x="273470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7" name="Rectangle 1406"/>
          <p:cNvSpPr/>
          <p:nvPr userDrawn="1"/>
        </p:nvSpPr>
        <p:spPr>
          <a:xfrm>
            <a:off x="3047228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Oval 1407"/>
          <p:cNvSpPr/>
          <p:nvPr userDrawn="1"/>
        </p:nvSpPr>
        <p:spPr>
          <a:xfrm>
            <a:off x="311560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9" name="Moon 1408"/>
          <p:cNvSpPr/>
          <p:nvPr userDrawn="1"/>
        </p:nvSpPr>
        <p:spPr>
          <a:xfrm>
            <a:off x="311560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0" name="Rectangle 1409"/>
          <p:cNvSpPr/>
          <p:nvPr userDrawn="1"/>
        </p:nvSpPr>
        <p:spPr>
          <a:xfrm>
            <a:off x="3428132" y="457037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1" name="Oval 1410"/>
          <p:cNvSpPr/>
          <p:nvPr userDrawn="1"/>
        </p:nvSpPr>
        <p:spPr>
          <a:xfrm>
            <a:off x="349650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2" name="Moon 1411"/>
          <p:cNvSpPr/>
          <p:nvPr userDrawn="1"/>
        </p:nvSpPr>
        <p:spPr>
          <a:xfrm>
            <a:off x="349650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3" name="Rectangle 1412"/>
          <p:cNvSpPr/>
          <p:nvPr userDrawn="1"/>
        </p:nvSpPr>
        <p:spPr>
          <a:xfrm>
            <a:off x="3809035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4" name="Oval 1413"/>
          <p:cNvSpPr/>
          <p:nvPr userDrawn="1"/>
        </p:nvSpPr>
        <p:spPr>
          <a:xfrm>
            <a:off x="387741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5" name="Moon 1414"/>
          <p:cNvSpPr/>
          <p:nvPr userDrawn="1"/>
        </p:nvSpPr>
        <p:spPr>
          <a:xfrm>
            <a:off x="387741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Rectangle 1415"/>
          <p:cNvSpPr/>
          <p:nvPr userDrawn="1"/>
        </p:nvSpPr>
        <p:spPr>
          <a:xfrm>
            <a:off x="418993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7" name="Oval 1416"/>
          <p:cNvSpPr/>
          <p:nvPr userDrawn="1"/>
        </p:nvSpPr>
        <p:spPr>
          <a:xfrm>
            <a:off x="425831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8" name="Moon 1417"/>
          <p:cNvSpPr/>
          <p:nvPr userDrawn="1"/>
        </p:nvSpPr>
        <p:spPr>
          <a:xfrm>
            <a:off x="425831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9" name="Rectangle 1418"/>
          <p:cNvSpPr/>
          <p:nvPr userDrawn="1"/>
        </p:nvSpPr>
        <p:spPr>
          <a:xfrm>
            <a:off x="457084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20" name="Oval 1419"/>
          <p:cNvSpPr/>
          <p:nvPr userDrawn="1"/>
        </p:nvSpPr>
        <p:spPr>
          <a:xfrm>
            <a:off x="463921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1" name="Moon 1420"/>
          <p:cNvSpPr/>
          <p:nvPr userDrawn="1"/>
        </p:nvSpPr>
        <p:spPr>
          <a:xfrm>
            <a:off x="463921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2" name="Rectangle 1421"/>
          <p:cNvSpPr/>
          <p:nvPr userDrawn="1"/>
        </p:nvSpPr>
        <p:spPr>
          <a:xfrm>
            <a:off x="495174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3" name="Oval 1422"/>
          <p:cNvSpPr/>
          <p:nvPr userDrawn="1"/>
        </p:nvSpPr>
        <p:spPr>
          <a:xfrm>
            <a:off x="502012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4" name="Moon 1423"/>
          <p:cNvSpPr/>
          <p:nvPr userDrawn="1"/>
        </p:nvSpPr>
        <p:spPr>
          <a:xfrm>
            <a:off x="502012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5" name="Rectangle 1424"/>
          <p:cNvSpPr/>
          <p:nvPr userDrawn="1"/>
        </p:nvSpPr>
        <p:spPr>
          <a:xfrm>
            <a:off x="533264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6" name="Oval 1425"/>
          <p:cNvSpPr/>
          <p:nvPr userDrawn="1"/>
        </p:nvSpPr>
        <p:spPr>
          <a:xfrm>
            <a:off x="540102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7" name="Moon 1426"/>
          <p:cNvSpPr/>
          <p:nvPr userDrawn="1"/>
        </p:nvSpPr>
        <p:spPr>
          <a:xfrm>
            <a:off x="540102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8" name="Rectangle 1427"/>
          <p:cNvSpPr/>
          <p:nvPr userDrawn="1"/>
        </p:nvSpPr>
        <p:spPr>
          <a:xfrm>
            <a:off x="5713553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9" name="Oval 1428"/>
          <p:cNvSpPr/>
          <p:nvPr userDrawn="1"/>
        </p:nvSpPr>
        <p:spPr>
          <a:xfrm>
            <a:off x="578192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0" name="Moon 1429"/>
          <p:cNvSpPr/>
          <p:nvPr userDrawn="1"/>
        </p:nvSpPr>
        <p:spPr>
          <a:xfrm>
            <a:off x="578192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1" name="Rectangle 1430"/>
          <p:cNvSpPr/>
          <p:nvPr userDrawn="1"/>
        </p:nvSpPr>
        <p:spPr>
          <a:xfrm>
            <a:off x="609445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2" name="Oval 1431"/>
          <p:cNvSpPr/>
          <p:nvPr userDrawn="1"/>
        </p:nvSpPr>
        <p:spPr>
          <a:xfrm>
            <a:off x="616283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" name="Moon 1432"/>
          <p:cNvSpPr/>
          <p:nvPr userDrawn="1"/>
        </p:nvSpPr>
        <p:spPr>
          <a:xfrm>
            <a:off x="616283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" name="Rectangle 1433"/>
          <p:cNvSpPr/>
          <p:nvPr userDrawn="1"/>
        </p:nvSpPr>
        <p:spPr>
          <a:xfrm>
            <a:off x="6475360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" name="Oval 1434"/>
          <p:cNvSpPr/>
          <p:nvPr userDrawn="1"/>
        </p:nvSpPr>
        <p:spPr>
          <a:xfrm>
            <a:off x="654373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" name="Moon 1435"/>
          <p:cNvSpPr/>
          <p:nvPr userDrawn="1"/>
        </p:nvSpPr>
        <p:spPr>
          <a:xfrm>
            <a:off x="654373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Rectangle 1436"/>
          <p:cNvSpPr/>
          <p:nvPr userDrawn="1"/>
        </p:nvSpPr>
        <p:spPr>
          <a:xfrm>
            <a:off x="6856263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8" name="Oval 1437"/>
          <p:cNvSpPr/>
          <p:nvPr userDrawn="1"/>
        </p:nvSpPr>
        <p:spPr>
          <a:xfrm>
            <a:off x="692463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Moon 1438"/>
          <p:cNvSpPr/>
          <p:nvPr userDrawn="1"/>
        </p:nvSpPr>
        <p:spPr>
          <a:xfrm>
            <a:off x="692463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0" name="Rectangle 1439"/>
          <p:cNvSpPr/>
          <p:nvPr userDrawn="1"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1" name="Oval 1440"/>
          <p:cNvSpPr/>
          <p:nvPr userDrawn="1"/>
        </p:nvSpPr>
        <p:spPr>
          <a:xfrm>
            <a:off x="730554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2" name="Moon 1441"/>
          <p:cNvSpPr/>
          <p:nvPr userDrawn="1"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Rectangle 1442"/>
          <p:cNvSpPr/>
          <p:nvPr userDrawn="1"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4" name="Oval 1443"/>
          <p:cNvSpPr/>
          <p:nvPr userDrawn="1"/>
        </p:nvSpPr>
        <p:spPr>
          <a:xfrm>
            <a:off x="768644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5" name="Moon 1444"/>
          <p:cNvSpPr/>
          <p:nvPr userDrawn="1"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Rectangle 1445"/>
          <p:cNvSpPr/>
          <p:nvPr userDrawn="1"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Oval 1446"/>
          <p:cNvSpPr/>
          <p:nvPr userDrawn="1"/>
        </p:nvSpPr>
        <p:spPr>
          <a:xfrm>
            <a:off x="806735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8" name="Moon 1447"/>
          <p:cNvSpPr/>
          <p:nvPr userDrawn="1"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Rectangle 1448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Oval 1449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1" name="Moon 1450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2" name="Rectangle 1451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3" name="Oval 1452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Moon 1453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Rectangle 1454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Oval 1455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Moon 1456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8" name="Rectangle 1457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Oval 1458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0" name="Moon 1459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1" name="Rectangle 1460"/>
          <p:cNvSpPr/>
          <p:nvPr userDrawn="1"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2" name="Oval 1461"/>
          <p:cNvSpPr/>
          <p:nvPr userDrawn="1"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Moon 1462"/>
          <p:cNvSpPr/>
          <p:nvPr userDrawn="1"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Rectangle 1463"/>
          <p:cNvSpPr/>
          <p:nvPr userDrawn="1"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Oval 1464"/>
          <p:cNvSpPr/>
          <p:nvPr userDrawn="1"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Moon 1465"/>
          <p:cNvSpPr/>
          <p:nvPr userDrawn="1"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Rectangle 1466"/>
          <p:cNvSpPr/>
          <p:nvPr userDrawn="1"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Oval 1467"/>
          <p:cNvSpPr/>
          <p:nvPr userDrawn="1"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Moon 1468"/>
          <p:cNvSpPr/>
          <p:nvPr userDrawn="1"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Rectangle 1469"/>
          <p:cNvSpPr/>
          <p:nvPr userDrawn="1"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Oval 1470"/>
          <p:cNvSpPr/>
          <p:nvPr userDrawn="1"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Moon 1471"/>
          <p:cNvSpPr/>
          <p:nvPr userDrawn="1"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3" name="Rectangle 1472"/>
          <p:cNvSpPr/>
          <p:nvPr userDrawn="1"/>
        </p:nvSpPr>
        <p:spPr>
          <a:xfrm>
            <a:off x="228542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Oval 1473"/>
          <p:cNvSpPr/>
          <p:nvPr userDrawn="1"/>
        </p:nvSpPr>
        <p:spPr>
          <a:xfrm>
            <a:off x="235379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Moon 1474"/>
          <p:cNvSpPr/>
          <p:nvPr userDrawn="1"/>
        </p:nvSpPr>
        <p:spPr>
          <a:xfrm>
            <a:off x="235379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6" name="Rectangle 1475"/>
          <p:cNvSpPr/>
          <p:nvPr userDrawn="1"/>
        </p:nvSpPr>
        <p:spPr>
          <a:xfrm>
            <a:off x="2666325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Oval 1476"/>
          <p:cNvSpPr/>
          <p:nvPr userDrawn="1"/>
        </p:nvSpPr>
        <p:spPr>
          <a:xfrm>
            <a:off x="273470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Moon 1477"/>
          <p:cNvSpPr/>
          <p:nvPr userDrawn="1"/>
        </p:nvSpPr>
        <p:spPr>
          <a:xfrm>
            <a:off x="273470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9" name="Rectangle 1478"/>
          <p:cNvSpPr/>
          <p:nvPr userDrawn="1"/>
        </p:nvSpPr>
        <p:spPr>
          <a:xfrm>
            <a:off x="3047228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Oval 1479"/>
          <p:cNvSpPr/>
          <p:nvPr userDrawn="1"/>
        </p:nvSpPr>
        <p:spPr>
          <a:xfrm>
            <a:off x="311560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Moon 1480"/>
          <p:cNvSpPr/>
          <p:nvPr userDrawn="1"/>
        </p:nvSpPr>
        <p:spPr>
          <a:xfrm>
            <a:off x="311560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Rectangle 1481"/>
          <p:cNvSpPr/>
          <p:nvPr userDrawn="1"/>
        </p:nvSpPr>
        <p:spPr>
          <a:xfrm>
            <a:off x="3428132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Oval 1482"/>
          <p:cNvSpPr/>
          <p:nvPr userDrawn="1"/>
        </p:nvSpPr>
        <p:spPr>
          <a:xfrm>
            <a:off x="349650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Moon 1483"/>
          <p:cNvSpPr/>
          <p:nvPr userDrawn="1"/>
        </p:nvSpPr>
        <p:spPr>
          <a:xfrm>
            <a:off x="349650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Rectangle 1484"/>
          <p:cNvSpPr/>
          <p:nvPr userDrawn="1"/>
        </p:nvSpPr>
        <p:spPr>
          <a:xfrm>
            <a:off x="3809035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Oval 1485"/>
          <p:cNvSpPr/>
          <p:nvPr userDrawn="1"/>
        </p:nvSpPr>
        <p:spPr>
          <a:xfrm>
            <a:off x="387741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Moon 1486"/>
          <p:cNvSpPr/>
          <p:nvPr userDrawn="1"/>
        </p:nvSpPr>
        <p:spPr>
          <a:xfrm>
            <a:off x="387741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Rectangle 1487"/>
          <p:cNvSpPr/>
          <p:nvPr userDrawn="1"/>
        </p:nvSpPr>
        <p:spPr>
          <a:xfrm>
            <a:off x="4189939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Oval 1488"/>
          <p:cNvSpPr/>
          <p:nvPr userDrawn="1"/>
        </p:nvSpPr>
        <p:spPr>
          <a:xfrm>
            <a:off x="425831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Moon 1489"/>
          <p:cNvSpPr/>
          <p:nvPr userDrawn="1"/>
        </p:nvSpPr>
        <p:spPr>
          <a:xfrm>
            <a:off x="425831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Rectangle 1490"/>
          <p:cNvSpPr/>
          <p:nvPr userDrawn="1"/>
        </p:nvSpPr>
        <p:spPr>
          <a:xfrm>
            <a:off x="4570842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Oval 1491"/>
          <p:cNvSpPr/>
          <p:nvPr userDrawn="1"/>
        </p:nvSpPr>
        <p:spPr>
          <a:xfrm>
            <a:off x="463921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Moon 1492"/>
          <p:cNvSpPr/>
          <p:nvPr userDrawn="1"/>
        </p:nvSpPr>
        <p:spPr>
          <a:xfrm>
            <a:off x="463921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4" name="Rectangle 1493"/>
          <p:cNvSpPr/>
          <p:nvPr userDrawn="1"/>
        </p:nvSpPr>
        <p:spPr>
          <a:xfrm>
            <a:off x="4951746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5" name="Oval 1494"/>
          <p:cNvSpPr/>
          <p:nvPr userDrawn="1"/>
        </p:nvSpPr>
        <p:spPr>
          <a:xfrm>
            <a:off x="502012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Moon 1495"/>
          <p:cNvSpPr/>
          <p:nvPr userDrawn="1"/>
        </p:nvSpPr>
        <p:spPr>
          <a:xfrm>
            <a:off x="502012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7" name="Rectangle 1496"/>
          <p:cNvSpPr/>
          <p:nvPr userDrawn="1"/>
        </p:nvSpPr>
        <p:spPr>
          <a:xfrm>
            <a:off x="5332649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8" name="Oval 1497"/>
          <p:cNvSpPr/>
          <p:nvPr userDrawn="1"/>
        </p:nvSpPr>
        <p:spPr>
          <a:xfrm>
            <a:off x="540102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Moon 1498"/>
          <p:cNvSpPr/>
          <p:nvPr userDrawn="1"/>
        </p:nvSpPr>
        <p:spPr>
          <a:xfrm>
            <a:off x="540102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0" name="Rectangle 1499"/>
          <p:cNvSpPr/>
          <p:nvPr userDrawn="1"/>
        </p:nvSpPr>
        <p:spPr>
          <a:xfrm>
            <a:off x="571355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Oval 1500"/>
          <p:cNvSpPr/>
          <p:nvPr userDrawn="1"/>
        </p:nvSpPr>
        <p:spPr>
          <a:xfrm>
            <a:off x="578192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Moon 1501"/>
          <p:cNvSpPr/>
          <p:nvPr userDrawn="1"/>
        </p:nvSpPr>
        <p:spPr>
          <a:xfrm>
            <a:off x="578192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3" name="Rectangle 1502"/>
          <p:cNvSpPr/>
          <p:nvPr userDrawn="1"/>
        </p:nvSpPr>
        <p:spPr>
          <a:xfrm>
            <a:off x="6094456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Oval 1503"/>
          <p:cNvSpPr/>
          <p:nvPr userDrawn="1"/>
        </p:nvSpPr>
        <p:spPr>
          <a:xfrm>
            <a:off x="616283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Moon 1546"/>
          <p:cNvSpPr/>
          <p:nvPr userDrawn="1"/>
        </p:nvSpPr>
        <p:spPr>
          <a:xfrm>
            <a:off x="616283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" name="Rectangle 1547"/>
          <p:cNvSpPr/>
          <p:nvPr userDrawn="1"/>
        </p:nvSpPr>
        <p:spPr>
          <a:xfrm>
            <a:off x="6475360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Oval 1548"/>
          <p:cNvSpPr/>
          <p:nvPr userDrawn="1"/>
        </p:nvSpPr>
        <p:spPr>
          <a:xfrm>
            <a:off x="654373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Moon 1549"/>
          <p:cNvSpPr/>
          <p:nvPr userDrawn="1"/>
        </p:nvSpPr>
        <p:spPr>
          <a:xfrm>
            <a:off x="654373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1" name="Rectangle 1550"/>
          <p:cNvSpPr/>
          <p:nvPr userDrawn="1"/>
        </p:nvSpPr>
        <p:spPr>
          <a:xfrm>
            <a:off x="685626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Oval 1551"/>
          <p:cNvSpPr/>
          <p:nvPr userDrawn="1"/>
        </p:nvSpPr>
        <p:spPr>
          <a:xfrm>
            <a:off x="692463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Moon 1552"/>
          <p:cNvSpPr/>
          <p:nvPr userDrawn="1"/>
        </p:nvSpPr>
        <p:spPr>
          <a:xfrm>
            <a:off x="692463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4" name="Rectangle 1553"/>
          <p:cNvSpPr/>
          <p:nvPr userDrawn="1"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5" name="Oval 1554"/>
          <p:cNvSpPr/>
          <p:nvPr userDrawn="1"/>
        </p:nvSpPr>
        <p:spPr>
          <a:xfrm>
            <a:off x="730554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Moon 1555"/>
          <p:cNvSpPr/>
          <p:nvPr userDrawn="1"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Rectangle 1556"/>
          <p:cNvSpPr/>
          <p:nvPr userDrawn="1"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8" name="Oval 1557"/>
          <p:cNvSpPr/>
          <p:nvPr userDrawn="1"/>
        </p:nvSpPr>
        <p:spPr>
          <a:xfrm>
            <a:off x="768644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Moon 1558"/>
          <p:cNvSpPr/>
          <p:nvPr userDrawn="1"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Rectangle 1559"/>
          <p:cNvSpPr/>
          <p:nvPr userDrawn="1"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Oval 1560"/>
          <p:cNvSpPr/>
          <p:nvPr userDrawn="1"/>
        </p:nvSpPr>
        <p:spPr>
          <a:xfrm>
            <a:off x="806735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Moon 1561"/>
          <p:cNvSpPr/>
          <p:nvPr userDrawn="1"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Rectangle 1562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Oval 1563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Moon 1564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Rectangle 1565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Oval 1566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Moon 1567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Rectangle 1568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0" name="Oval 1569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1" name="Moon 1570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Rectangle 1571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3" name="Oval 1572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Moon 1573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Rectangle 1574"/>
          <p:cNvSpPr/>
          <p:nvPr userDrawn="1"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6" name="Oval 1575"/>
          <p:cNvSpPr/>
          <p:nvPr userDrawn="1"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Moon 1576"/>
          <p:cNvSpPr/>
          <p:nvPr userDrawn="1"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8" name="Rectangle 1577"/>
          <p:cNvSpPr/>
          <p:nvPr userDrawn="1"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9" name="Oval 1578"/>
          <p:cNvSpPr/>
          <p:nvPr userDrawn="1"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0" name="Moon 1579"/>
          <p:cNvSpPr/>
          <p:nvPr userDrawn="1"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1" name="Rectangle 1580"/>
          <p:cNvSpPr/>
          <p:nvPr userDrawn="1"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2" name="Oval 1581"/>
          <p:cNvSpPr/>
          <p:nvPr userDrawn="1"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Moon 1582"/>
          <p:cNvSpPr/>
          <p:nvPr userDrawn="1"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4" name="Rectangle 1583"/>
          <p:cNvSpPr/>
          <p:nvPr userDrawn="1"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Oval 1584"/>
          <p:cNvSpPr/>
          <p:nvPr userDrawn="1"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Moon 1585"/>
          <p:cNvSpPr/>
          <p:nvPr userDrawn="1"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7" name="Rectangle 1586"/>
          <p:cNvSpPr/>
          <p:nvPr userDrawn="1"/>
        </p:nvSpPr>
        <p:spPr>
          <a:xfrm>
            <a:off x="2285421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Oval 1587"/>
          <p:cNvSpPr/>
          <p:nvPr userDrawn="1"/>
        </p:nvSpPr>
        <p:spPr>
          <a:xfrm>
            <a:off x="235379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Moon 1588"/>
          <p:cNvSpPr/>
          <p:nvPr userDrawn="1"/>
        </p:nvSpPr>
        <p:spPr>
          <a:xfrm>
            <a:off x="235379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0" name="Rectangle 1589"/>
          <p:cNvSpPr/>
          <p:nvPr userDrawn="1"/>
        </p:nvSpPr>
        <p:spPr>
          <a:xfrm>
            <a:off x="2666325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1" name="Oval 1590"/>
          <p:cNvSpPr/>
          <p:nvPr userDrawn="1"/>
        </p:nvSpPr>
        <p:spPr>
          <a:xfrm>
            <a:off x="273470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2" name="Moon 1591"/>
          <p:cNvSpPr/>
          <p:nvPr userDrawn="1"/>
        </p:nvSpPr>
        <p:spPr>
          <a:xfrm>
            <a:off x="273470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Rectangle 1592"/>
          <p:cNvSpPr/>
          <p:nvPr userDrawn="1"/>
        </p:nvSpPr>
        <p:spPr>
          <a:xfrm>
            <a:off x="3047228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Oval 1593"/>
          <p:cNvSpPr/>
          <p:nvPr userDrawn="1"/>
        </p:nvSpPr>
        <p:spPr>
          <a:xfrm>
            <a:off x="311560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Moon 1594"/>
          <p:cNvSpPr/>
          <p:nvPr userDrawn="1"/>
        </p:nvSpPr>
        <p:spPr>
          <a:xfrm>
            <a:off x="311560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Rectangle 1613"/>
          <p:cNvSpPr/>
          <p:nvPr userDrawn="1"/>
        </p:nvSpPr>
        <p:spPr>
          <a:xfrm>
            <a:off x="5713553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Oval 1614"/>
          <p:cNvSpPr/>
          <p:nvPr userDrawn="1"/>
        </p:nvSpPr>
        <p:spPr>
          <a:xfrm>
            <a:off x="578192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6" name="Moon 1615"/>
          <p:cNvSpPr/>
          <p:nvPr userDrawn="1"/>
        </p:nvSpPr>
        <p:spPr>
          <a:xfrm>
            <a:off x="578192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Rectangle 1616"/>
          <p:cNvSpPr/>
          <p:nvPr userDrawn="1"/>
        </p:nvSpPr>
        <p:spPr>
          <a:xfrm>
            <a:off x="6094456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Oval 1617"/>
          <p:cNvSpPr/>
          <p:nvPr userDrawn="1"/>
        </p:nvSpPr>
        <p:spPr>
          <a:xfrm>
            <a:off x="6162832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Moon 1618"/>
          <p:cNvSpPr/>
          <p:nvPr userDrawn="1"/>
        </p:nvSpPr>
        <p:spPr>
          <a:xfrm>
            <a:off x="6162832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Rectangle 1619"/>
          <p:cNvSpPr/>
          <p:nvPr userDrawn="1"/>
        </p:nvSpPr>
        <p:spPr>
          <a:xfrm>
            <a:off x="6475360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Oval 1620"/>
          <p:cNvSpPr/>
          <p:nvPr userDrawn="1"/>
        </p:nvSpPr>
        <p:spPr>
          <a:xfrm>
            <a:off x="654373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Moon 1621"/>
          <p:cNvSpPr/>
          <p:nvPr userDrawn="1"/>
        </p:nvSpPr>
        <p:spPr>
          <a:xfrm>
            <a:off x="654373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Rectangle 1622"/>
          <p:cNvSpPr/>
          <p:nvPr userDrawn="1"/>
        </p:nvSpPr>
        <p:spPr>
          <a:xfrm>
            <a:off x="6856263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4" name="Oval 1623"/>
          <p:cNvSpPr/>
          <p:nvPr userDrawn="1"/>
        </p:nvSpPr>
        <p:spPr>
          <a:xfrm>
            <a:off x="692463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Moon 1624"/>
          <p:cNvSpPr/>
          <p:nvPr userDrawn="1"/>
        </p:nvSpPr>
        <p:spPr>
          <a:xfrm>
            <a:off x="692463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Rectangle 1625"/>
          <p:cNvSpPr/>
          <p:nvPr userDrawn="1"/>
        </p:nvSpPr>
        <p:spPr>
          <a:xfrm>
            <a:off x="7237167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Oval 1626"/>
          <p:cNvSpPr/>
          <p:nvPr userDrawn="1"/>
        </p:nvSpPr>
        <p:spPr>
          <a:xfrm>
            <a:off x="730554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Moon 1627"/>
          <p:cNvSpPr/>
          <p:nvPr userDrawn="1"/>
        </p:nvSpPr>
        <p:spPr>
          <a:xfrm>
            <a:off x="730554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Rectangle 1628"/>
          <p:cNvSpPr/>
          <p:nvPr userDrawn="1"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Oval 1629"/>
          <p:cNvSpPr/>
          <p:nvPr userDrawn="1"/>
        </p:nvSpPr>
        <p:spPr>
          <a:xfrm>
            <a:off x="768644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1" name="Moon 1630"/>
          <p:cNvSpPr/>
          <p:nvPr userDrawn="1"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2" name="Rectangle 1631"/>
          <p:cNvSpPr/>
          <p:nvPr userDrawn="1"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Oval 1632"/>
          <p:cNvSpPr/>
          <p:nvPr userDrawn="1"/>
        </p:nvSpPr>
        <p:spPr>
          <a:xfrm>
            <a:off x="806735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Moon 1633"/>
          <p:cNvSpPr/>
          <p:nvPr userDrawn="1"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Rectangle 1634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36" name="Oval 1635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Moon 1636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" name="Rectangle 1637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Oval 1638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" name="Moon 1639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Rectangle 1640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Oval 1641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Moon 1642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Rectangle 1643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Oval 1644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Moon 1645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Rectangle 1646"/>
          <p:cNvSpPr/>
          <p:nvPr userDrawn="1"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Oval 1647"/>
          <p:cNvSpPr/>
          <p:nvPr userDrawn="1"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Moon 1648"/>
          <p:cNvSpPr/>
          <p:nvPr userDrawn="1"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Rectangle 1649"/>
          <p:cNvSpPr/>
          <p:nvPr userDrawn="1"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Oval 1650"/>
          <p:cNvSpPr/>
          <p:nvPr userDrawn="1"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2" name="Moon 1651"/>
          <p:cNvSpPr/>
          <p:nvPr userDrawn="1"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3" name="Rectangle 1652"/>
          <p:cNvSpPr/>
          <p:nvPr userDrawn="1"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4" name="Oval 1653"/>
          <p:cNvSpPr/>
          <p:nvPr userDrawn="1"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5" name="Moon 1654"/>
          <p:cNvSpPr/>
          <p:nvPr userDrawn="1"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6" name="Rectangle 1655"/>
          <p:cNvSpPr/>
          <p:nvPr userDrawn="1"/>
        </p:nvSpPr>
        <p:spPr>
          <a:xfrm>
            <a:off x="1904518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7" name="Oval 1656"/>
          <p:cNvSpPr/>
          <p:nvPr userDrawn="1"/>
        </p:nvSpPr>
        <p:spPr>
          <a:xfrm>
            <a:off x="197289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8" name="Moon 1657"/>
          <p:cNvSpPr/>
          <p:nvPr userDrawn="1"/>
        </p:nvSpPr>
        <p:spPr>
          <a:xfrm>
            <a:off x="197289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9" name="Rectangle 1658"/>
          <p:cNvSpPr/>
          <p:nvPr userDrawn="1"/>
        </p:nvSpPr>
        <p:spPr>
          <a:xfrm>
            <a:off x="2285421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0" name="Oval 1659"/>
          <p:cNvSpPr/>
          <p:nvPr userDrawn="1"/>
        </p:nvSpPr>
        <p:spPr>
          <a:xfrm>
            <a:off x="235379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1" name="Moon 1660"/>
          <p:cNvSpPr/>
          <p:nvPr userDrawn="1"/>
        </p:nvSpPr>
        <p:spPr>
          <a:xfrm>
            <a:off x="235379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2" name="Rectangle 1661"/>
          <p:cNvSpPr/>
          <p:nvPr userDrawn="1"/>
        </p:nvSpPr>
        <p:spPr>
          <a:xfrm>
            <a:off x="2666325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3" name="Oval 1662"/>
          <p:cNvSpPr/>
          <p:nvPr userDrawn="1"/>
        </p:nvSpPr>
        <p:spPr>
          <a:xfrm>
            <a:off x="273470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4" name="Moon 1663"/>
          <p:cNvSpPr/>
          <p:nvPr userDrawn="1"/>
        </p:nvSpPr>
        <p:spPr>
          <a:xfrm>
            <a:off x="273470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9" name="Rectangle 1688"/>
          <p:cNvSpPr/>
          <p:nvPr userDrawn="1"/>
        </p:nvSpPr>
        <p:spPr>
          <a:xfrm>
            <a:off x="6094456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0" name="Oval 1689"/>
          <p:cNvSpPr/>
          <p:nvPr userDrawn="1"/>
        </p:nvSpPr>
        <p:spPr>
          <a:xfrm>
            <a:off x="6162832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1" name="Moon 1690"/>
          <p:cNvSpPr/>
          <p:nvPr userDrawn="1"/>
        </p:nvSpPr>
        <p:spPr>
          <a:xfrm>
            <a:off x="6162832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2" name="Rectangle 1691"/>
          <p:cNvSpPr/>
          <p:nvPr userDrawn="1"/>
        </p:nvSpPr>
        <p:spPr>
          <a:xfrm>
            <a:off x="6475360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3" name="Oval 1692"/>
          <p:cNvSpPr/>
          <p:nvPr userDrawn="1"/>
        </p:nvSpPr>
        <p:spPr>
          <a:xfrm>
            <a:off x="654373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4" name="Moon 1693"/>
          <p:cNvSpPr/>
          <p:nvPr userDrawn="1"/>
        </p:nvSpPr>
        <p:spPr>
          <a:xfrm>
            <a:off x="654373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5" name="Rectangle 1694"/>
          <p:cNvSpPr/>
          <p:nvPr userDrawn="1"/>
        </p:nvSpPr>
        <p:spPr>
          <a:xfrm>
            <a:off x="6856263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6" name="Oval 1695"/>
          <p:cNvSpPr/>
          <p:nvPr userDrawn="1"/>
        </p:nvSpPr>
        <p:spPr>
          <a:xfrm>
            <a:off x="6924639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7" name="Moon 1696"/>
          <p:cNvSpPr/>
          <p:nvPr userDrawn="1"/>
        </p:nvSpPr>
        <p:spPr>
          <a:xfrm>
            <a:off x="692463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8" name="Rectangle 1697"/>
          <p:cNvSpPr/>
          <p:nvPr userDrawn="1"/>
        </p:nvSpPr>
        <p:spPr>
          <a:xfrm>
            <a:off x="723716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9" name="Oval 1698"/>
          <p:cNvSpPr/>
          <p:nvPr userDrawn="1"/>
        </p:nvSpPr>
        <p:spPr>
          <a:xfrm>
            <a:off x="730554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0" name="Moon 1699"/>
          <p:cNvSpPr/>
          <p:nvPr userDrawn="1"/>
        </p:nvSpPr>
        <p:spPr>
          <a:xfrm>
            <a:off x="730554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1" name="Rectangle 1700"/>
          <p:cNvSpPr/>
          <p:nvPr userDrawn="1"/>
        </p:nvSpPr>
        <p:spPr>
          <a:xfrm>
            <a:off x="7618070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2" name="Oval 1701"/>
          <p:cNvSpPr/>
          <p:nvPr userDrawn="1"/>
        </p:nvSpPr>
        <p:spPr>
          <a:xfrm>
            <a:off x="768644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3" name="Moon 1702"/>
          <p:cNvSpPr/>
          <p:nvPr userDrawn="1"/>
        </p:nvSpPr>
        <p:spPr>
          <a:xfrm>
            <a:off x="768644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4" name="Rectangle 1703"/>
          <p:cNvSpPr/>
          <p:nvPr userDrawn="1"/>
        </p:nvSpPr>
        <p:spPr>
          <a:xfrm>
            <a:off x="7998974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5" name="Oval 1704"/>
          <p:cNvSpPr/>
          <p:nvPr userDrawn="1"/>
        </p:nvSpPr>
        <p:spPr>
          <a:xfrm>
            <a:off x="806735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6" name="Moon 1705"/>
          <p:cNvSpPr/>
          <p:nvPr userDrawn="1"/>
        </p:nvSpPr>
        <p:spPr>
          <a:xfrm>
            <a:off x="806735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7" name="Rectangle 1706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8" name="Oval 1707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9" name="Moon 1708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0" name="Rectangle 1709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1" name="Oval 1710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2" name="Moon 1711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3" name="Rectangle 1712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4" name="Oval 1713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5" name="Moon 1714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6" name="Rectangle 1715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7" name="Oval 1716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8" name="Moon 1717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9" name="Rectangle 1718"/>
          <p:cNvSpPr/>
          <p:nvPr userDrawn="1"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0" name="Oval 1719"/>
          <p:cNvSpPr/>
          <p:nvPr userDrawn="1"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1" name="Moon 1720"/>
          <p:cNvSpPr/>
          <p:nvPr userDrawn="1"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2" name="Rectangle 1721"/>
          <p:cNvSpPr/>
          <p:nvPr userDrawn="1"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3" name="Oval 1722"/>
          <p:cNvSpPr/>
          <p:nvPr userDrawn="1"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4" name="Moon 1723"/>
          <p:cNvSpPr/>
          <p:nvPr userDrawn="1"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5" name="Rectangle 1724"/>
          <p:cNvSpPr/>
          <p:nvPr userDrawn="1"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6" name="Oval 1725"/>
          <p:cNvSpPr/>
          <p:nvPr userDrawn="1"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7" name="Moon 1726"/>
          <p:cNvSpPr/>
          <p:nvPr userDrawn="1"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8" name="Rectangle 1727"/>
          <p:cNvSpPr/>
          <p:nvPr userDrawn="1"/>
        </p:nvSpPr>
        <p:spPr>
          <a:xfrm>
            <a:off x="1904518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9" name="Oval 1728"/>
          <p:cNvSpPr/>
          <p:nvPr userDrawn="1"/>
        </p:nvSpPr>
        <p:spPr>
          <a:xfrm>
            <a:off x="197289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0" name="Moon 1729"/>
          <p:cNvSpPr/>
          <p:nvPr userDrawn="1"/>
        </p:nvSpPr>
        <p:spPr>
          <a:xfrm>
            <a:off x="197289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0" name="Rectangle 1769"/>
          <p:cNvSpPr/>
          <p:nvPr userDrawn="1"/>
        </p:nvSpPr>
        <p:spPr>
          <a:xfrm>
            <a:off x="6856263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Oval 1770"/>
          <p:cNvSpPr/>
          <p:nvPr userDrawn="1"/>
        </p:nvSpPr>
        <p:spPr>
          <a:xfrm>
            <a:off x="6924639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2" name="Moon 1771"/>
          <p:cNvSpPr/>
          <p:nvPr userDrawn="1"/>
        </p:nvSpPr>
        <p:spPr>
          <a:xfrm>
            <a:off x="6924639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3" name="Rectangle 1772"/>
          <p:cNvSpPr/>
          <p:nvPr userDrawn="1"/>
        </p:nvSpPr>
        <p:spPr>
          <a:xfrm>
            <a:off x="7237167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4" name="Oval 1773"/>
          <p:cNvSpPr/>
          <p:nvPr userDrawn="1"/>
        </p:nvSpPr>
        <p:spPr>
          <a:xfrm>
            <a:off x="730554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5" name="Moon 1774"/>
          <p:cNvSpPr/>
          <p:nvPr userDrawn="1"/>
        </p:nvSpPr>
        <p:spPr>
          <a:xfrm>
            <a:off x="730554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6" name="Rectangle 1775"/>
          <p:cNvSpPr/>
          <p:nvPr userDrawn="1"/>
        </p:nvSpPr>
        <p:spPr>
          <a:xfrm>
            <a:off x="7618070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7" name="Oval 1776"/>
          <p:cNvSpPr/>
          <p:nvPr userDrawn="1"/>
        </p:nvSpPr>
        <p:spPr>
          <a:xfrm>
            <a:off x="768644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Moon 1777"/>
          <p:cNvSpPr/>
          <p:nvPr userDrawn="1"/>
        </p:nvSpPr>
        <p:spPr>
          <a:xfrm>
            <a:off x="768644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Rectangle 1778"/>
          <p:cNvSpPr/>
          <p:nvPr userDrawn="1"/>
        </p:nvSpPr>
        <p:spPr>
          <a:xfrm>
            <a:off x="7998974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Oval 1779"/>
          <p:cNvSpPr/>
          <p:nvPr userDrawn="1"/>
        </p:nvSpPr>
        <p:spPr>
          <a:xfrm>
            <a:off x="806735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Moon 1780"/>
          <p:cNvSpPr/>
          <p:nvPr userDrawn="1"/>
        </p:nvSpPr>
        <p:spPr>
          <a:xfrm>
            <a:off x="806735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Rectangle 1781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3" name="Oval 1782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Moon 1783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5" name="Rectangle 1784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6" name="Oval 1785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Moon 1786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Rectangle 1787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Oval 1788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Moon 1789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Rectangle 1790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92" name="Oval 1791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Moon 1792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" name="Rectangle 1793"/>
          <p:cNvSpPr/>
          <p:nvPr userDrawn="1"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Oval 1794"/>
          <p:cNvSpPr/>
          <p:nvPr userDrawn="1"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Moon 1795"/>
          <p:cNvSpPr/>
          <p:nvPr userDrawn="1"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Rectangle 1796"/>
          <p:cNvSpPr/>
          <p:nvPr userDrawn="1"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Oval 1797"/>
          <p:cNvSpPr/>
          <p:nvPr userDrawn="1"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Moon 1798"/>
          <p:cNvSpPr/>
          <p:nvPr userDrawn="1"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0" name="Rectangle 1799"/>
          <p:cNvSpPr/>
          <p:nvPr userDrawn="1"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1" name="Oval 1800"/>
          <p:cNvSpPr/>
          <p:nvPr userDrawn="1"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Moon 1801"/>
          <p:cNvSpPr/>
          <p:nvPr userDrawn="1"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" name="Rectangle 1844"/>
          <p:cNvSpPr/>
          <p:nvPr userDrawn="1"/>
        </p:nvSpPr>
        <p:spPr>
          <a:xfrm>
            <a:off x="7237167" y="266605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6" name="Oval 1845"/>
          <p:cNvSpPr/>
          <p:nvPr userDrawn="1"/>
        </p:nvSpPr>
        <p:spPr>
          <a:xfrm>
            <a:off x="730554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7" name="Moon 1846"/>
          <p:cNvSpPr/>
          <p:nvPr userDrawn="1"/>
        </p:nvSpPr>
        <p:spPr>
          <a:xfrm>
            <a:off x="730554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8" name="Rectangle 1847"/>
          <p:cNvSpPr/>
          <p:nvPr userDrawn="1"/>
        </p:nvSpPr>
        <p:spPr>
          <a:xfrm>
            <a:off x="7618070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9" name="Oval 1848"/>
          <p:cNvSpPr/>
          <p:nvPr userDrawn="1"/>
        </p:nvSpPr>
        <p:spPr>
          <a:xfrm>
            <a:off x="768644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0" name="Moon 1849"/>
          <p:cNvSpPr/>
          <p:nvPr userDrawn="1"/>
        </p:nvSpPr>
        <p:spPr>
          <a:xfrm>
            <a:off x="768644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1" name="Rectangle 1850"/>
          <p:cNvSpPr/>
          <p:nvPr userDrawn="1"/>
        </p:nvSpPr>
        <p:spPr>
          <a:xfrm>
            <a:off x="799897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2" name="Oval 1851"/>
          <p:cNvSpPr/>
          <p:nvPr userDrawn="1"/>
        </p:nvSpPr>
        <p:spPr>
          <a:xfrm>
            <a:off x="806735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3" name="Moon 1852"/>
          <p:cNvSpPr/>
          <p:nvPr userDrawn="1"/>
        </p:nvSpPr>
        <p:spPr>
          <a:xfrm>
            <a:off x="806735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4" name="Rectangle 1853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55" name="Oval 1854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6" name="Moon 1855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7" name="Rectangle 1856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58" name="Oval 1857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9" name="Moon 1858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0" name="Rectangle 1859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1" name="Oval 1860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2" name="Moon 1861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3" name="Rectangle 1862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4" name="Oval 1863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5" name="Moon 1864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6" name="Rectangle 1865"/>
          <p:cNvSpPr/>
          <p:nvPr userDrawn="1"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7" name="Oval 1866"/>
          <p:cNvSpPr/>
          <p:nvPr userDrawn="1"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8" name="Moon 1867"/>
          <p:cNvSpPr/>
          <p:nvPr userDrawn="1"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9" name="Rectangle 1868"/>
          <p:cNvSpPr/>
          <p:nvPr userDrawn="1"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0" name="Oval 1869"/>
          <p:cNvSpPr/>
          <p:nvPr userDrawn="1"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1" name="Moon 1870"/>
          <p:cNvSpPr/>
          <p:nvPr userDrawn="1"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7" name="Rectangle 2466"/>
          <p:cNvSpPr/>
          <p:nvPr userDrawn="1"/>
        </p:nvSpPr>
        <p:spPr>
          <a:xfrm>
            <a:off x="7618070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8" name="Oval 2467"/>
          <p:cNvSpPr/>
          <p:nvPr userDrawn="1"/>
        </p:nvSpPr>
        <p:spPr>
          <a:xfrm>
            <a:off x="768644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9" name="Moon 2468"/>
          <p:cNvSpPr/>
          <p:nvPr userDrawn="1"/>
        </p:nvSpPr>
        <p:spPr>
          <a:xfrm>
            <a:off x="768644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0" name="Rectangle 2469"/>
          <p:cNvSpPr/>
          <p:nvPr userDrawn="1"/>
        </p:nvSpPr>
        <p:spPr>
          <a:xfrm>
            <a:off x="7998974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1" name="Oval 2470"/>
          <p:cNvSpPr/>
          <p:nvPr userDrawn="1"/>
        </p:nvSpPr>
        <p:spPr>
          <a:xfrm>
            <a:off x="806735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2" name="Moon 2471"/>
          <p:cNvSpPr/>
          <p:nvPr userDrawn="1"/>
        </p:nvSpPr>
        <p:spPr>
          <a:xfrm>
            <a:off x="806735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3" name="Rectangle 2472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74" name="Oval 2473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5" name="Moon 2474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6" name="Rectangle 2475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77" name="Oval 2476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8" name="Moon 2477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9" name="Rectangle 2478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0" name="Oval 2479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1" name="Moon 2480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2" name="Rectangle 2481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3" name="Oval 2482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4" name="Moon 2483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5" name="Rectangle 2484"/>
          <p:cNvSpPr/>
          <p:nvPr userDrawn="1"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6" name="Oval 2485"/>
          <p:cNvSpPr/>
          <p:nvPr userDrawn="1"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7" name="Moon 2486"/>
          <p:cNvSpPr/>
          <p:nvPr userDrawn="1"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8" name="Rectangle 2487"/>
          <p:cNvSpPr/>
          <p:nvPr userDrawn="1"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9" name="Oval 2488"/>
          <p:cNvSpPr/>
          <p:nvPr userDrawn="1"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0" name="Moon 2489"/>
          <p:cNvSpPr/>
          <p:nvPr userDrawn="1"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6" name="Rectangle 2565"/>
          <p:cNvSpPr/>
          <p:nvPr userDrawn="1"/>
        </p:nvSpPr>
        <p:spPr>
          <a:xfrm>
            <a:off x="7618070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7" name="Oval 2566"/>
          <p:cNvSpPr/>
          <p:nvPr userDrawn="1"/>
        </p:nvSpPr>
        <p:spPr>
          <a:xfrm>
            <a:off x="768644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8" name="Moon 2567"/>
          <p:cNvSpPr/>
          <p:nvPr userDrawn="1"/>
        </p:nvSpPr>
        <p:spPr>
          <a:xfrm>
            <a:off x="768644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9" name="Rectangle 2568"/>
          <p:cNvSpPr/>
          <p:nvPr userDrawn="1"/>
        </p:nvSpPr>
        <p:spPr>
          <a:xfrm>
            <a:off x="7998974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0" name="Oval 2569"/>
          <p:cNvSpPr/>
          <p:nvPr userDrawn="1"/>
        </p:nvSpPr>
        <p:spPr>
          <a:xfrm>
            <a:off x="806735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1" name="Moon 2570"/>
          <p:cNvSpPr/>
          <p:nvPr userDrawn="1"/>
        </p:nvSpPr>
        <p:spPr>
          <a:xfrm>
            <a:off x="806735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2" name="Rectangle 2571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3" name="Oval 2572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4" name="Moon 2573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5" name="Rectangle 2574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6" name="Oval 2575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7" name="Moon 2576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8" name="Rectangle 2577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79" name="Oval 2578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0" name="Moon 2579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1" name="Rectangle 2580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2" name="Oval 2581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3" name="Moon 2582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4" name="Rectangle 2583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5" name="Oval 2584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6" name="Moon 2585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9" name="Rectangle 2658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0" name="Oval 2659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1" name="Moon 2660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" name="Rectangle 2661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" name="Oval 2662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9" name="Moon 2678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0" name="Rectangle 2679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1" name="Oval 2680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2" name="Moon 2681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3" name="Rectangle 2682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84" name="Oval 2683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5" name="Moon 2684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6" name="Rectangle 2685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87" name="Oval 2686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8" name="Moon 2687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9" name="Rectangle 2688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0" name="Oval 2689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1" name="Moon 2690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9" name="Rectangle 2758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0" name="Oval 2759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1" name="Moon 2760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2" name="Rectangle 2761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3" name="Oval 2762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" name="Moon 2763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" name="Rectangle 2764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6" name="Oval 2765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7" name="Moon 2766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8" name="Rectangle 2767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9" name="Oval 2768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0" name="Moon 2769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1" name="Rectangle 2770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72" name="Oval 2771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3" name="Moon 2772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3" name="Rectangle 2842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4" name="Oval 2843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5" name="Moon 2844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6" name="Rectangle 2845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7" name="Oval 2846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8" name="Moon 2847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9" name="Rectangle 2848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0" name="Oval 2849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1" name="Moon 2850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2" name="Rectangle 2851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3" name="Oval 2852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4" name="Moon 2853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4" name="Rectangle 2923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5" name="Oval 2924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6" name="Moon 2925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7" name="Rectangle 2926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8" name="Oval 2927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9" name="Moon 2928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0" name="Rectangle 2929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1" name="Oval 2930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2" name="Moon 2931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3" name="Rectangle 2932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4" name="Oval 2933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5" name="Moon 2934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2" name="Rectangle 3001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3" name="Oval 3002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4" name="Moon 3003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5" name="Rectangle 3004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6" name="Oval 3005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7" name="Moon 3006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9" name="Title 1"/>
          <p:cNvSpPr>
            <a:spLocks noGrp="1"/>
          </p:cNvSpPr>
          <p:nvPr>
            <p:ph type="ctrTitle"/>
          </p:nvPr>
        </p:nvSpPr>
        <p:spPr>
          <a:xfrm>
            <a:off x="1046818" y="41898"/>
            <a:ext cx="7050365" cy="1978560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10" name="Subtitle 2"/>
          <p:cNvSpPr>
            <a:spLocks noGrp="1"/>
          </p:cNvSpPr>
          <p:nvPr>
            <p:ph type="subTitle" idx="1"/>
          </p:nvPr>
        </p:nvSpPr>
        <p:spPr>
          <a:xfrm>
            <a:off x="1999744" y="2112533"/>
            <a:ext cx="5142233" cy="162975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1103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1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33" y="365126"/>
            <a:ext cx="7399734" cy="1325563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33" y="1825625"/>
            <a:ext cx="739973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635635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635635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223" name="Rectangle 222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Moon 224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Moon 227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Moon 230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Moon 233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Moon 236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Moon 239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Moon 242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Moon 245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Moon 248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Moon 251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Moon 254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Moon 257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Moon 260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Moon 263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Moon 266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Moon 269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Moon 272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Moon 275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Moon 278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Moon 28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Moon 28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Moon 287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Moon 290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Moon 293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Moon 296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Moon 299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Moon 302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Moon 305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ectangle 306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8" name="Oval 307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Moon 308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Moon 311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Moon 314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Moon 317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Moon 320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Moon 323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Moon 326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Moon 329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Moon 332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val 334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Moon 335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8" name="Oval 337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Moon 338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Moon 341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Moon 344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Moon 347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Moon 350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Moon 353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Moon 356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Moon 359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Moon 362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Moon 365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Moon 368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Moon 371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Moon 374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Moon 377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Moon 380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Moon 383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Moon 386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Moon 389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1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7134"/>
            <a:ext cx="7886700" cy="1163555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561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599440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994401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599440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val 105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Moon 105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Rectangle 105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Oval 106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Moon 106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Rectangle 106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val 106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Moon 106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Rectangle 1065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67" name="Oval 1066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Moon 1067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Rectangle 1068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Oval 1069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Moon 1070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Rectangle 1071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Oval 1072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Moon 1073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Rectangle 1074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6" name="Oval 1075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Moon 1076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 1077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Oval 1078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Moon 1079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Rectangle 1080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val 1081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Moon 1082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Oval 1084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Moon 1085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Rectangle 1086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Oval 1087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Moon 1088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Rectangle 1089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1" name="Oval 1090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Moon 1091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Rectangle 1092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Oval 1093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Moon 1094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Rectangle 1095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7" name="Oval 1096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Moon 1097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Rectangle 1098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Oval 1099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Moon 1100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3" name="Oval 1102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Moon 1103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Rectangle 1104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6" name="Oval 1105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Moon 1106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Rectangle 1107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Oval 1108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Moon 1109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Rectangle 1110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2" name="Oval 1111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Moon 1112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Rectangle 1113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Oval 1114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Moon 1115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Rectangle 111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8" name="Oval 111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Moon 111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Rectangle 1119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Moon 1121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Rectangle 1122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24" name="Oval 1123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Moon 1124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Rectangle 1125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Oval 1126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Moon 1127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Rectangle 1128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Oval 1129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Moon 1130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Rectangle 1131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Oval 1132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Moon 1133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Rectangle 1134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Oval 1135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Moon 1136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Rectangle 1137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Oval 1138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Moon 1139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Rectangle 1140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Oval 1141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Moon 1142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Rectangle 1143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Moon 1145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Rectangle 1146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48" name="Oval 1147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Moon 1148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Rectangle 1149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1" name="Oval 1150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Moon 1151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Rectangle 1152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Oval 1153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Moon 1154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Rectangle 1155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Oval 1156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Moon 1157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Rectangle 1158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60" name="Oval 1159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Moon 1160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Rectangle 1161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val 1162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Moon 1163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Rectangle 1164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Oval 1165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Moon 1166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Rectangle 1167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Oval 1168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Moon 1169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Rectangle 1170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72" name="Oval 1171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Moon 1172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Rectangle 1173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Oval 1174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Moon 1175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Rectangle 1176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Oval 1177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Moon 1178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Rectangle 1179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Oval 1180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Moon 1181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Rectangle 1182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Oval 1183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Moon 1184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Rectangle 1185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Oval 1186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Moon 1187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Rectangle 1188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Oval 1189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Moon 1190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Rectangle 1191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Oval 1192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Moon 1193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Rectangle 1194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Oval 1195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Moon 1196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Rectangle 1197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99" name="Oval 1198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Moon 1199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Rectangle 1200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Oval 1201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Moon 1202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Rectangle 1203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Oval 1204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Moon 1205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7134"/>
            <a:ext cx="7886700" cy="852492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18826"/>
            <a:ext cx="7886700" cy="3562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99440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994401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99440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Rectangle 678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Moon 680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Rectangle 681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Moon 683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Rectangle 684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Moon 686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Moon 689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Rectangle 690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Moon 692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Moon 695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Moon 698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Moon 701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Moon 704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Moon 707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Moon 710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Moon 713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Moon 716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Moon 719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Moon 722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Moon 725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Moon 728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Moon 731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Moon 734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Moon 737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Moon 740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Moon 743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Moon 746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Moon 755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Moon 758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Moon 761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Moon 764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Moon 767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Moon 770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Moon 773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1904518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197289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197289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2285421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235379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235379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266632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273470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273470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3047228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311560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311560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3428132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349650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349650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3809035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387741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387741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4189939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425831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425831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4570842" y="152345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463921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463921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4951746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502012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502012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540102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578192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6094456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616283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616283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6475360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54373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54373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6856263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692463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692463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0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4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33" y="893670"/>
            <a:ext cx="7399734" cy="797019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33" y="1890490"/>
            <a:ext cx="7399734" cy="344011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5530410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530410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5530410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559" name="Rectangle 558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Moon 560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Moon 563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Moon 566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Moon 569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Moon 572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Moon 575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Moon 578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Moon 581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Moon 584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Moon 587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Moon 590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Moon 593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Rectangle 594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Moon 596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Rectangle 597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Moon 599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Moon 602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Rectangle 60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Moon 60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Rectangle 678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Moon 680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Rectangle 681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Moon 683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Rectangle 684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Moon 686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Moon 689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Rectangle 690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Moon 692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Moon 695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Moon 698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Moon 701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Moon 704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Moon 707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Moon 710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Moon 713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Moon 716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Moon 719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Moon 722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Moon 725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Moon 72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Moon 731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Moon 734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Moon 737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Moon 740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Moon 743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Moon 746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Rectangle 747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Moon 749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Rectangle 75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Oval 75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Moon 75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Moon 75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Moon 758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Moon 761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Moon 764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Moon 767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Moon 770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Moon 773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Moon 845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Rectangle 846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8" name="Oval 847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Moon 848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Rectangle 849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51" name="Oval 850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Moon 851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Rectangle 852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Moon 854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Rectangle 855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Moon 857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Rectangle 858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Moon 860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Rectangle 861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Moon 863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Rectangle 864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6" name="Oval 865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Moon 866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8" name="Rectangle 867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9" name="Oval 868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Moon 869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Rectangle 870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Moon 872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Rectangle 873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Moon 875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Rectangle 876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Moon 878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Rectangle 879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Moon 881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3" name="Rectangle 882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val 883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Moon 884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Rectangle 885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Oval 886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Moon 887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Moon 890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Rectangle 891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Moon 893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Rectangle 894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Moon 896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Rectangle 897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0" name="Moon 899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" name="Rectangle 900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2" name="Oval 901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3" name="Moon 902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" name="Rectangle 903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5" name="Oval 904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Moon 905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Rectangle 906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Oval 907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Moon 908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Rectangle 909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Oval 910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Moon 911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Rectangle 912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4" name="Oval 913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Moon 914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4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5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567" y="365126"/>
            <a:ext cx="7229783" cy="1325563"/>
          </a:xfr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315" y="2069117"/>
            <a:ext cx="7607035" cy="4107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8315" y="635635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260" name="Rectangle 259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Moon 261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Moon 264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Moon 267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Moon 270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Moon 273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Moon 276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Moon 279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Moon 282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5" name="Oval 284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6" name="Moon 285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Moon 288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Moon 291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Moon 294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Moon 297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Moon 300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5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linhpham.me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feeds.feedburner.com/showeet" TargetMode="External"/><Relationship Id="rId12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11" Type="http://schemas.openxmlformats.org/officeDocument/2006/relationships/hyperlink" Target="https://twitter.com/showeet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hyperlink" Target="https://www.facebook.com/pages/Neetwork/240707325947259" TargetMode="External"/><Relationship Id="rId9" Type="http://schemas.openxmlformats.org/officeDocument/2006/relationships/hyperlink" Target="http://pinterest.com/showeet" TargetMode="External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8473620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80661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761" r:id="rId2"/>
    <p:sldLayoutId id="2147483765" r:id="rId3"/>
    <p:sldLayoutId id="2147483864" r:id="rId4"/>
    <p:sldLayoutId id="2147483751" r:id="rId5"/>
    <p:sldLayoutId id="2147483766" r:id="rId6"/>
    <p:sldLayoutId id="2147483768" r:id="rId7"/>
    <p:sldLayoutId id="2147483769" r:id="rId8"/>
    <p:sldLayoutId id="2147483763" r:id="rId9"/>
    <p:sldLayoutId id="2147483772" r:id="rId10"/>
    <p:sldLayoutId id="2147483773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759" r:id="rId19"/>
    <p:sldLayoutId id="2147483760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27C5-B821-4FE9-A59A-A60D9EB59A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9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3851920" cy="6858000"/>
          </a:xfrm>
          <a:prstGeom prst="rect">
            <a:avLst/>
          </a:prstGeom>
          <a:solidFill>
            <a:srgbClr val="1E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401108" y="821049"/>
            <a:ext cx="432935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909DB3"/>
                </a:solidFill>
                <a:latin typeface="Calibri Light" panose="020F0302020204030204" pitchFamily="34" charset="0"/>
              </a:rPr>
              <a:t>Free creative PowerPoint and Impress templates, charts, diagrams and maps for your outstanding presentations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8884" y="102904"/>
            <a:ext cx="2185416" cy="603504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326747" y="2952726"/>
            <a:ext cx="475488" cy="3067687"/>
            <a:chOff x="4820005" y="2954735"/>
            <a:chExt cx="475488" cy="3067687"/>
          </a:xfrm>
        </p:grpSpPr>
        <p:pic>
          <p:nvPicPr>
            <p:cNvPr id="18" name="Picture 17">
              <a:hlinkClick r:id="rId4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3602785"/>
              <a:ext cx="470610" cy="47061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2954735"/>
              <a:ext cx="470610" cy="470610"/>
            </a:xfrm>
            <a:prstGeom prst="rect">
              <a:avLst/>
            </a:prstGeom>
          </p:spPr>
        </p:pic>
        <p:pic>
          <p:nvPicPr>
            <p:cNvPr id="20" name="Picture 19">
              <a:hlinkClick r:id="rId7"/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5551812"/>
              <a:ext cx="470610" cy="470610"/>
            </a:xfrm>
            <a:prstGeom prst="rect">
              <a:avLst/>
            </a:prstGeom>
          </p:spPr>
        </p:pic>
        <p:pic>
          <p:nvPicPr>
            <p:cNvPr id="21" name="Picture 20">
              <a:hlinkClick r:id="rId9"/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903763"/>
              <a:ext cx="470610" cy="470610"/>
            </a:xfrm>
            <a:prstGeom prst="rect">
              <a:avLst/>
            </a:prstGeom>
          </p:spPr>
        </p:pic>
        <p:pic>
          <p:nvPicPr>
            <p:cNvPr id="22" name="Picture 21">
              <a:hlinkClick r:id="rId11"/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250835"/>
              <a:ext cx="475488" cy="475488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 userDrawn="1"/>
        </p:nvSpPr>
        <p:spPr>
          <a:xfrm>
            <a:off x="907580" y="3057225"/>
            <a:ext cx="139012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dirty="0">
                <a:solidFill>
                  <a:prstClr val="white">
                    <a:lumMod val="85000"/>
                  </a:prstClr>
                </a:solidFill>
              </a:rPr>
              <a:t>showeet@ymail.com</a:t>
            </a:r>
          </a:p>
        </p:txBody>
      </p:sp>
      <p:pic>
        <p:nvPicPr>
          <p:cNvPr id="24" name="Picture 23">
            <a:hlinkClick r:id="rId13"/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898038"/>
            <a:ext cx="2493480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548680"/>
            <a:ext cx="7886700" cy="852492"/>
          </a:xfrm>
        </p:spPr>
        <p:txBody>
          <a:bodyPr>
            <a:normAutofit fontScale="90000"/>
          </a:bodyPr>
          <a:lstStyle/>
          <a:p>
            <a:pPr algn="ctr">
              <a:lnSpc>
                <a:spcPts val="4800"/>
              </a:lnSpc>
            </a:pPr>
            <a:r>
              <a:rPr lang="en-US" b="1" dirty="0"/>
              <a:t>The Creative Creator created you to create creatively!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915816" y="3555741"/>
            <a:ext cx="1112779" cy="1112779"/>
            <a:chOff x="1257867" y="3612380"/>
            <a:chExt cx="1426464" cy="1426464"/>
          </a:xfrm>
        </p:grpSpPr>
        <p:sp>
          <p:nvSpPr>
            <p:cNvPr id="44" name="Freeform 43"/>
            <p:cNvSpPr/>
            <p:nvPr/>
          </p:nvSpPr>
          <p:spPr>
            <a:xfrm>
              <a:off x="1257867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F37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385883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Moon 45"/>
            <p:cNvSpPr/>
            <p:nvPr/>
          </p:nvSpPr>
          <p:spPr>
            <a:xfrm>
              <a:off x="1385883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099115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Moon 47"/>
            <p:cNvSpPr/>
            <p:nvPr/>
          </p:nvSpPr>
          <p:spPr>
            <a:xfrm>
              <a:off x="2099115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1385883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Moon 89"/>
            <p:cNvSpPr/>
            <p:nvPr/>
          </p:nvSpPr>
          <p:spPr>
            <a:xfrm>
              <a:off x="1385883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099115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Moon 91"/>
            <p:cNvSpPr/>
            <p:nvPr/>
          </p:nvSpPr>
          <p:spPr>
            <a:xfrm>
              <a:off x="2099115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028983" y="4117634"/>
            <a:ext cx="1112779" cy="1112779"/>
            <a:chOff x="1225226" y="1867407"/>
            <a:chExt cx="1426464" cy="1426464"/>
          </a:xfrm>
        </p:grpSpPr>
        <p:sp>
          <p:nvSpPr>
            <p:cNvPr id="94" name="Freeform 93"/>
            <p:cNvSpPr/>
            <p:nvPr/>
          </p:nvSpPr>
          <p:spPr>
            <a:xfrm>
              <a:off x="1225226" y="1867407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1292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1353242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129240"/>
                </a:gs>
                <a:gs pos="44000">
                  <a:srgbClr val="129240"/>
                </a:gs>
                <a:gs pos="92000">
                  <a:srgbClr val="18C255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Moon 95"/>
            <p:cNvSpPr/>
            <p:nvPr/>
          </p:nvSpPr>
          <p:spPr>
            <a:xfrm>
              <a:off x="1353242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2066474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129240"/>
                </a:gs>
                <a:gs pos="44000">
                  <a:srgbClr val="129240"/>
                </a:gs>
                <a:gs pos="92000">
                  <a:srgbClr val="18C255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Moon 97"/>
            <p:cNvSpPr/>
            <p:nvPr/>
          </p:nvSpPr>
          <p:spPr>
            <a:xfrm>
              <a:off x="2066474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1353242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129240"/>
                </a:gs>
                <a:gs pos="44000">
                  <a:srgbClr val="129240"/>
                </a:gs>
                <a:gs pos="92000">
                  <a:srgbClr val="18C255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Moon 99"/>
            <p:cNvSpPr/>
            <p:nvPr/>
          </p:nvSpPr>
          <p:spPr>
            <a:xfrm>
              <a:off x="1353242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2066474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129240"/>
                </a:gs>
                <a:gs pos="44000">
                  <a:srgbClr val="129240"/>
                </a:gs>
                <a:gs pos="92000">
                  <a:srgbClr val="18C255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Moon 101"/>
            <p:cNvSpPr/>
            <p:nvPr/>
          </p:nvSpPr>
          <p:spPr>
            <a:xfrm>
              <a:off x="2066474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4028983" y="3019026"/>
            <a:ext cx="1112779" cy="1112779"/>
            <a:chOff x="1225226" y="1867407"/>
            <a:chExt cx="1426464" cy="1426464"/>
          </a:xfrm>
        </p:grpSpPr>
        <p:sp>
          <p:nvSpPr>
            <p:cNvPr id="104" name="Freeform 103"/>
            <p:cNvSpPr/>
            <p:nvPr/>
          </p:nvSpPr>
          <p:spPr>
            <a:xfrm>
              <a:off x="1225226" y="1867407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ED3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353242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Moon 105"/>
            <p:cNvSpPr/>
            <p:nvPr/>
          </p:nvSpPr>
          <p:spPr>
            <a:xfrm>
              <a:off x="1353242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2066474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Moon 107"/>
            <p:cNvSpPr/>
            <p:nvPr/>
          </p:nvSpPr>
          <p:spPr>
            <a:xfrm>
              <a:off x="2066474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353242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Moon 109"/>
            <p:cNvSpPr/>
            <p:nvPr/>
          </p:nvSpPr>
          <p:spPr>
            <a:xfrm>
              <a:off x="1353242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2066474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Moon 111"/>
            <p:cNvSpPr/>
            <p:nvPr/>
          </p:nvSpPr>
          <p:spPr>
            <a:xfrm>
              <a:off x="2066474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148064" y="3559828"/>
            <a:ext cx="1112779" cy="1112779"/>
            <a:chOff x="1225226" y="1867407"/>
            <a:chExt cx="1426464" cy="1426464"/>
          </a:xfrm>
        </p:grpSpPr>
        <p:sp>
          <p:nvSpPr>
            <p:cNvPr id="114" name="Freeform 113"/>
            <p:cNvSpPr/>
            <p:nvPr/>
          </p:nvSpPr>
          <p:spPr>
            <a:xfrm>
              <a:off x="1225226" y="1867407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0056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1353242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0056A8"/>
                </a:gs>
                <a:gs pos="44000">
                  <a:srgbClr val="0056A8"/>
                </a:gs>
                <a:gs pos="92000">
                  <a:srgbClr val="0D86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Moon 115"/>
            <p:cNvSpPr/>
            <p:nvPr/>
          </p:nvSpPr>
          <p:spPr>
            <a:xfrm>
              <a:off x="1353242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2066474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0056A8"/>
                </a:gs>
                <a:gs pos="44000">
                  <a:srgbClr val="0056A8"/>
                </a:gs>
                <a:gs pos="92000">
                  <a:srgbClr val="0D86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Moon 117"/>
            <p:cNvSpPr/>
            <p:nvPr/>
          </p:nvSpPr>
          <p:spPr>
            <a:xfrm>
              <a:off x="2066474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1353242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0056A8"/>
                </a:gs>
                <a:gs pos="44000">
                  <a:srgbClr val="0056A8"/>
                </a:gs>
                <a:gs pos="92000">
                  <a:srgbClr val="0D86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Moon 119"/>
            <p:cNvSpPr/>
            <p:nvPr/>
          </p:nvSpPr>
          <p:spPr>
            <a:xfrm>
              <a:off x="1353242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2066474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0056A8"/>
                </a:gs>
                <a:gs pos="44000">
                  <a:srgbClr val="0056A8"/>
                </a:gs>
                <a:gs pos="92000">
                  <a:srgbClr val="0D86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Moon 121"/>
            <p:cNvSpPr/>
            <p:nvPr/>
          </p:nvSpPr>
          <p:spPr>
            <a:xfrm>
              <a:off x="2066474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93739" y="2125008"/>
            <a:ext cx="2410579" cy="82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God made you creative!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95536" y="3555741"/>
            <a:ext cx="2513978" cy="11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Being creative is spiritual!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249133" y="5426834"/>
            <a:ext cx="2672478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Stop being the missing piece!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60843" y="3555741"/>
            <a:ext cx="2487621" cy="11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Identify your creative abilities.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2858046"/>
      </p:ext>
    </p:extLst>
  </p:cSld>
  <p:clrMapOvr>
    <a:masterClrMapping/>
  </p:clrMapOvr>
</p:sld>
</file>

<file path=ppt/theme/theme1.xml><?xml version="1.0" encoding="utf-8"?>
<a:theme xmlns:a="http://schemas.openxmlformats.org/drawingml/2006/main" name="LEGO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lank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ADB9CA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53795</TotalTime>
  <Words>36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LEGO TEMPLATE</vt:lpstr>
      <vt:lpstr>TITLES</vt:lpstr>
      <vt:lpstr>1_Blank</vt:lpstr>
      <vt:lpstr>The Creative Creator created you to create creatively!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LEGO - Template for PowerPoint</dc:title>
  <dc:creator>showeet.com</dc:creator>
  <dc:description>© Copyright Showeet.com</dc:description>
  <cp:lastModifiedBy>Rebecca Stenlund</cp:lastModifiedBy>
  <cp:revision>19</cp:revision>
  <dcterms:created xsi:type="dcterms:W3CDTF">2011-05-09T14:18:21Z</dcterms:created>
  <dcterms:modified xsi:type="dcterms:W3CDTF">2017-10-12T14:30:31Z</dcterms:modified>
  <cp:category>Templates</cp:category>
</cp:coreProperties>
</file>