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8" r:id="rId2"/>
    <p:sldId id="257" r:id="rId3"/>
    <p:sldId id="262" r:id="rId4"/>
    <p:sldId id="264" r:id="rId5"/>
    <p:sldId id="265" r:id="rId6"/>
    <p:sldId id="263" r:id="rId7"/>
    <p:sldId id="260" r:id="rId8"/>
    <p:sldId id="267" r:id="rId9"/>
    <p:sldId id="256" r:id="rId10"/>
    <p:sldId id="259" r:id="rId11"/>
    <p:sldId id="269" r:id="rId12"/>
    <p:sldId id="268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255"/>
    <a:srgbClr val="F8E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96" autoAdjust="0"/>
  </p:normalViewPr>
  <p:slideViewPr>
    <p:cSldViewPr snapToGrid="0" showGuides="1">
      <p:cViewPr varScale="1">
        <p:scale>
          <a:sx n="58" d="100"/>
          <a:sy n="58" d="100"/>
        </p:scale>
        <p:origin x="10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315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52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500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85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70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275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75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8829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717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001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50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ct val="31818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308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19372" y="748820"/>
            <a:ext cx="73246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-914400" algn="l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I’ll be home for Christmas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 can plan on me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Please have snow and mistletoe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presents on the tree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Christmas Eve will find me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Where the lovelight gleams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I’ll be home for Christmas</a:t>
            </a: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only in my dreams</a:t>
            </a:r>
          </a:p>
        </p:txBody>
      </p:sp>
    </p:spTree>
    <p:extLst>
      <p:ext uri="{BB962C8B-B14F-4D97-AF65-F5344CB8AC3E}">
        <p14:creationId xmlns:p14="http://schemas.microsoft.com/office/powerpoint/2010/main" val="353599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/>
          <p:cNvSpPr/>
          <p:nvPr/>
        </p:nvSpPr>
        <p:spPr>
          <a:xfrm>
            <a:off x="184728" y="230909"/>
            <a:ext cx="8756072" cy="6419273"/>
          </a:xfrm>
          <a:prstGeom prst="roundRect">
            <a:avLst>
              <a:gd name="adj" fmla="val 5415"/>
            </a:avLst>
          </a:prstGeom>
          <a:solidFill>
            <a:schemeClr val="accent5">
              <a:lumMod val="9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71340" y="1817254"/>
            <a:ext cx="3287860" cy="322349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Leaving Home for Christmas</a:t>
            </a:r>
          </a:p>
        </p:txBody>
      </p:sp>
      <p:sp>
        <p:nvSpPr>
          <p:cNvPr id="6" name="Arrow: Right 5"/>
          <p:cNvSpPr/>
          <p:nvPr/>
        </p:nvSpPr>
        <p:spPr>
          <a:xfrm rot="20258342">
            <a:off x="3516424" y="922493"/>
            <a:ext cx="4701309" cy="1507819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 behind comfort in order to have capacity</a:t>
            </a:r>
          </a:p>
        </p:txBody>
      </p:sp>
    </p:spTree>
    <p:extLst>
      <p:ext uri="{BB962C8B-B14F-4D97-AF65-F5344CB8AC3E}">
        <p14:creationId xmlns:p14="http://schemas.microsoft.com/office/powerpoint/2010/main" val="94526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/>
          <p:cNvSpPr/>
          <p:nvPr/>
        </p:nvSpPr>
        <p:spPr>
          <a:xfrm>
            <a:off x="184728" y="230909"/>
            <a:ext cx="8756072" cy="6419273"/>
          </a:xfrm>
          <a:prstGeom prst="roundRect">
            <a:avLst>
              <a:gd name="adj" fmla="val 5415"/>
            </a:avLst>
          </a:prstGeom>
          <a:solidFill>
            <a:schemeClr val="accent5">
              <a:lumMod val="9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71340" y="1817254"/>
            <a:ext cx="3287860" cy="322349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Leaving Home for Christmas</a:t>
            </a:r>
          </a:p>
        </p:txBody>
      </p:sp>
      <p:sp>
        <p:nvSpPr>
          <p:cNvPr id="4" name="Arrow: Right 3"/>
          <p:cNvSpPr/>
          <p:nvPr/>
        </p:nvSpPr>
        <p:spPr>
          <a:xfrm>
            <a:off x="3859068" y="2673903"/>
            <a:ext cx="4701309" cy="1505479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 behind fun in order to have what’s important</a:t>
            </a:r>
          </a:p>
        </p:txBody>
      </p:sp>
      <p:sp>
        <p:nvSpPr>
          <p:cNvPr id="6" name="Arrow: Right 5"/>
          <p:cNvSpPr/>
          <p:nvPr/>
        </p:nvSpPr>
        <p:spPr>
          <a:xfrm rot="20258342">
            <a:off x="3516424" y="922493"/>
            <a:ext cx="4701309" cy="1507819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 behind comfort in order to have capacity</a:t>
            </a:r>
          </a:p>
        </p:txBody>
      </p:sp>
    </p:spTree>
    <p:extLst>
      <p:ext uri="{BB962C8B-B14F-4D97-AF65-F5344CB8AC3E}">
        <p14:creationId xmlns:p14="http://schemas.microsoft.com/office/powerpoint/2010/main" val="142466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/>
          <p:cNvSpPr/>
          <p:nvPr/>
        </p:nvSpPr>
        <p:spPr>
          <a:xfrm>
            <a:off x="184728" y="230909"/>
            <a:ext cx="8756072" cy="6419273"/>
          </a:xfrm>
          <a:prstGeom prst="roundRect">
            <a:avLst>
              <a:gd name="adj" fmla="val 5415"/>
            </a:avLst>
          </a:prstGeom>
          <a:solidFill>
            <a:schemeClr val="accent5">
              <a:lumMod val="9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71340" y="1817254"/>
            <a:ext cx="3287860" cy="322349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Leaving Home for Christmas</a:t>
            </a:r>
          </a:p>
        </p:txBody>
      </p:sp>
      <p:sp>
        <p:nvSpPr>
          <p:cNvPr id="4" name="Arrow: Right 3"/>
          <p:cNvSpPr/>
          <p:nvPr/>
        </p:nvSpPr>
        <p:spPr>
          <a:xfrm>
            <a:off x="3859068" y="2673903"/>
            <a:ext cx="4701309" cy="1505479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 behind fun in order to have what’s important</a:t>
            </a:r>
          </a:p>
        </p:txBody>
      </p:sp>
      <p:sp>
        <p:nvSpPr>
          <p:cNvPr id="6" name="Arrow: Right 5"/>
          <p:cNvSpPr/>
          <p:nvPr/>
        </p:nvSpPr>
        <p:spPr>
          <a:xfrm rot="20258342">
            <a:off x="3516424" y="922493"/>
            <a:ext cx="4701309" cy="1507819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 behind comfort in order to have capacity</a:t>
            </a:r>
          </a:p>
        </p:txBody>
      </p:sp>
      <p:sp>
        <p:nvSpPr>
          <p:cNvPr id="7" name="Arrow: Right 6"/>
          <p:cNvSpPr/>
          <p:nvPr/>
        </p:nvSpPr>
        <p:spPr>
          <a:xfrm rot="1347613">
            <a:off x="3506385" y="4422640"/>
            <a:ext cx="4681670" cy="156715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 behind preferences in order to have purpose</a:t>
            </a:r>
          </a:p>
        </p:txBody>
      </p:sp>
    </p:spTree>
    <p:extLst>
      <p:ext uri="{BB962C8B-B14F-4D97-AF65-F5344CB8AC3E}">
        <p14:creationId xmlns:p14="http://schemas.microsoft.com/office/powerpoint/2010/main" val="371086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bing crosby christmas album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4950" y="368832"/>
            <a:ext cx="6149616" cy="6120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thenewsburner.com/wp-content/uploads/2012/12/Christmas-home-daydreaming-27551844-1280-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898922"/>
            <a:ext cx="8048625" cy="5030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1490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781666" y="6193410"/>
            <a:ext cx="7286919" cy="5797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noFill/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Journey to Bethlehem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91545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8E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Leaving Home for Christmas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8E6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51946"/>
            <a:ext cx="9068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“Where is the one who has been born king of the Jews? We have seen His star in the east, and we have come to worship Him.” ~Matt. 2:2</a:t>
            </a:r>
          </a:p>
        </p:txBody>
      </p:sp>
    </p:spTree>
    <p:extLst>
      <p:ext uri="{BB962C8B-B14F-4D97-AF65-F5344CB8AC3E}">
        <p14:creationId xmlns:p14="http://schemas.microsoft.com/office/powerpoint/2010/main" val="139299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4873" y="674760"/>
            <a:ext cx="5754254" cy="5508479"/>
          </a:xfrm>
          <a:prstGeom prst="roundRect">
            <a:avLst>
              <a:gd name="adj" fmla="val 4046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8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age result for the angel appearing to Mary in Nazare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2444029"/>
            <a:ext cx="8670924" cy="433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9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096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334654" y="181957"/>
            <a:ext cx="771698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Luke 2 (The Christmas Story)</a:t>
            </a:r>
          </a:p>
          <a:p>
            <a:pPr marL="457200"/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those days Caesar Augustus declared that everyone throughout the empire should be enrolled in the tax lists.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This first enrollment occurred when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Quirinius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governed Syria.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Everyone went to their own cities to be enrolled.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Since Joseph belonged to David’s house and family line, he went up from the city of Nazareth in Galilee to David’s city, called Bethlehem, in Judea.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 went to be enrolled together with Mary, who was promised to him in marriage and who was pregnant.</a:t>
            </a:r>
          </a:p>
        </p:txBody>
      </p:sp>
    </p:spTree>
    <p:extLst>
      <p:ext uri="{BB962C8B-B14F-4D97-AF65-F5344CB8AC3E}">
        <p14:creationId xmlns:p14="http://schemas.microsoft.com/office/powerpoint/2010/main" val="309061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096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334654" y="181957"/>
            <a:ext cx="77169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Luke 2 (The Christmas Story)</a:t>
            </a:r>
          </a:p>
          <a:p>
            <a:pPr marL="457200"/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While they were there, the time came for Mary to have her baby. 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She gave birth to her firstborn child, a son, wrapped him snugly, and laid him in a manger, because there was no place for them in the guestroom.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3234270"/>
            <a:ext cx="4515716" cy="350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8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781666" y="6193410"/>
            <a:ext cx="7286919" cy="5797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noFill/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Journey to Bethlehem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50752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8E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</a:rPr>
              <a:t>Leaving Home for Christmas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8E6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308</Words>
  <Application>Microsoft Office PowerPoint</Application>
  <PresentationFormat>On-screen Show (4:3)</PresentationFormat>
  <Paragraphs>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Monotype Corsiva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Werner, Teresa A</dc:creator>
  <cp:lastModifiedBy>David Werner</cp:lastModifiedBy>
  <cp:revision>14</cp:revision>
  <dcterms:modified xsi:type="dcterms:W3CDTF">2017-12-19T16:39:46Z</dcterms:modified>
</cp:coreProperties>
</file>