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1.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14"/>
  </p:notesMasterIdLst>
  <p:sldIdLst>
    <p:sldId id="264" r:id="rId2"/>
    <p:sldId id="257" r:id="rId3"/>
    <p:sldId id="270" r:id="rId4"/>
    <p:sldId id="271" r:id="rId5"/>
    <p:sldId id="260" r:id="rId6"/>
    <p:sldId id="272" r:id="rId7"/>
    <p:sldId id="259" r:id="rId8"/>
    <p:sldId id="275" r:id="rId9"/>
    <p:sldId id="274" r:id="rId10"/>
    <p:sldId id="273" r:id="rId11"/>
    <p:sldId id="276" r:id="rId12"/>
    <p:sldId id="258" r:id="rId13"/>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A7255"/>
    <a:srgbClr val="F8E6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inimized">
    <p:restoredLeft sz="0" autoAdjust="0"/>
    <p:restoredTop sz="0" autoAdjust="0"/>
  </p:normalViewPr>
  <p:slideViewPr>
    <p:cSldViewPr snapToGrid="0" showGuides="1">
      <p:cViewPr varScale="1">
        <p:scale>
          <a:sx n="15" d="100"/>
          <a:sy n="15" d="100"/>
        </p:scale>
        <p:origin x="2538" y="2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AD75824-AF11-4E8E-9DE3-CAB01DEE5521}" type="doc">
      <dgm:prSet loTypeId="urn:microsoft.com/office/officeart/2005/8/layout/matrix1" loCatId="matrix" qsTypeId="urn:microsoft.com/office/officeart/2005/8/quickstyle/3d4" qsCatId="3D" csTypeId="urn:microsoft.com/office/officeart/2005/8/colors/accent1_5" csCatId="accent1" phldr="1"/>
      <dgm:spPr/>
      <dgm:t>
        <a:bodyPr/>
        <a:lstStyle/>
        <a:p>
          <a:endParaRPr lang="en-US"/>
        </a:p>
      </dgm:t>
    </dgm:pt>
    <dgm:pt modelId="{5AED555E-B9C2-4A54-A330-2E9B81451260}">
      <dgm:prSet phldrT="[Text]" custT="1"/>
      <dgm:spPr/>
      <dgm:t>
        <a:bodyPr/>
        <a:lstStyle/>
        <a:p>
          <a:r>
            <a:rPr lang="en-US" sz="6000" b="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Going Straight There</a:t>
          </a:r>
          <a:endParaRPr lang="en-US" sz="6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dgm:t>
    </dgm:pt>
    <dgm:pt modelId="{2DCACB1D-C5D4-4612-A239-A0F6FEF2F0DA}" type="parTrans" cxnId="{8DEE517E-D59D-47DB-ABB6-4E52663E567D}">
      <dgm:prSet/>
      <dgm:spPr/>
      <dgm:t>
        <a:bodyPr/>
        <a:lstStyle/>
        <a:p>
          <a:endParaRPr lang="en-US"/>
        </a:p>
      </dgm:t>
    </dgm:pt>
    <dgm:pt modelId="{CFCF55EB-BB4F-4C74-9EA8-3B19E0E91680}" type="sibTrans" cxnId="{8DEE517E-D59D-47DB-ABB6-4E52663E567D}">
      <dgm:prSet/>
      <dgm:spPr/>
      <dgm:t>
        <a:bodyPr/>
        <a:lstStyle/>
        <a:p>
          <a:endParaRPr lang="en-US"/>
        </a:p>
      </dgm:t>
    </dgm:pt>
    <dgm:pt modelId="{FA761ECB-ABB4-4CEB-BB69-129B868F90F6}">
      <dgm:prSet phldrT="[Text]" custT="1"/>
      <dgm:spPr/>
      <dgm:t>
        <a:bodyPr/>
        <a:lstStyle/>
        <a:p>
          <a:r>
            <a:rPr lang="en-US" sz="72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Seek</a:t>
          </a:r>
        </a:p>
      </dgm:t>
    </dgm:pt>
    <dgm:pt modelId="{2770EB06-9CB0-489A-909C-02FDF01A8B07}" type="parTrans" cxnId="{38EF595D-46BC-41E3-9A8A-C3C895938C8A}">
      <dgm:prSet/>
      <dgm:spPr/>
      <dgm:t>
        <a:bodyPr/>
        <a:lstStyle/>
        <a:p>
          <a:endParaRPr lang="en-US"/>
        </a:p>
      </dgm:t>
    </dgm:pt>
    <dgm:pt modelId="{BB0667D2-EAAD-4EC6-A6CF-0D18E7D4DF02}" type="sibTrans" cxnId="{38EF595D-46BC-41E3-9A8A-C3C895938C8A}">
      <dgm:prSet/>
      <dgm:spPr/>
      <dgm:t>
        <a:bodyPr/>
        <a:lstStyle/>
        <a:p>
          <a:endParaRPr lang="en-US"/>
        </a:p>
      </dgm:t>
    </dgm:pt>
    <dgm:pt modelId="{FDC55DE3-FF15-4567-B6CF-F05D40575EBF}" type="pres">
      <dgm:prSet presAssocID="{6AD75824-AF11-4E8E-9DE3-CAB01DEE5521}" presName="diagram" presStyleCnt="0">
        <dgm:presLayoutVars>
          <dgm:chMax val="1"/>
          <dgm:dir/>
          <dgm:animLvl val="ctr"/>
          <dgm:resizeHandles val="exact"/>
        </dgm:presLayoutVars>
      </dgm:prSet>
      <dgm:spPr/>
    </dgm:pt>
    <dgm:pt modelId="{98E4AD30-E715-4C40-A653-8A5B802AFE10}" type="pres">
      <dgm:prSet presAssocID="{6AD75824-AF11-4E8E-9DE3-CAB01DEE5521}" presName="matrix" presStyleCnt="0"/>
      <dgm:spPr/>
    </dgm:pt>
    <dgm:pt modelId="{94D62C1B-2CD7-43B7-9F97-9D10B2B8ECDD}" type="pres">
      <dgm:prSet presAssocID="{6AD75824-AF11-4E8E-9DE3-CAB01DEE5521}" presName="tile1" presStyleLbl="node1" presStyleIdx="0" presStyleCnt="4"/>
      <dgm:spPr/>
    </dgm:pt>
    <dgm:pt modelId="{BE7EED6D-B58F-46AB-AD24-0D24CE0B38DD}" type="pres">
      <dgm:prSet presAssocID="{6AD75824-AF11-4E8E-9DE3-CAB01DEE5521}" presName="tile1text" presStyleLbl="node1" presStyleIdx="0" presStyleCnt="4">
        <dgm:presLayoutVars>
          <dgm:chMax val="0"/>
          <dgm:chPref val="0"/>
          <dgm:bulletEnabled val="1"/>
        </dgm:presLayoutVars>
      </dgm:prSet>
      <dgm:spPr/>
    </dgm:pt>
    <dgm:pt modelId="{94C69AD3-F7C3-40C8-8DFD-CED4F6CAA36B}" type="pres">
      <dgm:prSet presAssocID="{6AD75824-AF11-4E8E-9DE3-CAB01DEE5521}" presName="tile2" presStyleLbl="node1" presStyleIdx="1" presStyleCnt="4"/>
      <dgm:spPr/>
    </dgm:pt>
    <dgm:pt modelId="{142021EB-88A0-4602-AB7D-4AD6790AAEFF}" type="pres">
      <dgm:prSet presAssocID="{6AD75824-AF11-4E8E-9DE3-CAB01DEE5521}" presName="tile2text" presStyleLbl="node1" presStyleIdx="1" presStyleCnt="4">
        <dgm:presLayoutVars>
          <dgm:chMax val="0"/>
          <dgm:chPref val="0"/>
          <dgm:bulletEnabled val="1"/>
        </dgm:presLayoutVars>
      </dgm:prSet>
      <dgm:spPr/>
    </dgm:pt>
    <dgm:pt modelId="{D54EF5E9-ACED-405B-B7D4-6B9E891D78C7}" type="pres">
      <dgm:prSet presAssocID="{6AD75824-AF11-4E8E-9DE3-CAB01DEE5521}" presName="tile3" presStyleLbl="node1" presStyleIdx="2" presStyleCnt="4"/>
      <dgm:spPr/>
    </dgm:pt>
    <dgm:pt modelId="{DA95E5F2-E5FD-498E-915C-A7E3C576FDB6}" type="pres">
      <dgm:prSet presAssocID="{6AD75824-AF11-4E8E-9DE3-CAB01DEE5521}" presName="tile3text" presStyleLbl="node1" presStyleIdx="2" presStyleCnt="4">
        <dgm:presLayoutVars>
          <dgm:chMax val="0"/>
          <dgm:chPref val="0"/>
          <dgm:bulletEnabled val="1"/>
        </dgm:presLayoutVars>
      </dgm:prSet>
      <dgm:spPr/>
    </dgm:pt>
    <dgm:pt modelId="{5CA3683E-AD7B-47AF-A353-F0983DFA294B}" type="pres">
      <dgm:prSet presAssocID="{6AD75824-AF11-4E8E-9DE3-CAB01DEE5521}" presName="tile4" presStyleLbl="node1" presStyleIdx="3" presStyleCnt="4"/>
      <dgm:spPr/>
    </dgm:pt>
    <dgm:pt modelId="{FF588637-AB45-4A86-98C7-F88A7EBFEA9C}" type="pres">
      <dgm:prSet presAssocID="{6AD75824-AF11-4E8E-9DE3-CAB01DEE5521}" presName="tile4text" presStyleLbl="node1" presStyleIdx="3" presStyleCnt="4">
        <dgm:presLayoutVars>
          <dgm:chMax val="0"/>
          <dgm:chPref val="0"/>
          <dgm:bulletEnabled val="1"/>
        </dgm:presLayoutVars>
      </dgm:prSet>
      <dgm:spPr/>
    </dgm:pt>
    <dgm:pt modelId="{4C12CF2D-A45C-46C6-84CD-DF94A27C171F}" type="pres">
      <dgm:prSet presAssocID="{6AD75824-AF11-4E8E-9DE3-CAB01DEE5521}" presName="centerTile" presStyleLbl="fgShp" presStyleIdx="0" presStyleCnt="1" custScaleX="189845" custScaleY="178089">
        <dgm:presLayoutVars>
          <dgm:chMax val="0"/>
          <dgm:chPref val="0"/>
        </dgm:presLayoutVars>
      </dgm:prSet>
      <dgm:spPr/>
    </dgm:pt>
  </dgm:ptLst>
  <dgm:cxnLst>
    <dgm:cxn modelId="{0F1B180C-F9B8-4FBE-B3EB-FCF43BEA6043}" type="presOf" srcId="{FA761ECB-ABB4-4CEB-BB69-129B868F90F6}" destId="{94D62C1B-2CD7-43B7-9F97-9D10B2B8ECDD}" srcOrd="0" destOrd="0" presId="urn:microsoft.com/office/officeart/2005/8/layout/matrix1"/>
    <dgm:cxn modelId="{A3731311-CFD9-42D6-AB79-848D056A1A5B}" type="presOf" srcId="{FA761ECB-ABB4-4CEB-BB69-129B868F90F6}" destId="{BE7EED6D-B58F-46AB-AD24-0D24CE0B38DD}" srcOrd="1" destOrd="0" presId="urn:microsoft.com/office/officeart/2005/8/layout/matrix1"/>
    <dgm:cxn modelId="{38EF595D-46BC-41E3-9A8A-C3C895938C8A}" srcId="{5AED555E-B9C2-4A54-A330-2E9B81451260}" destId="{FA761ECB-ABB4-4CEB-BB69-129B868F90F6}" srcOrd="0" destOrd="0" parTransId="{2770EB06-9CB0-489A-909C-02FDF01A8B07}" sibTransId="{BB0667D2-EAAD-4EC6-A6CF-0D18E7D4DF02}"/>
    <dgm:cxn modelId="{8DEE517E-D59D-47DB-ABB6-4E52663E567D}" srcId="{6AD75824-AF11-4E8E-9DE3-CAB01DEE5521}" destId="{5AED555E-B9C2-4A54-A330-2E9B81451260}" srcOrd="0" destOrd="0" parTransId="{2DCACB1D-C5D4-4612-A239-A0F6FEF2F0DA}" sibTransId="{CFCF55EB-BB4F-4C74-9EA8-3B19E0E91680}"/>
    <dgm:cxn modelId="{57FB5F95-5039-43D8-BCF1-0F2CC40F04AB}" type="presOf" srcId="{6AD75824-AF11-4E8E-9DE3-CAB01DEE5521}" destId="{FDC55DE3-FF15-4567-B6CF-F05D40575EBF}" srcOrd="0" destOrd="0" presId="urn:microsoft.com/office/officeart/2005/8/layout/matrix1"/>
    <dgm:cxn modelId="{C96233AF-8C68-4C91-A6B3-0F55C03BB081}" type="presOf" srcId="{5AED555E-B9C2-4A54-A330-2E9B81451260}" destId="{4C12CF2D-A45C-46C6-84CD-DF94A27C171F}" srcOrd="0" destOrd="0" presId="urn:microsoft.com/office/officeart/2005/8/layout/matrix1"/>
    <dgm:cxn modelId="{9E9BBB9F-CE57-430C-A2BE-F70DE9B629FD}" type="presParOf" srcId="{FDC55DE3-FF15-4567-B6CF-F05D40575EBF}" destId="{98E4AD30-E715-4C40-A653-8A5B802AFE10}" srcOrd="0" destOrd="0" presId="urn:microsoft.com/office/officeart/2005/8/layout/matrix1"/>
    <dgm:cxn modelId="{D96531DF-4551-4EB3-9D25-31AA36349916}" type="presParOf" srcId="{98E4AD30-E715-4C40-A653-8A5B802AFE10}" destId="{94D62C1B-2CD7-43B7-9F97-9D10B2B8ECDD}" srcOrd="0" destOrd="0" presId="urn:microsoft.com/office/officeart/2005/8/layout/matrix1"/>
    <dgm:cxn modelId="{E04B8E91-7E3A-46E9-A582-19DC15D7ADDE}" type="presParOf" srcId="{98E4AD30-E715-4C40-A653-8A5B802AFE10}" destId="{BE7EED6D-B58F-46AB-AD24-0D24CE0B38DD}" srcOrd="1" destOrd="0" presId="urn:microsoft.com/office/officeart/2005/8/layout/matrix1"/>
    <dgm:cxn modelId="{3BBB82B9-F962-45D7-8EE0-477C9DE727F5}" type="presParOf" srcId="{98E4AD30-E715-4C40-A653-8A5B802AFE10}" destId="{94C69AD3-F7C3-40C8-8DFD-CED4F6CAA36B}" srcOrd="2" destOrd="0" presId="urn:microsoft.com/office/officeart/2005/8/layout/matrix1"/>
    <dgm:cxn modelId="{BA0F9741-9497-4475-A07E-998FE3E4A9D2}" type="presParOf" srcId="{98E4AD30-E715-4C40-A653-8A5B802AFE10}" destId="{142021EB-88A0-4602-AB7D-4AD6790AAEFF}" srcOrd="3" destOrd="0" presId="urn:microsoft.com/office/officeart/2005/8/layout/matrix1"/>
    <dgm:cxn modelId="{828A5A9A-CAF9-474A-B0E8-1A7C152F4EAF}" type="presParOf" srcId="{98E4AD30-E715-4C40-A653-8A5B802AFE10}" destId="{D54EF5E9-ACED-405B-B7D4-6B9E891D78C7}" srcOrd="4" destOrd="0" presId="urn:microsoft.com/office/officeart/2005/8/layout/matrix1"/>
    <dgm:cxn modelId="{262327EC-F34C-4B45-9699-DB6BFEF665F9}" type="presParOf" srcId="{98E4AD30-E715-4C40-A653-8A5B802AFE10}" destId="{DA95E5F2-E5FD-498E-915C-A7E3C576FDB6}" srcOrd="5" destOrd="0" presId="urn:microsoft.com/office/officeart/2005/8/layout/matrix1"/>
    <dgm:cxn modelId="{B66EB556-B136-426F-80E8-F9411346EA78}" type="presParOf" srcId="{98E4AD30-E715-4C40-A653-8A5B802AFE10}" destId="{5CA3683E-AD7B-47AF-A353-F0983DFA294B}" srcOrd="6" destOrd="0" presId="urn:microsoft.com/office/officeart/2005/8/layout/matrix1"/>
    <dgm:cxn modelId="{5A07E7F5-3623-41FA-8FA2-C22E76824A41}" type="presParOf" srcId="{98E4AD30-E715-4C40-A653-8A5B802AFE10}" destId="{FF588637-AB45-4A86-98C7-F88A7EBFEA9C}" srcOrd="7" destOrd="0" presId="urn:microsoft.com/office/officeart/2005/8/layout/matrix1"/>
    <dgm:cxn modelId="{B28C2DE7-860A-4147-95C0-514374B46D20}" type="presParOf" srcId="{FDC55DE3-FF15-4567-B6CF-F05D40575EBF}" destId="{4C12CF2D-A45C-46C6-84CD-DF94A27C171F}" srcOrd="1" destOrd="0" presId="urn:microsoft.com/office/officeart/2005/8/layout/matrix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AD75824-AF11-4E8E-9DE3-CAB01DEE5521}" type="doc">
      <dgm:prSet loTypeId="urn:microsoft.com/office/officeart/2005/8/layout/matrix1" loCatId="matrix" qsTypeId="urn:microsoft.com/office/officeart/2005/8/quickstyle/3d4" qsCatId="3D" csTypeId="urn:microsoft.com/office/officeart/2005/8/colors/accent1_5" csCatId="accent1" phldr="1"/>
      <dgm:spPr/>
      <dgm:t>
        <a:bodyPr/>
        <a:lstStyle/>
        <a:p>
          <a:endParaRPr lang="en-US"/>
        </a:p>
      </dgm:t>
    </dgm:pt>
    <dgm:pt modelId="{5AED555E-B9C2-4A54-A330-2E9B81451260}">
      <dgm:prSet phldrT="[Text]" custT="1"/>
      <dgm:spPr/>
      <dgm:t>
        <a:bodyPr/>
        <a:lstStyle/>
        <a:p>
          <a:r>
            <a:rPr lang="en-US" sz="6000" b="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Going Straight There</a:t>
          </a:r>
          <a:endParaRPr lang="en-US" sz="6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dgm:t>
    </dgm:pt>
    <dgm:pt modelId="{2DCACB1D-C5D4-4612-A239-A0F6FEF2F0DA}" type="parTrans" cxnId="{8DEE517E-D59D-47DB-ABB6-4E52663E567D}">
      <dgm:prSet/>
      <dgm:spPr/>
      <dgm:t>
        <a:bodyPr/>
        <a:lstStyle/>
        <a:p>
          <a:endParaRPr lang="en-US"/>
        </a:p>
      </dgm:t>
    </dgm:pt>
    <dgm:pt modelId="{CFCF55EB-BB4F-4C74-9EA8-3B19E0E91680}" type="sibTrans" cxnId="{8DEE517E-D59D-47DB-ABB6-4E52663E567D}">
      <dgm:prSet/>
      <dgm:spPr/>
      <dgm:t>
        <a:bodyPr/>
        <a:lstStyle/>
        <a:p>
          <a:endParaRPr lang="en-US"/>
        </a:p>
      </dgm:t>
    </dgm:pt>
    <dgm:pt modelId="{FA761ECB-ABB4-4CEB-BB69-129B868F90F6}">
      <dgm:prSet phldrT="[Text]" custT="1"/>
      <dgm:spPr/>
      <dgm:t>
        <a:bodyPr/>
        <a:lstStyle/>
        <a:p>
          <a:r>
            <a:rPr lang="en-US" sz="72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Seek</a:t>
          </a:r>
        </a:p>
      </dgm:t>
    </dgm:pt>
    <dgm:pt modelId="{2770EB06-9CB0-489A-909C-02FDF01A8B07}" type="parTrans" cxnId="{38EF595D-46BC-41E3-9A8A-C3C895938C8A}">
      <dgm:prSet/>
      <dgm:spPr/>
      <dgm:t>
        <a:bodyPr/>
        <a:lstStyle/>
        <a:p>
          <a:endParaRPr lang="en-US"/>
        </a:p>
      </dgm:t>
    </dgm:pt>
    <dgm:pt modelId="{BB0667D2-EAAD-4EC6-A6CF-0D18E7D4DF02}" type="sibTrans" cxnId="{38EF595D-46BC-41E3-9A8A-C3C895938C8A}">
      <dgm:prSet/>
      <dgm:spPr/>
      <dgm:t>
        <a:bodyPr/>
        <a:lstStyle/>
        <a:p>
          <a:endParaRPr lang="en-US"/>
        </a:p>
      </dgm:t>
    </dgm:pt>
    <dgm:pt modelId="{A531A97E-F210-42B8-94DE-30F2FE5BAA83}">
      <dgm:prSet custT="1"/>
      <dgm:spPr/>
      <dgm:t>
        <a:bodyPr/>
        <a:lstStyle/>
        <a:p>
          <a:r>
            <a:rPr lang="en-US" sz="72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Focus</a:t>
          </a:r>
        </a:p>
      </dgm:t>
    </dgm:pt>
    <dgm:pt modelId="{3409EB19-D088-41AC-B1CE-28AE527CA589}" type="parTrans" cxnId="{AF117796-0764-4AEC-8480-DEE699CF34C4}">
      <dgm:prSet/>
      <dgm:spPr/>
      <dgm:t>
        <a:bodyPr/>
        <a:lstStyle/>
        <a:p>
          <a:endParaRPr lang="en-US"/>
        </a:p>
      </dgm:t>
    </dgm:pt>
    <dgm:pt modelId="{CB1D602D-C504-48EA-B73B-D5B5ACFA290E}" type="sibTrans" cxnId="{AF117796-0764-4AEC-8480-DEE699CF34C4}">
      <dgm:prSet/>
      <dgm:spPr/>
      <dgm:t>
        <a:bodyPr/>
        <a:lstStyle/>
        <a:p>
          <a:endParaRPr lang="en-US"/>
        </a:p>
      </dgm:t>
    </dgm:pt>
    <dgm:pt modelId="{FDC55DE3-FF15-4567-B6CF-F05D40575EBF}" type="pres">
      <dgm:prSet presAssocID="{6AD75824-AF11-4E8E-9DE3-CAB01DEE5521}" presName="diagram" presStyleCnt="0">
        <dgm:presLayoutVars>
          <dgm:chMax val="1"/>
          <dgm:dir/>
          <dgm:animLvl val="ctr"/>
          <dgm:resizeHandles val="exact"/>
        </dgm:presLayoutVars>
      </dgm:prSet>
      <dgm:spPr/>
    </dgm:pt>
    <dgm:pt modelId="{98E4AD30-E715-4C40-A653-8A5B802AFE10}" type="pres">
      <dgm:prSet presAssocID="{6AD75824-AF11-4E8E-9DE3-CAB01DEE5521}" presName="matrix" presStyleCnt="0"/>
      <dgm:spPr/>
    </dgm:pt>
    <dgm:pt modelId="{94D62C1B-2CD7-43B7-9F97-9D10B2B8ECDD}" type="pres">
      <dgm:prSet presAssocID="{6AD75824-AF11-4E8E-9DE3-CAB01DEE5521}" presName="tile1" presStyleLbl="node1" presStyleIdx="0" presStyleCnt="4"/>
      <dgm:spPr/>
    </dgm:pt>
    <dgm:pt modelId="{BE7EED6D-B58F-46AB-AD24-0D24CE0B38DD}" type="pres">
      <dgm:prSet presAssocID="{6AD75824-AF11-4E8E-9DE3-CAB01DEE5521}" presName="tile1text" presStyleLbl="node1" presStyleIdx="0" presStyleCnt="4">
        <dgm:presLayoutVars>
          <dgm:chMax val="0"/>
          <dgm:chPref val="0"/>
          <dgm:bulletEnabled val="1"/>
        </dgm:presLayoutVars>
      </dgm:prSet>
      <dgm:spPr/>
    </dgm:pt>
    <dgm:pt modelId="{94C69AD3-F7C3-40C8-8DFD-CED4F6CAA36B}" type="pres">
      <dgm:prSet presAssocID="{6AD75824-AF11-4E8E-9DE3-CAB01DEE5521}" presName="tile2" presStyleLbl="node1" presStyleIdx="1" presStyleCnt="4"/>
      <dgm:spPr/>
    </dgm:pt>
    <dgm:pt modelId="{142021EB-88A0-4602-AB7D-4AD6790AAEFF}" type="pres">
      <dgm:prSet presAssocID="{6AD75824-AF11-4E8E-9DE3-CAB01DEE5521}" presName="tile2text" presStyleLbl="node1" presStyleIdx="1" presStyleCnt="4">
        <dgm:presLayoutVars>
          <dgm:chMax val="0"/>
          <dgm:chPref val="0"/>
          <dgm:bulletEnabled val="1"/>
        </dgm:presLayoutVars>
      </dgm:prSet>
      <dgm:spPr/>
    </dgm:pt>
    <dgm:pt modelId="{D54EF5E9-ACED-405B-B7D4-6B9E891D78C7}" type="pres">
      <dgm:prSet presAssocID="{6AD75824-AF11-4E8E-9DE3-CAB01DEE5521}" presName="tile3" presStyleLbl="node1" presStyleIdx="2" presStyleCnt="4"/>
      <dgm:spPr/>
    </dgm:pt>
    <dgm:pt modelId="{DA95E5F2-E5FD-498E-915C-A7E3C576FDB6}" type="pres">
      <dgm:prSet presAssocID="{6AD75824-AF11-4E8E-9DE3-CAB01DEE5521}" presName="tile3text" presStyleLbl="node1" presStyleIdx="2" presStyleCnt="4">
        <dgm:presLayoutVars>
          <dgm:chMax val="0"/>
          <dgm:chPref val="0"/>
          <dgm:bulletEnabled val="1"/>
        </dgm:presLayoutVars>
      </dgm:prSet>
      <dgm:spPr/>
    </dgm:pt>
    <dgm:pt modelId="{5CA3683E-AD7B-47AF-A353-F0983DFA294B}" type="pres">
      <dgm:prSet presAssocID="{6AD75824-AF11-4E8E-9DE3-CAB01DEE5521}" presName="tile4" presStyleLbl="node1" presStyleIdx="3" presStyleCnt="4"/>
      <dgm:spPr/>
    </dgm:pt>
    <dgm:pt modelId="{FF588637-AB45-4A86-98C7-F88A7EBFEA9C}" type="pres">
      <dgm:prSet presAssocID="{6AD75824-AF11-4E8E-9DE3-CAB01DEE5521}" presName="tile4text" presStyleLbl="node1" presStyleIdx="3" presStyleCnt="4">
        <dgm:presLayoutVars>
          <dgm:chMax val="0"/>
          <dgm:chPref val="0"/>
          <dgm:bulletEnabled val="1"/>
        </dgm:presLayoutVars>
      </dgm:prSet>
      <dgm:spPr/>
    </dgm:pt>
    <dgm:pt modelId="{4C12CF2D-A45C-46C6-84CD-DF94A27C171F}" type="pres">
      <dgm:prSet presAssocID="{6AD75824-AF11-4E8E-9DE3-CAB01DEE5521}" presName="centerTile" presStyleLbl="fgShp" presStyleIdx="0" presStyleCnt="1" custScaleX="189845" custScaleY="178089">
        <dgm:presLayoutVars>
          <dgm:chMax val="0"/>
          <dgm:chPref val="0"/>
        </dgm:presLayoutVars>
      </dgm:prSet>
      <dgm:spPr/>
    </dgm:pt>
  </dgm:ptLst>
  <dgm:cxnLst>
    <dgm:cxn modelId="{0F1B180C-F9B8-4FBE-B3EB-FCF43BEA6043}" type="presOf" srcId="{FA761ECB-ABB4-4CEB-BB69-129B868F90F6}" destId="{94D62C1B-2CD7-43B7-9F97-9D10B2B8ECDD}" srcOrd="0" destOrd="0" presId="urn:microsoft.com/office/officeart/2005/8/layout/matrix1"/>
    <dgm:cxn modelId="{A3731311-CFD9-42D6-AB79-848D056A1A5B}" type="presOf" srcId="{FA761ECB-ABB4-4CEB-BB69-129B868F90F6}" destId="{BE7EED6D-B58F-46AB-AD24-0D24CE0B38DD}" srcOrd="1" destOrd="0" presId="urn:microsoft.com/office/officeart/2005/8/layout/matrix1"/>
    <dgm:cxn modelId="{F248341D-7239-42CD-AE50-05EC302E8FE8}" type="presOf" srcId="{A531A97E-F210-42B8-94DE-30F2FE5BAA83}" destId="{142021EB-88A0-4602-AB7D-4AD6790AAEFF}" srcOrd="1" destOrd="0" presId="urn:microsoft.com/office/officeart/2005/8/layout/matrix1"/>
    <dgm:cxn modelId="{38EF595D-46BC-41E3-9A8A-C3C895938C8A}" srcId="{5AED555E-B9C2-4A54-A330-2E9B81451260}" destId="{FA761ECB-ABB4-4CEB-BB69-129B868F90F6}" srcOrd="0" destOrd="0" parTransId="{2770EB06-9CB0-489A-909C-02FDF01A8B07}" sibTransId="{BB0667D2-EAAD-4EC6-A6CF-0D18E7D4DF02}"/>
    <dgm:cxn modelId="{AF47F671-A720-4F80-81B3-046EA822CF66}" type="presOf" srcId="{A531A97E-F210-42B8-94DE-30F2FE5BAA83}" destId="{94C69AD3-F7C3-40C8-8DFD-CED4F6CAA36B}" srcOrd="0" destOrd="0" presId="urn:microsoft.com/office/officeart/2005/8/layout/matrix1"/>
    <dgm:cxn modelId="{8DEE517E-D59D-47DB-ABB6-4E52663E567D}" srcId="{6AD75824-AF11-4E8E-9DE3-CAB01DEE5521}" destId="{5AED555E-B9C2-4A54-A330-2E9B81451260}" srcOrd="0" destOrd="0" parTransId="{2DCACB1D-C5D4-4612-A239-A0F6FEF2F0DA}" sibTransId="{CFCF55EB-BB4F-4C74-9EA8-3B19E0E91680}"/>
    <dgm:cxn modelId="{57FB5F95-5039-43D8-BCF1-0F2CC40F04AB}" type="presOf" srcId="{6AD75824-AF11-4E8E-9DE3-CAB01DEE5521}" destId="{FDC55DE3-FF15-4567-B6CF-F05D40575EBF}" srcOrd="0" destOrd="0" presId="urn:microsoft.com/office/officeart/2005/8/layout/matrix1"/>
    <dgm:cxn modelId="{AF117796-0764-4AEC-8480-DEE699CF34C4}" srcId="{5AED555E-B9C2-4A54-A330-2E9B81451260}" destId="{A531A97E-F210-42B8-94DE-30F2FE5BAA83}" srcOrd="1" destOrd="0" parTransId="{3409EB19-D088-41AC-B1CE-28AE527CA589}" sibTransId="{CB1D602D-C504-48EA-B73B-D5B5ACFA290E}"/>
    <dgm:cxn modelId="{C96233AF-8C68-4C91-A6B3-0F55C03BB081}" type="presOf" srcId="{5AED555E-B9C2-4A54-A330-2E9B81451260}" destId="{4C12CF2D-A45C-46C6-84CD-DF94A27C171F}" srcOrd="0" destOrd="0" presId="urn:microsoft.com/office/officeart/2005/8/layout/matrix1"/>
    <dgm:cxn modelId="{9E9BBB9F-CE57-430C-A2BE-F70DE9B629FD}" type="presParOf" srcId="{FDC55DE3-FF15-4567-B6CF-F05D40575EBF}" destId="{98E4AD30-E715-4C40-A653-8A5B802AFE10}" srcOrd="0" destOrd="0" presId="urn:microsoft.com/office/officeart/2005/8/layout/matrix1"/>
    <dgm:cxn modelId="{D96531DF-4551-4EB3-9D25-31AA36349916}" type="presParOf" srcId="{98E4AD30-E715-4C40-A653-8A5B802AFE10}" destId="{94D62C1B-2CD7-43B7-9F97-9D10B2B8ECDD}" srcOrd="0" destOrd="0" presId="urn:microsoft.com/office/officeart/2005/8/layout/matrix1"/>
    <dgm:cxn modelId="{E04B8E91-7E3A-46E9-A582-19DC15D7ADDE}" type="presParOf" srcId="{98E4AD30-E715-4C40-A653-8A5B802AFE10}" destId="{BE7EED6D-B58F-46AB-AD24-0D24CE0B38DD}" srcOrd="1" destOrd="0" presId="urn:microsoft.com/office/officeart/2005/8/layout/matrix1"/>
    <dgm:cxn modelId="{3BBB82B9-F962-45D7-8EE0-477C9DE727F5}" type="presParOf" srcId="{98E4AD30-E715-4C40-A653-8A5B802AFE10}" destId="{94C69AD3-F7C3-40C8-8DFD-CED4F6CAA36B}" srcOrd="2" destOrd="0" presId="urn:microsoft.com/office/officeart/2005/8/layout/matrix1"/>
    <dgm:cxn modelId="{BA0F9741-9497-4475-A07E-998FE3E4A9D2}" type="presParOf" srcId="{98E4AD30-E715-4C40-A653-8A5B802AFE10}" destId="{142021EB-88A0-4602-AB7D-4AD6790AAEFF}" srcOrd="3" destOrd="0" presId="urn:microsoft.com/office/officeart/2005/8/layout/matrix1"/>
    <dgm:cxn modelId="{828A5A9A-CAF9-474A-B0E8-1A7C152F4EAF}" type="presParOf" srcId="{98E4AD30-E715-4C40-A653-8A5B802AFE10}" destId="{D54EF5E9-ACED-405B-B7D4-6B9E891D78C7}" srcOrd="4" destOrd="0" presId="urn:microsoft.com/office/officeart/2005/8/layout/matrix1"/>
    <dgm:cxn modelId="{262327EC-F34C-4B45-9699-DB6BFEF665F9}" type="presParOf" srcId="{98E4AD30-E715-4C40-A653-8A5B802AFE10}" destId="{DA95E5F2-E5FD-498E-915C-A7E3C576FDB6}" srcOrd="5" destOrd="0" presId="urn:microsoft.com/office/officeart/2005/8/layout/matrix1"/>
    <dgm:cxn modelId="{B66EB556-B136-426F-80E8-F9411346EA78}" type="presParOf" srcId="{98E4AD30-E715-4C40-A653-8A5B802AFE10}" destId="{5CA3683E-AD7B-47AF-A353-F0983DFA294B}" srcOrd="6" destOrd="0" presId="urn:microsoft.com/office/officeart/2005/8/layout/matrix1"/>
    <dgm:cxn modelId="{5A07E7F5-3623-41FA-8FA2-C22E76824A41}" type="presParOf" srcId="{98E4AD30-E715-4C40-A653-8A5B802AFE10}" destId="{FF588637-AB45-4A86-98C7-F88A7EBFEA9C}" srcOrd="7" destOrd="0" presId="urn:microsoft.com/office/officeart/2005/8/layout/matrix1"/>
    <dgm:cxn modelId="{B28C2DE7-860A-4147-95C0-514374B46D20}" type="presParOf" srcId="{FDC55DE3-FF15-4567-B6CF-F05D40575EBF}" destId="{4C12CF2D-A45C-46C6-84CD-DF94A27C171F}" srcOrd="1" destOrd="0" presId="urn:microsoft.com/office/officeart/2005/8/layout/matrix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AD75824-AF11-4E8E-9DE3-CAB01DEE5521}" type="doc">
      <dgm:prSet loTypeId="urn:microsoft.com/office/officeart/2005/8/layout/matrix1" loCatId="matrix" qsTypeId="urn:microsoft.com/office/officeart/2005/8/quickstyle/3d4" qsCatId="3D" csTypeId="urn:microsoft.com/office/officeart/2005/8/colors/accent1_5" csCatId="accent1" phldr="1"/>
      <dgm:spPr/>
      <dgm:t>
        <a:bodyPr/>
        <a:lstStyle/>
        <a:p>
          <a:endParaRPr lang="en-US"/>
        </a:p>
      </dgm:t>
    </dgm:pt>
    <dgm:pt modelId="{5AED555E-B9C2-4A54-A330-2E9B81451260}">
      <dgm:prSet phldrT="[Text]" custT="1"/>
      <dgm:spPr/>
      <dgm:t>
        <a:bodyPr/>
        <a:lstStyle/>
        <a:p>
          <a:r>
            <a:rPr lang="en-US" sz="6000" b="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Going Straight There</a:t>
          </a:r>
          <a:endParaRPr lang="en-US" sz="6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dgm:t>
    </dgm:pt>
    <dgm:pt modelId="{2DCACB1D-C5D4-4612-A239-A0F6FEF2F0DA}" type="parTrans" cxnId="{8DEE517E-D59D-47DB-ABB6-4E52663E567D}">
      <dgm:prSet/>
      <dgm:spPr/>
      <dgm:t>
        <a:bodyPr/>
        <a:lstStyle/>
        <a:p>
          <a:endParaRPr lang="en-US"/>
        </a:p>
      </dgm:t>
    </dgm:pt>
    <dgm:pt modelId="{CFCF55EB-BB4F-4C74-9EA8-3B19E0E91680}" type="sibTrans" cxnId="{8DEE517E-D59D-47DB-ABB6-4E52663E567D}">
      <dgm:prSet/>
      <dgm:spPr/>
      <dgm:t>
        <a:bodyPr/>
        <a:lstStyle/>
        <a:p>
          <a:endParaRPr lang="en-US"/>
        </a:p>
      </dgm:t>
    </dgm:pt>
    <dgm:pt modelId="{FA761ECB-ABB4-4CEB-BB69-129B868F90F6}">
      <dgm:prSet phldrT="[Text]" custT="1"/>
      <dgm:spPr/>
      <dgm:t>
        <a:bodyPr/>
        <a:lstStyle/>
        <a:p>
          <a:r>
            <a:rPr lang="en-US" sz="72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Seek</a:t>
          </a:r>
        </a:p>
      </dgm:t>
    </dgm:pt>
    <dgm:pt modelId="{2770EB06-9CB0-489A-909C-02FDF01A8B07}" type="parTrans" cxnId="{38EF595D-46BC-41E3-9A8A-C3C895938C8A}">
      <dgm:prSet/>
      <dgm:spPr/>
      <dgm:t>
        <a:bodyPr/>
        <a:lstStyle/>
        <a:p>
          <a:endParaRPr lang="en-US"/>
        </a:p>
      </dgm:t>
    </dgm:pt>
    <dgm:pt modelId="{BB0667D2-EAAD-4EC6-A6CF-0D18E7D4DF02}" type="sibTrans" cxnId="{38EF595D-46BC-41E3-9A8A-C3C895938C8A}">
      <dgm:prSet/>
      <dgm:spPr/>
      <dgm:t>
        <a:bodyPr/>
        <a:lstStyle/>
        <a:p>
          <a:endParaRPr lang="en-US"/>
        </a:p>
      </dgm:t>
    </dgm:pt>
    <dgm:pt modelId="{A531A97E-F210-42B8-94DE-30F2FE5BAA83}">
      <dgm:prSet custT="1"/>
      <dgm:spPr/>
      <dgm:t>
        <a:bodyPr/>
        <a:lstStyle/>
        <a:p>
          <a:r>
            <a:rPr lang="en-US" sz="72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Focus</a:t>
          </a:r>
        </a:p>
      </dgm:t>
    </dgm:pt>
    <dgm:pt modelId="{3409EB19-D088-41AC-B1CE-28AE527CA589}" type="parTrans" cxnId="{AF117796-0764-4AEC-8480-DEE699CF34C4}">
      <dgm:prSet/>
      <dgm:spPr/>
      <dgm:t>
        <a:bodyPr/>
        <a:lstStyle/>
        <a:p>
          <a:endParaRPr lang="en-US"/>
        </a:p>
      </dgm:t>
    </dgm:pt>
    <dgm:pt modelId="{CB1D602D-C504-48EA-B73B-D5B5ACFA290E}" type="sibTrans" cxnId="{AF117796-0764-4AEC-8480-DEE699CF34C4}">
      <dgm:prSet/>
      <dgm:spPr/>
      <dgm:t>
        <a:bodyPr/>
        <a:lstStyle/>
        <a:p>
          <a:endParaRPr lang="en-US"/>
        </a:p>
      </dgm:t>
    </dgm:pt>
    <dgm:pt modelId="{7BA901E4-5E5D-4670-BABD-7D3A3B2EF640}">
      <dgm:prSet custT="1"/>
      <dgm:spPr/>
      <dgm:t>
        <a:bodyPr/>
        <a:lstStyle/>
        <a:p>
          <a:r>
            <a:rPr lang="en-US" sz="72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Listen</a:t>
          </a:r>
        </a:p>
      </dgm:t>
    </dgm:pt>
    <dgm:pt modelId="{403DE6CA-5890-4176-A6C1-C5B8CD99D139}" type="parTrans" cxnId="{E7970409-2C6B-40C2-AC60-4E1DA63F0FC8}">
      <dgm:prSet/>
      <dgm:spPr/>
      <dgm:t>
        <a:bodyPr/>
        <a:lstStyle/>
        <a:p>
          <a:endParaRPr lang="en-US"/>
        </a:p>
      </dgm:t>
    </dgm:pt>
    <dgm:pt modelId="{C1A02EDA-EA18-4033-93B2-56916C2F3570}" type="sibTrans" cxnId="{E7970409-2C6B-40C2-AC60-4E1DA63F0FC8}">
      <dgm:prSet/>
      <dgm:spPr/>
      <dgm:t>
        <a:bodyPr/>
        <a:lstStyle/>
        <a:p>
          <a:endParaRPr lang="en-US"/>
        </a:p>
      </dgm:t>
    </dgm:pt>
    <dgm:pt modelId="{FDC55DE3-FF15-4567-B6CF-F05D40575EBF}" type="pres">
      <dgm:prSet presAssocID="{6AD75824-AF11-4E8E-9DE3-CAB01DEE5521}" presName="diagram" presStyleCnt="0">
        <dgm:presLayoutVars>
          <dgm:chMax val="1"/>
          <dgm:dir/>
          <dgm:animLvl val="ctr"/>
          <dgm:resizeHandles val="exact"/>
        </dgm:presLayoutVars>
      </dgm:prSet>
      <dgm:spPr/>
    </dgm:pt>
    <dgm:pt modelId="{98E4AD30-E715-4C40-A653-8A5B802AFE10}" type="pres">
      <dgm:prSet presAssocID="{6AD75824-AF11-4E8E-9DE3-CAB01DEE5521}" presName="matrix" presStyleCnt="0"/>
      <dgm:spPr/>
    </dgm:pt>
    <dgm:pt modelId="{94D62C1B-2CD7-43B7-9F97-9D10B2B8ECDD}" type="pres">
      <dgm:prSet presAssocID="{6AD75824-AF11-4E8E-9DE3-CAB01DEE5521}" presName="tile1" presStyleLbl="node1" presStyleIdx="0" presStyleCnt="4"/>
      <dgm:spPr/>
    </dgm:pt>
    <dgm:pt modelId="{BE7EED6D-B58F-46AB-AD24-0D24CE0B38DD}" type="pres">
      <dgm:prSet presAssocID="{6AD75824-AF11-4E8E-9DE3-CAB01DEE5521}" presName="tile1text" presStyleLbl="node1" presStyleIdx="0" presStyleCnt="4">
        <dgm:presLayoutVars>
          <dgm:chMax val="0"/>
          <dgm:chPref val="0"/>
          <dgm:bulletEnabled val="1"/>
        </dgm:presLayoutVars>
      </dgm:prSet>
      <dgm:spPr/>
    </dgm:pt>
    <dgm:pt modelId="{94C69AD3-F7C3-40C8-8DFD-CED4F6CAA36B}" type="pres">
      <dgm:prSet presAssocID="{6AD75824-AF11-4E8E-9DE3-CAB01DEE5521}" presName="tile2" presStyleLbl="node1" presStyleIdx="1" presStyleCnt="4"/>
      <dgm:spPr/>
    </dgm:pt>
    <dgm:pt modelId="{142021EB-88A0-4602-AB7D-4AD6790AAEFF}" type="pres">
      <dgm:prSet presAssocID="{6AD75824-AF11-4E8E-9DE3-CAB01DEE5521}" presName="tile2text" presStyleLbl="node1" presStyleIdx="1" presStyleCnt="4">
        <dgm:presLayoutVars>
          <dgm:chMax val="0"/>
          <dgm:chPref val="0"/>
          <dgm:bulletEnabled val="1"/>
        </dgm:presLayoutVars>
      </dgm:prSet>
      <dgm:spPr/>
    </dgm:pt>
    <dgm:pt modelId="{D54EF5E9-ACED-405B-B7D4-6B9E891D78C7}" type="pres">
      <dgm:prSet presAssocID="{6AD75824-AF11-4E8E-9DE3-CAB01DEE5521}" presName="tile3" presStyleLbl="node1" presStyleIdx="2" presStyleCnt="4"/>
      <dgm:spPr/>
    </dgm:pt>
    <dgm:pt modelId="{DA95E5F2-E5FD-498E-915C-A7E3C576FDB6}" type="pres">
      <dgm:prSet presAssocID="{6AD75824-AF11-4E8E-9DE3-CAB01DEE5521}" presName="tile3text" presStyleLbl="node1" presStyleIdx="2" presStyleCnt="4">
        <dgm:presLayoutVars>
          <dgm:chMax val="0"/>
          <dgm:chPref val="0"/>
          <dgm:bulletEnabled val="1"/>
        </dgm:presLayoutVars>
      </dgm:prSet>
      <dgm:spPr/>
    </dgm:pt>
    <dgm:pt modelId="{5CA3683E-AD7B-47AF-A353-F0983DFA294B}" type="pres">
      <dgm:prSet presAssocID="{6AD75824-AF11-4E8E-9DE3-CAB01DEE5521}" presName="tile4" presStyleLbl="node1" presStyleIdx="3" presStyleCnt="4"/>
      <dgm:spPr/>
    </dgm:pt>
    <dgm:pt modelId="{FF588637-AB45-4A86-98C7-F88A7EBFEA9C}" type="pres">
      <dgm:prSet presAssocID="{6AD75824-AF11-4E8E-9DE3-CAB01DEE5521}" presName="tile4text" presStyleLbl="node1" presStyleIdx="3" presStyleCnt="4">
        <dgm:presLayoutVars>
          <dgm:chMax val="0"/>
          <dgm:chPref val="0"/>
          <dgm:bulletEnabled val="1"/>
        </dgm:presLayoutVars>
      </dgm:prSet>
      <dgm:spPr/>
    </dgm:pt>
    <dgm:pt modelId="{4C12CF2D-A45C-46C6-84CD-DF94A27C171F}" type="pres">
      <dgm:prSet presAssocID="{6AD75824-AF11-4E8E-9DE3-CAB01DEE5521}" presName="centerTile" presStyleLbl="fgShp" presStyleIdx="0" presStyleCnt="1" custScaleX="189845" custScaleY="178089">
        <dgm:presLayoutVars>
          <dgm:chMax val="0"/>
          <dgm:chPref val="0"/>
        </dgm:presLayoutVars>
      </dgm:prSet>
      <dgm:spPr/>
    </dgm:pt>
  </dgm:ptLst>
  <dgm:cxnLst>
    <dgm:cxn modelId="{E7970409-2C6B-40C2-AC60-4E1DA63F0FC8}" srcId="{5AED555E-B9C2-4A54-A330-2E9B81451260}" destId="{7BA901E4-5E5D-4670-BABD-7D3A3B2EF640}" srcOrd="2" destOrd="0" parTransId="{403DE6CA-5890-4176-A6C1-C5B8CD99D139}" sibTransId="{C1A02EDA-EA18-4033-93B2-56916C2F3570}"/>
    <dgm:cxn modelId="{0F1B180C-F9B8-4FBE-B3EB-FCF43BEA6043}" type="presOf" srcId="{FA761ECB-ABB4-4CEB-BB69-129B868F90F6}" destId="{94D62C1B-2CD7-43B7-9F97-9D10B2B8ECDD}" srcOrd="0" destOrd="0" presId="urn:microsoft.com/office/officeart/2005/8/layout/matrix1"/>
    <dgm:cxn modelId="{A3731311-CFD9-42D6-AB79-848D056A1A5B}" type="presOf" srcId="{FA761ECB-ABB4-4CEB-BB69-129B868F90F6}" destId="{BE7EED6D-B58F-46AB-AD24-0D24CE0B38DD}" srcOrd="1" destOrd="0" presId="urn:microsoft.com/office/officeart/2005/8/layout/matrix1"/>
    <dgm:cxn modelId="{F248341D-7239-42CD-AE50-05EC302E8FE8}" type="presOf" srcId="{A531A97E-F210-42B8-94DE-30F2FE5BAA83}" destId="{142021EB-88A0-4602-AB7D-4AD6790AAEFF}" srcOrd="1" destOrd="0" presId="urn:microsoft.com/office/officeart/2005/8/layout/matrix1"/>
    <dgm:cxn modelId="{F1939126-00B8-45AC-A794-5B9E01A3E9DC}" type="presOf" srcId="{7BA901E4-5E5D-4670-BABD-7D3A3B2EF640}" destId="{D54EF5E9-ACED-405B-B7D4-6B9E891D78C7}" srcOrd="0" destOrd="0" presId="urn:microsoft.com/office/officeart/2005/8/layout/matrix1"/>
    <dgm:cxn modelId="{E1976733-8D2D-49C2-B056-CE16AE26BC40}" type="presOf" srcId="{7BA901E4-5E5D-4670-BABD-7D3A3B2EF640}" destId="{DA95E5F2-E5FD-498E-915C-A7E3C576FDB6}" srcOrd="1" destOrd="0" presId="urn:microsoft.com/office/officeart/2005/8/layout/matrix1"/>
    <dgm:cxn modelId="{38EF595D-46BC-41E3-9A8A-C3C895938C8A}" srcId="{5AED555E-B9C2-4A54-A330-2E9B81451260}" destId="{FA761ECB-ABB4-4CEB-BB69-129B868F90F6}" srcOrd="0" destOrd="0" parTransId="{2770EB06-9CB0-489A-909C-02FDF01A8B07}" sibTransId="{BB0667D2-EAAD-4EC6-A6CF-0D18E7D4DF02}"/>
    <dgm:cxn modelId="{AF47F671-A720-4F80-81B3-046EA822CF66}" type="presOf" srcId="{A531A97E-F210-42B8-94DE-30F2FE5BAA83}" destId="{94C69AD3-F7C3-40C8-8DFD-CED4F6CAA36B}" srcOrd="0" destOrd="0" presId="urn:microsoft.com/office/officeart/2005/8/layout/matrix1"/>
    <dgm:cxn modelId="{8DEE517E-D59D-47DB-ABB6-4E52663E567D}" srcId="{6AD75824-AF11-4E8E-9DE3-CAB01DEE5521}" destId="{5AED555E-B9C2-4A54-A330-2E9B81451260}" srcOrd="0" destOrd="0" parTransId="{2DCACB1D-C5D4-4612-A239-A0F6FEF2F0DA}" sibTransId="{CFCF55EB-BB4F-4C74-9EA8-3B19E0E91680}"/>
    <dgm:cxn modelId="{57FB5F95-5039-43D8-BCF1-0F2CC40F04AB}" type="presOf" srcId="{6AD75824-AF11-4E8E-9DE3-CAB01DEE5521}" destId="{FDC55DE3-FF15-4567-B6CF-F05D40575EBF}" srcOrd="0" destOrd="0" presId="urn:microsoft.com/office/officeart/2005/8/layout/matrix1"/>
    <dgm:cxn modelId="{AF117796-0764-4AEC-8480-DEE699CF34C4}" srcId="{5AED555E-B9C2-4A54-A330-2E9B81451260}" destId="{A531A97E-F210-42B8-94DE-30F2FE5BAA83}" srcOrd="1" destOrd="0" parTransId="{3409EB19-D088-41AC-B1CE-28AE527CA589}" sibTransId="{CB1D602D-C504-48EA-B73B-D5B5ACFA290E}"/>
    <dgm:cxn modelId="{C96233AF-8C68-4C91-A6B3-0F55C03BB081}" type="presOf" srcId="{5AED555E-B9C2-4A54-A330-2E9B81451260}" destId="{4C12CF2D-A45C-46C6-84CD-DF94A27C171F}" srcOrd="0" destOrd="0" presId="urn:microsoft.com/office/officeart/2005/8/layout/matrix1"/>
    <dgm:cxn modelId="{9E9BBB9F-CE57-430C-A2BE-F70DE9B629FD}" type="presParOf" srcId="{FDC55DE3-FF15-4567-B6CF-F05D40575EBF}" destId="{98E4AD30-E715-4C40-A653-8A5B802AFE10}" srcOrd="0" destOrd="0" presId="urn:microsoft.com/office/officeart/2005/8/layout/matrix1"/>
    <dgm:cxn modelId="{D96531DF-4551-4EB3-9D25-31AA36349916}" type="presParOf" srcId="{98E4AD30-E715-4C40-A653-8A5B802AFE10}" destId="{94D62C1B-2CD7-43B7-9F97-9D10B2B8ECDD}" srcOrd="0" destOrd="0" presId="urn:microsoft.com/office/officeart/2005/8/layout/matrix1"/>
    <dgm:cxn modelId="{E04B8E91-7E3A-46E9-A582-19DC15D7ADDE}" type="presParOf" srcId="{98E4AD30-E715-4C40-A653-8A5B802AFE10}" destId="{BE7EED6D-B58F-46AB-AD24-0D24CE0B38DD}" srcOrd="1" destOrd="0" presId="urn:microsoft.com/office/officeart/2005/8/layout/matrix1"/>
    <dgm:cxn modelId="{3BBB82B9-F962-45D7-8EE0-477C9DE727F5}" type="presParOf" srcId="{98E4AD30-E715-4C40-A653-8A5B802AFE10}" destId="{94C69AD3-F7C3-40C8-8DFD-CED4F6CAA36B}" srcOrd="2" destOrd="0" presId="urn:microsoft.com/office/officeart/2005/8/layout/matrix1"/>
    <dgm:cxn modelId="{BA0F9741-9497-4475-A07E-998FE3E4A9D2}" type="presParOf" srcId="{98E4AD30-E715-4C40-A653-8A5B802AFE10}" destId="{142021EB-88A0-4602-AB7D-4AD6790AAEFF}" srcOrd="3" destOrd="0" presId="urn:microsoft.com/office/officeart/2005/8/layout/matrix1"/>
    <dgm:cxn modelId="{828A5A9A-CAF9-474A-B0E8-1A7C152F4EAF}" type="presParOf" srcId="{98E4AD30-E715-4C40-A653-8A5B802AFE10}" destId="{D54EF5E9-ACED-405B-B7D4-6B9E891D78C7}" srcOrd="4" destOrd="0" presId="urn:microsoft.com/office/officeart/2005/8/layout/matrix1"/>
    <dgm:cxn modelId="{262327EC-F34C-4B45-9699-DB6BFEF665F9}" type="presParOf" srcId="{98E4AD30-E715-4C40-A653-8A5B802AFE10}" destId="{DA95E5F2-E5FD-498E-915C-A7E3C576FDB6}" srcOrd="5" destOrd="0" presId="urn:microsoft.com/office/officeart/2005/8/layout/matrix1"/>
    <dgm:cxn modelId="{B66EB556-B136-426F-80E8-F9411346EA78}" type="presParOf" srcId="{98E4AD30-E715-4C40-A653-8A5B802AFE10}" destId="{5CA3683E-AD7B-47AF-A353-F0983DFA294B}" srcOrd="6" destOrd="0" presId="urn:microsoft.com/office/officeart/2005/8/layout/matrix1"/>
    <dgm:cxn modelId="{5A07E7F5-3623-41FA-8FA2-C22E76824A41}" type="presParOf" srcId="{98E4AD30-E715-4C40-A653-8A5B802AFE10}" destId="{FF588637-AB45-4A86-98C7-F88A7EBFEA9C}" srcOrd="7" destOrd="0" presId="urn:microsoft.com/office/officeart/2005/8/layout/matrix1"/>
    <dgm:cxn modelId="{B28C2DE7-860A-4147-95C0-514374B46D20}" type="presParOf" srcId="{FDC55DE3-FF15-4567-B6CF-F05D40575EBF}" destId="{4C12CF2D-A45C-46C6-84CD-DF94A27C171F}" srcOrd="1" destOrd="0" presId="urn:microsoft.com/office/officeart/2005/8/layout/matrix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AD75824-AF11-4E8E-9DE3-CAB01DEE5521}" type="doc">
      <dgm:prSet loTypeId="urn:microsoft.com/office/officeart/2005/8/layout/matrix1" loCatId="matrix" qsTypeId="urn:microsoft.com/office/officeart/2005/8/quickstyle/3d4" qsCatId="3D" csTypeId="urn:microsoft.com/office/officeart/2005/8/colors/accent1_5" csCatId="accent1" phldr="1"/>
      <dgm:spPr/>
      <dgm:t>
        <a:bodyPr/>
        <a:lstStyle/>
        <a:p>
          <a:endParaRPr lang="en-US"/>
        </a:p>
      </dgm:t>
    </dgm:pt>
    <dgm:pt modelId="{5AED555E-B9C2-4A54-A330-2E9B81451260}">
      <dgm:prSet phldrT="[Text]" custT="1"/>
      <dgm:spPr/>
      <dgm:t>
        <a:bodyPr/>
        <a:lstStyle/>
        <a:p>
          <a:r>
            <a:rPr lang="en-US" sz="6000" b="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Going Straight There</a:t>
          </a:r>
          <a:endParaRPr lang="en-US" sz="6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dgm:t>
    </dgm:pt>
    <dgm:pt modelId="{2DCACB1D-C5D4-4612-A239-A0F6FEF2F0DA}" type="parTrans" cxnId="{8DEE517E-D59D-47DB-ABB6-4E52663E567D}">
      <dgm:prSet/>
      <dgm:spPr/>
      <dgm:t>
        <a:bodyPr/>
        <a:lstStyle/>
        <a:p>
          <a:endParaRPr lang="en-US"/>
        </a:p>
      </dgm:t>
    </dgm:pt>
    <dgm:pt modelId="{CFCF55EB-BB4F-4C74-9EA8-3B19E0E91680}" type="sibTrans" cxnId="{8DEE517E-D59D-47DB-ABB6-4E52663E567D}">
      <dgm:prSet/>
      <dgm:spPr/>
      <dgm:t>
        <a:bodyPr/>
        <a:lstStyle/>
        <a:p>
          <a:endParaRPr lang="en-US"/>
        </a:p>
      </dgm:t>
    </dgm:pt>
    <dgm:pt modelId="{FA761ECB-ABB4-4CEB-BB69-129B868F90F6}">
      <dgm:prSet phldrT="[Text]" custT="1"/>
      <dgm:spPr/>
      <dgm:t>
        <a:bodyPr/>
        <a:lstStyle/>
        <a:p>
          <a:r>
            <a:rPr lang="en-US" sz="72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Seek</a:t>
          </a:r>
        </a:p>
      </dgm:t>
    </dgm:pt>
    <dgm:pt modelId="{2770EB06-9CB0-489A-909C-02FDF01A8B07}" type="parTrans" cxnId="{38EF595D-46BC-41E3-9A8A-C3C895938C8A}">
      <dgm:prSet/>
      <dgm:spPr/>
      <dgm:t>
        <a:bodyPr/>
        <a:lstStyle/>
        <a:p>
          <a:endParaRPr lang="en-US"/>
        </a:p>
      </dgm:t>
    </dgm:pt>
    <dgm:pt modelId="{BB0667D2-EAAD-4EC6-A6CF-0D18E7D4DF02}" type="sibTrans" cxnId="{38EF595D-46BC-41E3-9A8A-C3C895938C8A}">
      <dgm:prSet/>
      <dgm:spPr/>
      <dgm:t>
        <a:bodyPr/>
        <a:lstStyle/>
        <a:p>
          <a:endParaRPr lang="en-US"/>
        </a:p>
      </dgm:t>
    </dgm:pt>
    <dgm:pt modelId="{A531A97E-F210-42B8-94DE-30F2FE5BAA83}">
      <dgm:prSet custT="1"/>
      <dgm:spPr/>
      <dgm:t>
        <a:bodyPr/>
        <a:lstStyle/>
        <a:p>
          <a:r>
            <a:rPr lang="en-US" sz="72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Focus</a:t>
          </a:r>
        </a:p>
      </dgm:t>
    </dgm:pt>
    <dgm:pt modelId="{3409EB19-D088-41AC-B1CE-28AE527CA589}" type="parTrans" cxnId="{AF117796-0764-4AEC-8480-DEE699CF34C4}">
      <dgm:prSet/>
      <dgm:spPr/>
      <dgm:t>
        <a:bodyPr/>
        <a:lstStyle/>
        <a:p>
          <a:endParaRPr lang="en-US"/>
        </a:p>
      </dgm:t>
    </dgm:pt>
    <dgm:pt modelId="{CB1D602D-C504-48EA-B73B-D5B5ACFA290E}" type="sibTrans" cxnId="{AF117796-0764-4AEC-8480-DEE699CF34C4}">
      <dgm:prSet/>
      <dgm:spPr/>
      <dgm:t>
        <a:bodyPr/>
        <a:lstStyle/>
        <a:p>
          <a:endParaRPr lang="en-US"/>
        </a:p>
      </dgm:t>
    </dgm:pt>
    <dgm:pt modelId="{7BA901E4-5E5D-4670-BABD-7D3A3B2EF640}">
      <dgm:prSet custT="1"/>
      <dgm:spPr/>
      <dgm:t>
        <a:bodyPr/>
        <a:lstStyle/>
        <a:p>
          <a:r>
            <a:rPr lang="en-US" sz="72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Listen</a:t>
          </a:r>
        </a:p>
      </dgm:t>
    </dgm:pt>
    <dgm:pt modelId="{403DE6CA-5890-4176-A6C1-C5B8CD99D139}" type="parTrans" cxnId="{E7970409-2C6B-40C2-AC60-4E1DA63F0FC8}">
      <dgm:prSet/>
      <dgm:spPr/>
      <dgm:t>
        <a:bodyPr/>
        <a:lstStyle/>
        <a:p>
          <a:endParaRPr lang="en-US"/>
        </a:p>
      </dgm:t>
    </dgm:pt>
    <dgm:pt modelId="{C1A02EDA-EA18-4033-93B2-56916C2F3570}" type="sibTrans" cxnId="{E7970409-2C6B-40C2-AC60-4E1DA63F0FC8}">
      <dgm:prSet/>
      <dgm:spPr/>
      <dgm:t>
        <a:bodyPr/>
        <a:lstStyle/>
        <a:p>
          <a:endParaRPr lang="en-US"/>
        </a:p>
      </dgm:t>
    </dgm:pt>
    <dgm:pt modelId="{3F06032C-F357-4A4A-B3A1-7B7B52A1581C}">
      <dgm:prSet custT="1"/>
      <dgm:spPr/>
      <dgm:t>
        <a:bodyPr/>
        <a:lstStyle/>
        <a:p>
          <a:r>
            <a:rPr lang="en-US" sz="72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Devote</a:t>
          </a:r>
        </a:p>
      </dgm:t>
    </dgm:pt>
    <dgm:pt modelId="{A45B6918-00D9-47CF-AB6C-15E761F77869}" type="parTrans" cxnId="{8F010000-5A3F-4643-BF68-09E5F14F9585}">
      <dgm:prSet/>
      <dgm:spPr/>
      <dgm:t>
        <a:bodyPr/>
        <a:lstStyle/>
        <a:p>
          <a:endParaRPr lang="en-US"/>
        </a:p>
      </dgm:t>
    </dgm:pt>
    <dgm:pt modelId="{0DB77F08-BC36-4EEA-A996-A4CDE17385C5}" type="sibTrans" cxnId="{8F010000-5A3F-4643-BF68-09E5F14F9585}">
      <dgm:prSet/>
      <dgm:spPr/>
      <dgm:t>
        <a:bodyPr/>
        <a:lstStyle/>
        <a:p>
          <a:endParaRPr lang="en-US"/>
        </a:p>
      </dgm:t>
    </dgm:pt>
    <dgm:pt modelId="{FDC55DE3-FF15-4567-B6CF-F05D40575EBF}" type="pres">
      <dgm:prSet presAssocID="{6AD75824-AF11-4E8E-9DE3-CAB01DEE5521}" presName="diagram" presStyleCnt="0">
        <dgm:presLayoutVars>
          <dgm:chMax val="1"/>
          <dgm:dir/>
          <dgm:animLvl val="ctr"/>
          <dgm:resizeHandles val="exact"/>
        </dgm:presLayoutVars>
      </dgm:prSet>
      <dgm:spPr/>
    </dgm:pt>
    <dgm:pt modelId="{98E4AD30-E715-4C40-A653-8A5B802AFE10}" type="pres">
      <dgm:prSet presAssocID="{6AD75824-AF11-4E8E-9DE3-CAB01DEE5521}" presName="matrix" presStyleCnt="0"/>
      <dgm:spPr/>
    </dgm:pt>
    <dgm:pt modelId="{94D62C1B-2CD7-43B7-9F97-9D10B2B8ECDD}" type="pres">
      <dgm:prSet presAssocID="{6AD75824-AF11-4E8E-9DE3-CAB01DEE5521}" presName="tile1" presStyleLbl="node1" presStyleIdx="0" presStyleCnt="4"/>
      <dgm:spPr/>
    </dgm:pt>
    <dgm:pt modelId="{BE7EED6D-B58F-46AB-AD24-0D24CE0B38DD}" type="pres">
      <dgm:prSet presAssocID="{6AD75824-AF11-4E8E-9DE3-CAB01DEE5521}" presName="tile1text" presStyleLbl="node1" presStyleIdx="0" presStyleCnt="4">
        <dgm:presLayoutVars>
          <dgm:chMax val="0"/>
          <dgm:chPref val="0"/>
          <dgm:bulletEnabled val="1"/>
        </dgm:presLayoutVars>
      </dgm:prSet>
      <dgm:spPr/>
    </dgm:pt>
    <dgm:pt modelId="{94C69AD3-F7C3-40C8-8DFD-CED4F6CAA36B}" type="pres">
      <dgm:prSet presAssocID="{6AD75824-AF11-4E8E-9DE3-CAB01DEE5521}" presName="tile2" presStyleLbl="node1" presStyleIdx="1" presStyleCnt="4"/>
      <dgm:spPr/>
    </dgm:pt>
    <dgm:pt modelId="{142021EB-88A0-4602-AB7D-4AD6790AAEFF}" type="pres">
      <dgm:prSet presAssocID="{6AD75824-AF11-4E8E-9DE3-CAB01DEE5521}" presName="tile2text" presStyleLbl="node1" presStyleIdx="1" presStyleCnt="4">
        <dgm:presLayoutVars>
          <dgm:chMax val="0"/>
          <dgm:chPref val="0"/>
          <dgm:bulletEnabled val="1"/>
        </dgm:presLayoutVars>
      </dgm:prSet>
      <dgm:spPr/>
    </dgm:pt>
    <dgm:pt modelId="{D54EF5E9-ACED-405B-B7D4-6B9E891D78C7}" type="pres">
      <dgm:prSet presAssocID="{6AD75824-AF11-4E8E-9DE3-CAB01DEE5521}" presName="tile3" presStyleLbl="node1" presStyleIdx="2" presStyleCnt="4"/>
      <dgm:spPr/>
    </dgm:pt>
    <dgm:pt modelId="{DA95E5F2-E5FD-498E-915C-A7E3C576FDB6}" type="pres">
      <dgm:prSet presAssocID="{6AD75824-AF11-4E8E-9DE3-CAB01DEE5521}" presName="tile3text" presStyleLbl="node1" presStyleIdx="2" presStyleCnt="4">
        <dgm:presLayoutVars>
          <dgm:chMax val="0"/>
          <dgm:chPref val="0"/>
          <dgm:bulletEnabled val="1"/>
        </dgm:presLayoutVars>
      </dgm:prSet>
      <dgm:spPr/>
    </dgm:pt>
    <dgm:pt modelId="{5CA3683E-AD7B-47AF-A353-F0983DFA294B}" type="pres">
      <dgm:prSet presAssocID="{6AD75824-AF11-4E8E-9DE3-CAB01DEE5521}" presName="tile4" presStyleLbl="node1" presStyleIdx="3" presStyleCnt="4"/>
      <dgm:spPr/>
    </dgm:pt>
    <dgm:pt modelId="{FF588637-AB45-4A86-98C7-F88A7EBFEA9C}" type="pres">
      <dgm:prSet presAssocID="{6AD75824-AF11-4E8E-9DE3-CAB01DEE5521}" presName="tile4text" presStyleLbl="node1" presStyleIdx="3" presStyleCnt="4">
        <dgm:presLayoutVars>
          <dgm:chMax val="0"/>
          <dgm:chPref val="0"/>
          <dgm:bulletEnabled val="1"/>
        </dgm:presLayoutVars>
      </dgm:prSet>
      <dgm:spPr/>
    </dgm:pt>
    <dgm:pt modelId="{4C12CF2D-A45C-46C6-84CD-DF94A27C171F}" type="pres">
      <dgm:prSet presAssocID="{6AD75824-AF11-4E8E-9DE3-CAB01DEE5521}" presName="centerTile" presStyleLbl="fgShp" presStyleIdx="0" presStyleCnt="1" custScaleX="189845" custScaleY="178089">
        <dgm:presLayoutVars>
          <dgm:chMax val="0"/>
          <dgm:chPref val="0"/>
        </dgm:presLayoutVars>
      </dgm:prSet>
      <dgm:spPr/>
    </dgm:pt>
  </dgm:ptLst>
  <dgm:cxnLst>
    <dgm:cxn modelId="{8F010000-5A3F-4643-BF68-09E5F14F9585}" srcId="{5AED555E-B9C2-4A54-A330-2E9B81451260}" destId="{3F06032C-F357-4A4A-B3A1-7B7B52A1581C}" srcOrd="3" destOrd="0" parTransId="{A45B6918-00D9-47CF-AB6C-15E761F77869}" sibTransId="{0DB77F08-BC36-4EEA-A996-A4CDE17385C5}"/>
    <dgm:cxn modelId="{E7970409-2C6B-40C2-AC60-4E1DA63F0FC8}" srcId="{5AED555E-B9C2-4A54-A330-2E9B81451260}" destId="{7BA901E4-5E5D-4670-BABD-7D3A3B2EF640}" srcOrd="2" destOrd="0" parTransId="{403DE6CA-5890-4176-A6C1-C5B8CD99D139}" sibTransId="{C1A02EDA-EA18-4033-93B2-56916C2F3570}"/>
    <dgm:cxn modelId="{0F1B180C-F9B8-4FBE-B3EB-FCF43BEA6043}" type="presOf" srcId="{FA761ECB-ABB4-4CEB-BB69-129B868F90F6}" destId="{94D62C1B-2CD7-43B7-9F97-9D10B2B8ECDD}" srcOrd="0" destOrd="0" presId="urn:microsoft.com/office/officeart/2005/8/layout/matrix1"/>
    <dgm:cxn modelId="{A3731311-CFD9-42D6-AB79-848D056A1A5B}" type="presOf" srcId="{FA761ECB-ABB4-4CEB-BB69-129B868F90F6}" destId="{BE7EED6D-B58F-46AB-AD24-0D24CE0B38DD}" srcOrd="1" destOrd="0" presId="urn:microsoft.com/office/officeart/2005/8/layout/matrix1"/>
    <dgm:cxn modelId="{F248341D-7239-42CD-AE50-05EC302E8FE8}" type="presOf" srcId="{A531A97E-F210-42B8-94DE-30F2FE5BAA83}" destId="{142021EB-88A0-4602-AB7D-4AD6790AAEFF}" srcOrd="1" destOrd="0" presId="urn:microsoft.com/office/officeart/2005/8/layout/matrix1"/>
    <dgm:cxn modelId="{F1939126-00B8-45AC-A794-5B9E01A3E9DC}" type="presOf" srcId="{7BA901E4-5E5D-4670-BABD-7D3A3B2EF640}" destId="{D54EF5E9-ACED-405B-B7D4-6B9E891D78C7}" srcOrd="0" destOrd="0" presId="urn:microsoft.com/office/officeart/2005/8/layout/matrix1"/>
    <dgm:cxn modelId="{E1976733-8D2D-49C2-B056-CE16AE26BC40}" type="presOf" srcId="{7BA901E4-5E5D-4670-BABD-7D3A3B2EF640}" destId="{DA95E5F2-E5FD-498E-915C-A7E3C576FDB6}" srcOrd="1" destOrd="0" presId="urn:microsoft.com/office/officeart/2005/8/layout/matrix1"/>
    <dgm:cxn modelId="{38EF595D-46BC-41E3-9A8A-C3C895938C8A}" srcId="{5AED555E-B9C2-4A54-A330-2E9B81451260}" destId="{FA761ECB-ABB4-4CEB-BB69-129B868F90F6}" srcOrd="0" destOrd="0" parTransId="{2770EB06-9CB0-489A-909C-02FDF01A8B07}" sibTransId="{BB0667D2-EAAD-4EC6-A6CF-0D18E7D4DF02}"/>
    <dgm:cxn modelId="{AF47F671-A720-4F80-81B3-046EA822CF66}" type="presOf" srcId="{A531A97E-F210-42B8-94DE-30F2FE5BAA83}" destId="{94C69AD3-F7C3-40C8-8DFD-CED4F6CAA36B}" srcOrd="0" destOrd="0" presId="urn:microsoft.com/office/officeart/2005/8/layout/matrix1"/>
    <dgm:cxn modelId="{8DEE517E-D59D-47DB-ABB6-4E52663E567D}" srcId="{6AD75824-AF11-4E8E-9DE3-CAB01DEE5521}" destId="{5AED555E-B9C2-4A54-A330-2E9B81451260}" srcOrd="0" destOrd="0" parTransId="{2DCACB1D-C5D4-4612-A239-A0F6FEF2F0DA}" sibTransId="{CFCF55EB-BB4F-4C74-9EA8-3B19E0E91680}"/>
    <dgm:cxn modelId="{57FB5F95-5039-43D8-BCF1-0F2CC40F04AB}" type="presOf" srcId="{6AD75824-AF11-4E8E-9DE3-CAB01DEE5521}" destId="{FDC55DE3-FF15-4567-B6CF-F05D40575EBF}" srcOrd="0" destOrd="0" presId="urn:microsoft.com/office/officeart/2005/8/layout/matrix1"/>
    <dgm:cxn modelId="{AF117796-0764-4AEC-8480-DEE699CF34C4}" srcId="{5AED555E-B9C2-4A54-A330-2E9B81451260}" destId="{A531A97E-F210-42B8-94DE-30F2FE5BAA83}" srcOrd="1" destOrd="0" parTransId="{3409EB19-D088-41AC-B1CE-28AE527CA589}" sibTransId="{CB1D602D-C504-48EA-B73B-D5B5ACFA290E}"/>
    <dgm:cxn modelId="{C96233AF-8C68-4C91-A6B3-0F55C03BB081}" type="presOf" srcId="{5AED555E-B9C2-4A54-A330-2E9B81451260}" destId="{4C12CF2D-A45C-46C6-84CD-DF94A27C171F}" srcOrd="0" destOrd="0" presId="urn:microsoft.com/office/officeart/2005/8/layout/matrix1"/>
    <dgm:cxn modelId="{89B4EFCF-4B3A-4E9A-B6EC-2A0B9E532674}" type="presOf" srcId="{3F06032C-F357-4A4A-B3A1-7B7B52A1581C}" destId="{5CA3683E-AD7B-47AF-A353-F0983DFA294B}" srcOrd="0" destOrd="0" presId="urn:microsoft.com/office/officeart/2005/8/layout/matrix1"/>
    <dgm:cxn modelId="{34AA04FE-CC30-4378-98FC-A9E6B5BCC1AF}" type="presOf" srcId="{3F06032C-F357-4A4A-B3A1-7B7B52A1581C}" destId="{FF588637-AB45-4A86-98C7-F88A7EBFEA9C}" srcOrd="1" destOrd="0" presId="urn:microsoft.com/office/officeart/2005/8/layout/matrix1"/>
    <dgm:cxn modelId="{9E9BBB9F-CE57-430C-A2BE-F70DE9B629FD}" type="presParOf" srcId="{FDC55DE3-FF15-4567-B6CF-F05D40575EBF}" destId="{98E4AD30-E715-4C40-A653-8A5B802AFE10}" srcOrd="0" destOrd="0" presId="urn:microsoft.com/office/officeart/2005/8/layout/matrix1"/>
    <dgm:cxn modelId="{D96531DF-4551-4EB3-9D25-31AA36349916}" type="presParOf" srcId="{98E4AD30-E715-4C40-A653-8A5B802AFE10}" destId="{94D62C1B-2CD7-43B7-9F97-9D10B2B8ECDD}" srcOrd="0" destOrd="0" presId="urn:microsoft.com/office/officeart/2005/8/layout/matrix1"/>
    <dgm:cxn modelId="{E04B8E91-7E3A-46E9-A582-19DC15D7ADDE}" type="presParOf" srcId="{98E4AD30-E715-4C40-A653-8A5B802AFE10}" destId="{BE7EED6D-B58F-46AB-AD24-0D24CE0B38DD}" srcOrd="1" destOrd="0" presId="urn:microsoft.com/office/officeart/2005/8/layout/matrix1"/>
    <dgm:cxn modelId="{3BBB82B9-F962-45D7-8EE0-477C9DE727F5}" type="presParOf" srcId="{98E4AD30-E715-4C40-A653-8A5B802AFE10}" destId="{94C69AD3-F7C3-40C8-8DFD-CED4F6CAA36B}" srcOrd="2" destOrd="0" presId="urn:microsoft.com/office/officeart/2005/8/layout/matrix1"/>
    <dgm:cxn modelId="{BA0F9741-9497-4475-A07E-998FE3E4A9D2}" type="presParOf" srcId="{98E4AD30-E715-4C40-A653-8A5B802AFE10}" destId="{142021EB-88A0-4602-AB7D-4AD6790AAEFF}" srcOrd="3" destOrd="0" presId="urn:microsoft.com/office/officeart/2005/8/layout/matrix1"/>
    <dgm:cxn modelId="{828A5A9A-CAF9-474A-B0E8-1A7C152F4EAF}" type="presParOf" srcId="{98E4AD30-E715-4C40-A653-8A5B802AFE10}" destId="{D54EF5E9-ACED-405B-B7D4-6B9E891D78C7}" srcOrd="4" destOrd="0" presId="urn:microsoft.com/office/officeart/2005/8/layout/matrix1"/>
    <dgm:cxn modelId="{262327EC-F34C-4B45-9699-DB6BFEF665F9}" type="presParOf" srcId="{98E4AD30-E715-4C40-A653-8A5B802AFE10}" destId="{DA95E5F2-E5FD-498E-915C-A7E3C576FDB6}" srcOrd="5" destOrd="0" presId="urn:microsoft.com/office/officeart/2005/8/layout/matrix1"/>
    <dgm:cxn modelId="{B66EB556-B136-426F-80E8-F9411346EA78}" type="presParOf" srcId="{98E4AD30-E715-4C40-A653-8A5B802AFE10}" destId="{5CA3683E-AD7B-47AF-A353-F0983DFA294B}" srcOrd="6" destOrd="0" presId="urn:microsoft.com/office/officeart/2005/8/layout/matrix1"/>
    <dgm:cxn modelId="{5A07E7F5-3623-41FA-8FA2-C22E76824A41}" type="presParOf" srcId="{98E4AD30-E715-4C40-A653-8A5B802AFE10}" destId="{FF588637-AB45-4A86-98C7-F88A7EBFEA9C}" srcOrd="7" destOrd="0" presId="urn:microsoft.com/office/officeart/2005/8/layout/matrix1"/>
    <dgm:cxn modelId="{B28C2DE7-860A-4147-95C0-514374B46D20}" type="presParOf" srcId="{FDC55DE3-FF15-4567-B6CF-F05D40575EBF}" destId="{4C12CF2D-A45C-46C6-84CD-DF94A27C171F}" srcOrd="1" destOrd="0" presId="urn:microsoft.com/office/officeart/2005/8/layout/matrix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AD75824-AF11-4E8E-9DE3-CAB01DEE5521}" type="doc">
      <dgm:prSet loTypeId="urn:microsoft.com/office/officeart/2005/8/layout/matrix1" loCatId="matrix" qsTypeId="urn:microsoft.com/office/officeart/2005/8/quickstyle/simple3" qsCatId="simple" csTypeId="urn:microsoft.com/office/officeart/2005/8/colors/accent1_2" csCatId="accent1" phldr="1"/>
      <dgm:spPr/>
      <dgm:t>
        <a:bodyPr/>
        <a:lstStyle/>
        <a:p>
          <a:endParaRPr lang="en-US"/>
        </a:p>
      </dgm:t>
    </dgm:pt>
    <dgm:pt modelId="{5AED555E-B9C2-4A54-A330-2E9B81451260}">
      <dgm:prSet phldrT="[Text]" custT="1"/>
      <dgm:spPr>
        <a:ln w="28575"/>
      </dgm:spPr>
      <dgm:t>
        <a:bodyPr/>
        <a:lstStyle/>
        <a:p>
          <a:r>
            <a:rPr lang="en-US" sz="6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 Prayer Journey to Bethlehem</a:t>
          </a:r>
        </a:p>
      </dgm:t>
    </dgm:pt>
    <dgm:pt modelId="{2DCACB1D-C5D4-4612-A239-A0F6FEF2F0DA}" type="parTrans" cxnId="{8DEE517E-D59D-47DB-ABB6-4E52663E567D}">
      <dgm:prSet/>
      <dgm:spPr/>
      <dgm:t>
        <a:bodyPr/>
        <a:lstStyle/>
        <a:p>
          <a:endParaRPr lang="en-US"/>
        </a:p>
      </dgm:t>
    </dgm:pt>
    <dgm:pt modelId="{CFCF55EB-BB4F-4C74-9EA8-3B19E0E91680}" type="sibTrans" cxnId="{8DEE517E-D59D-47DB-ABB6-4E52663E567D}">
      <dgm:prSet/>
      <dgm:spPr/>
      <dgm:t>
        <a:bodyPr/>
        <a:lstStyle/>
        <a:p>
          <a:endParaRPr lang="en-US"/>
        </a:p>
      </dgm:t>
    </dgm:pt>
    <dgm:pt modelId="{FA761ECB-ABB4-4CEB-BB69-129B868F90F6}">
      <dgm:prSet phldrT="[Text]" custT="1"/>
      <dgm:spPr/>
      <dgm:t>
        <a:bodyPr/>
        <a:lstStyle/>
        <a:p>
          <a:r>
            <a:rPr lang="en-US" sz="7200" b="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Seek</a:t>
          </a:r>
          <a:endParaRPr lang="en-US" sz="72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dgm:t>
    </dgm:pt>
    <dgm:pt modelId="{2770EB06-9CB0-489A-909C-02FDF01A8B07}" type="parTrans" cxnId="{38EF595D-46BC-41E3-9A8A-C3C895938C8A}">
      <dgm:prSet/>
      <dgm:spPr/>
      <dgm:t>
        <a:bodyPr/>
        <a:lstStyle/>
        <a:p>
          <a:endParaRPr lang="en-US"/>
        </a:p>
      </dgm:t>
    </dgm:pt>
    <dgm:pt modelId="{BB0667D2-EAAD-4EC6-A6CF-0D18E7D4DF02}" type="sibTrans" cxnId="{38EF595D-46BC-41E3-9A8A-C3C895938C8A}">
      <dgm:prSet/>
      <dgm:spPr/>
      <dgm:t>
        <a:bodyPr/>
        <a:lstStyle/>
        <a:p>
          <a:endParaRPr lang="en-US"/>
        </a:p>
      </dgm:t>
    </dgm:pt>
    <dgm:pt modelId="{A531A97E-F210-42B8-94DE-30F2FE5BAA83}">
      <dgm:prSet custT="1"/>
      <dgm:spPr/>
      <dgm:t>
        <a:bodyPr/>
        <a:lstStyle/>
        <a:p>
          <a:r>
            <a:rPr lang="en-US" sz="7200" b="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Focus</a:t>
          </a:r>
          <a:endParaRPr lang="en-US" sz="72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dgm:t>
    </dgm:pt>
    <dgm:pt modelId="{3409EB19-D088-41AC-B1CE-28AE527CA589}" type="parTrans" cxnId="{AF117796-0764-4AEC-8480-DEE699CF34C4}">
      <dgm:prSet/>
      <dgm:spPr/>
      <dgm:t>
        <a:bodyPr/>
        <a:lstStyle/>
        <a:p>
          <a:endParaRPr lang="en-US"/>
        </a:p>
      </dgm:t>
    </dgm:pt>
    <dgm:pt modelId="{CB1D602D-C504-48EA-B73B-D5B5ACFA290E}" type="sibTrans" cxnId="{AF117796-0764-4AEC-8480-DEE699CF34C4}">
      <dgm:prSet/>
      <dgm:spPr/>
      <dgm:t>
        <a:bodyPr/>
        <a:lstStyle/>
        <a:p>
          <a:endParaRPr lang="en-US"/>
        </a:p>
      </dgm:t>
    </dgm:pt>
    <dgm:pt modelId="{7BA901E4-5E5D-4670-BABD-7D3A3B2EF640}">
      <dgm:prSet custT="1"/>
      <dgm:spPr/>
      <dgm:t>
        <a:bodyPr/>
        <a:lstStyle/>
        <a:p>
          <a:r>
            <a:rPr lang="en-US" sz="7200" b="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Listen</a:t>
          </a:r>
          <a:endParaRPr lang="en-US" sz="72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dgm:t>
    </dgm:pt>
    <dgm:pt modelId="{403DE6CA-5890-4176-A6C1-C5B8CD99D139}" type="parTrans" cxnId="{E7970409-2C6B-40C2-AC60-4E1DA63F0FC8}">
      <dgm:prSet/>
      <dgm:spPr/>
      <dgm:t>
        <a:bodyPr/>
        <a:lstStyle/>
        <a:p>
          <a:endParaRPr lang="en-US"/>
        </a:p>
      </dgm:t>
    </dgm:pt>
    <dgm:pt modelId="{C1A02EDA-EA18-4033-93B2-56916C2F3570}" type="sibTrans" cxnId="{E7970409-2C6B-40C2-AC60-4E1DA63F0FC8}">
      <dgm:prSet/>
      <dgm:spPr/>
      <dgm:t>
        <a:bodyPr/>
        <a:lstStyle/>
        <a:p>
          <a:endParaRPr lang="en-US"/>
        </a:p>
      </dgm:t>
    </dgm:pt>
    <dgm:pt modelId="{3F06032C-F357-4A4A-B3A1-7B7B52A1581C}">
      <dgm:prSet custT="1"/>
      <dgm:spPr/>
      <dgm:t>
        <a:bodyPr/>
        <a:lstStyle/>
        <a:p>
          <a:r>
            <a:rPr lang="en-US" sz="72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Devote</a:t>
          </a:r>
        </a:p>
      </dgm:t>
    </dgm:pt>
    <dgm:pt modelId="{A45B6918-00D9-47CF-AB6C-15E761F77869}" type="parTrans" cxnId="{8F010000-5A3F-4643-BF68-09E5F14F9585}">
      <dgm:prSet/>
      <dgm:spPr/>
      <dgm:t>
        <a:bodyPr/>
        <a:lstStyle/>
        <a:p>
          <a:endParaRPr lang="en-US"/>
        </a:p>
      </dgm:t>
    </dgm:pt>
    <dgm:pt modelId="{0DB77F08-BC36-4EEA-A996-A4CDE17385C5}" type="sibTrans" cxnId="{8F010000-5A3F-4643-BF68-09E5F14F9585}">
      <dgm:prSet/>
      <dgm:spPr/>
      <dgm:t>
        <a:bodyPr/>
        <a:lstStyle/>
        <a:p>
          <a:endParaRPr lang="en-US"/>
        </a:p>
      </dgm:t>
    </dgm:pt>
    <dgm:pt modelId="{FDC55DE3-FF15-4567-B6CF-F05D40575EBF}" type="pres">
      <dgm:prSet presAssocID="{6AD75824-AF11-4E8E-9DE3-CAB01DEE5521}" presName="diagram" presStyleCnt="0">
        <dgm:presLayoutVars>
          <dgm:chMax val="1"/>
          <dgm:dir/>
          <dgm:animLvl val="ctr"/>
          <dgm:resizeHandles val="exact"/>
        </dgm:presLayoutVars>
      </dgm:prSet>
      <dgm:spPr/>
    </dgm:pt>
    <dgm:pt modelId="{98E4AD30-E715-4C40-A653-8A5B802AFE10}" type="pres">
      <dgm:prSet presAssocID="{6AD75824-AF11-4E8E-9DE3-CAB01DEE5521}" presName="matrix" presStyleCnt="0"/>
      <dgm:spPr/>
    </dgm:pt>
    <dgm:pt modelId="{94D62C1B-2CD7-43B7-9F97-9D10B2B8ECDD}" type="pres">
      <dgm:prSet presAssocID="{6AD75824-AF11-4E8E-9DE3-CAB01DEE5521}" presName="tile1" presStyleLbl="node1" presStyleIdx="0" presStyleCnt="4"/>
      <dgm:spPr/>
    </dgm:pt>
    <dgm:pt modelId="{BE7EED6D-B58F-46AB-AD24-0D24CE0B38DD}" type="pres">
      <dgm:prSet presAssocID="{6AD75824-AF11-4E8E-9DE3-CAB01DEE5521}" presName="tile1text" presStyleLbl="node1" presStyleIdx="0" presStyleCnt="4">
        <dgm:presLayoutVars>
          <dgm:chMax val="0"/>
          <dgm:chPref val="0"/>
          <dgm:bulletEnabled val="1"/>
        </dgm:presLayoutVars>
      </dgm:prSet>
      <dgm:spPr/>
    </dgm:pt>
    <dgm:pt modelId="{94C69AD3-F7C3-40C8-8DFD-CED4F6CAA36B}" type="pres">
      <dgm:prSet presAssocID="{6AD75824-AF11-4E8E-9DE3-CAB01DEE5521}" presName="tile2" presStyleLbl="node1" presStyleIdx="1" presStyleCnt="4"/>
      <dgm:spPr/>
    </dgm:pt>
    <dgm:pt modelId="{142021EB-88A0-4602-AB7D-4AD6790AAEFF}" type="pres">
      <dgm:prSet presAssocID="{6AD75824-AF11-4E8E-9DE3-CAB01DEE5521}" presName="tile2text" presStyleLbl="node1" presStyleIdx="1" presStyleCnt="4">
        <dgm:presLayoutVars>
          <dgm:chMax val="0"/>
          <dgm:chPref val="0"/>
          <dgm:bulletEnabled val="1"/>
        </dgm:presLayoutVars>
      </dgm:prSet>
      <dgm:spPr/>
    </dgm:pt>
    <dgm:pt modelId="{D54EF5E9-ACED-405B-B7D4-6B9E891D78C7}" type="pres">
      <dgm:prSet presAssocID="{6AD75824-AF11-4E8E-9DE3-CAB01DEE5521}" presName="tile3" presStyleLbl="node1" presStyleIdx="2" presStyleCnt="4"/>
      <dgm:spPr/>
    </dgm:pt>
    <dgm:pt modelId="{DA95E5F2-E5FD-498E-915C-A7E3C576FDB6}" type="pres">
      <dgm:prSet presAssocID="{6AD75824-AF11-4E8E-9DE3-CAB01DEE5521}" presName="tile3text" presStyleLbl="node1" presStyleIdx="2" presStyleCnt="4">
        <dgm:presLayoutVars>
          <dgm:chMax val="0"/>
          <dgm:chPref val="0"/>
          <dgm:bulletEnabled val="1"/>
        </dgm:presLayoutVars>
      </dgm:prSet>
      <dgm:spPr/>
    </dgm:pt>
    <dgm:pt modelId="{5CA3683E-AD7B-47AF-A353-F0983DFA294B}" type="pres">
      <dgm:prSet presAssocID="{6AD75824-AF11-4E8E-9DE3-CAB01DEE5521}" presName="tile4" presStyleLbl="node1" presStyleIdx="3" presStyleCnt="4"/>
      <dgm:spPr/>
    </dgm:pt>
    <dgm:pt modelId="{FF588637-AB45-4A86-98C7-F88A7EBFEA9C}" type="pres">
      <dgm:prSet presAssocID="{6AD75824-AF11-4E8E-9DE3-CAB01DEE5521}" presName="tile4text" presStyleLbl="node1" presStyleIdx="3" presStyleCnt="4">
        <dgm:presLayoutVars>
          <dgm:chMax val="0"/>
          <dgm:chPref val="0"/>
          <dgm:bulletEnabled val="1"/>
        </dgm:presLayoutVars>
      </dgm:prSet>
      <dgm:spPr/>
    </dgm:pt>
    <dgm:pt modelId="{4C12CF2D-A45C-46C6-84CD-DF94A27C171F}" type="pres">
      <dgm:prSet presAssocID="{6AD75824-AF11-4E8E-9DE3-CAB01DEE5521}" presName="centerTile" presStyleLbl="fgShp" presStyleIdx="0" presStyleCnt="1" custScaleX="189845" custScaleY="178089">
        <dgm:presLayoutVars>
          <dgm:chMax val="0"/>
          <dgm:chPref val="0"/>
        </dgm:presLayoutVars>
      </dgm:prSet>
      <dgm:spPr/>
    </dgm:pt>
  </dgm:ptLst>
  <dgm:cxnLst>
    <dgm:cxn modelId="{8F010000-5A3F-4643-BF68-09E5F14F9585}" srcId="{5AED555E-B9C2-4A54-A330-2E9B81451260}" destId="{3F06032C-F357-4A4A-B3A1-7B7B52A1581C}" srcOrd="3" destOrd="0" parTransId="{A45B6918-00D9-47CF-AB6C-15E761F77869}" sibTransId="{0DB77F08-BC36-4EEA-A996-A4CDE17385C5}"/>
    <dgm:cxn modelId="{E7970409-2C6B-40C2-AC60-4E1DA63F0FC8}" srcId="{5AED555E-B9C2-4A54-A330-2E9B81451260}" destId="{7BA901E4-5E5D-4670-BABD-7D3A3B2EF640}" srcOrd="2" destOrd="0" parTransId="{403DE6CA-5890-4176-A6C1-C5B8CD99D139}" sibTransId="{C1A02EDA-EA18-4033-93B2-56916C2F3570}"/>
    <dgm:cxn modelId="{0F1B180C-F9B8-4FBE-B3EB-FCF43BEA6043}" type="presOf" srcId="{FA761ECB-ABB4-4CEB-BB69-129B868F90F6}" destId="{94D62C1B-2CD7-43B7-9F97-9D10B2B8ECDD}" srcOrd="0" destOrd="0" presId="urn:microsoft.com/office/officeart/2005/8/layout/matrix1"/>
    <dgm:cxn modelId="{A3731311-CFD9-42D6-AB79-848D056A1A5B}" type="presOf" srcId="{FA761ECB-ABB4-4CEB-BB69-129B868F90F6}" destId="{BE7EED6D-B58F-46AB-AD24-0D24CE0B38DD}" srcOrd="1" destOrd="0" presId="urn:microsoft.com/office/officeart/2005/8/layout/matrix1"/>
    <dgm:cxn modelId="{F248341D-7239-42CD-AE50-05EC302E8FE8}" type="presOf" srcId="{A531A97E-F210-42B8-94DE-30F2FE5BAA83}" destId="{142021EB-88A0-4602-AB7D-4AD6790AAEFF}" srcOrd="1" destOrd="0" presId="urn:microsoft.com/office/officeart/2005/8/layout/matrix1"/>
    <dgm:cxn modelId="{F1939126-00B8-45AC-A794-5B9E01A3E9DC}" type="presOf" srcId="{7BA901E4-5E5D-4670-BABD-7D3A3B2EF640}" destId="{D54EF5E9-ACED-405B-B7D4-6B9E891D78C7}" srcOrd="0" destOrd="0" presId="urn:microsoft.com/office/officeart/2005/8/layout/matrix1"/>
    <dgm:cxn modelId="{E1976733-8D2D-49C2-B056-CE16AE26BC40}" type="presOf" srcId="{7BA901E4-5E5D-4670-BABD-7D3A3B2EF640}" destId="{DA95E5F2-E5FD-498E-915C-A7E3C576FDB6}" srcOrd="1" destOrd="0" presId="urn:microsoft.com/office/officeart/2005/8/layout/matrix1"/>
    <dgm:cxn modelId="{38EF595D-46BC-41E3-9A8A-C3C895938C8A}" srcId="{5AED555E-B9C2-4A54-A330-2E9B81451260}" destId="{FA761ECB-ABB4-4CEB-BB69-129B868F90F6}" srcOrd="0" destOrd="0" parTransId="{2770EB06-9CB0-489A-909C-02FDF01A8B07}" sibTransId="{BB0667D2-EAAD-4EC6-A6CF-0D18E7D4DF02}"/>
    <dgm:cxn modelId="{AF47F671-A720-4F80-81B3-046EA822CF66}" type="presOf" srcId="{A531A97E-F210-42B8-94DE-30F2FE5BAA83}" destId="{94C69AD3-F7C3-40C8-8DFD-CED4F6CAA36B}" srcOrd="0" destOrd="0" presId="urn:microsoft.com/office/officeart/2005/8/layout/matrix1"/>
    <dgm:cxn modelId="{8DEE517E-D59D-47DB-ABB6-4E52663E567D}" srcId="{6AD75824-AF11-4E8E-9DE3-CAB01DEE5521}" destId="{5AED555E-B9C2-4A54-A330-2E9B81451260}" srcOrd="0" destOrd="0" parTransId="{2DCACB1D-C5D4-4612-A239-A0F6FEF2F0DA}" sibTransId="{CFCF55EB-BB4F-4C74-9EA8-3B19E0E91680}"/>
    <dgm:cxn modelId="{57FB5F95-5039-43D8-BCF1-0F2CC40F04AB}" type="presOf" srcId="{6AD75824-AF11-4E8E-9DE3-CAB01DEE5521}" destId="{FDC55DE3-FF15-4567-B6CF-F05D40575EBF}" srcOrd="0" destOrd="0" presId="urn:microsoft.com/office/officeart/2005/8/layout/matrix1"/>
    <dgm:cxn modelId="{AF117796-0764-4AEC-8480-DEE699CF34C4}" srcId="{5AED555E-B9C2-4A54-A330-2E9B81451260}" destId="{A531A97E-F210-42B8-94DE-30F2FE5BAA83}" srcOrd="1" destOrd="0" parTransId="{3409EB19-D088-41AC-B1CE-28AE527CA589}" sibTransId="{CB1D602D-C504-48EA-B73B-D5B5ACFA290E}"/>
    <dgm:cxn modelId="{C96233AF-8C68-4C91-A6B3-0F55C03BB081}" type="presOf" srcId="{5AED555E-B9C2-4A54-A330-2E9B81451260}" destId="{4C12CF2D-A45C-46C6-84CD-DF94A27C171F}" srcOrd="0" destOrd="0" presId="urn:microsoft.com/office/officeart/2005/8/layout/matrix1"/>
    <dgm:cxn modelId="{89B4EFCF-4B3A-4E9A-B6EC-2A0B9E532674}" type="presOf" srcId="{3F06032C-F357-4A4A-B3A1-7B7B52A1581C}" destId="{5CA3683E-AD7B-47AF-A353-F0983DFA294B}" srcOrd="0" destOrd="0" presId="urn:microsoft.com/office/officeart/2005/8/layout/matrix1"/>
    <dgm:cxn modelId="{34AA04FE-CC30-4378-98FC-A9E6B5BCC1AF}" type="presOf" srcId="{3F06032C-F357-4A4A-B3A1-7B7B52A1581C}" destId="{FF588637-AB45-4A86-98C7-F88A7EBFEA9C}" srcOrd="1" destOrd="0" presId="urn:microsoft.com/office/officeart/2005/8/layout/matrix1"/>
    <dgm:cxn modelId="{9E9BBB9F-CE57-430C-A2BE-F70DE9B629FD}" type="presParOf" srcId="{FDC55DE3-FF15-4567-B6CF-F05D40575EBF}" destId="{98E4AD30-E715-4C40-A653-8A5B802AFE10}" srcOrd="0" destOrd="0" presId="urn:microsoft.com/office/officeart/2005/8/layout/matrix1"/>
    <dgm:cxn modelId="{D96531DF-4551-4EB3-9D25-31AA36349916}" type="presParOf" srcId="{98E4AD30-E715-4C40-A653-8A5B802AFE10}" destId="{94D62C1B-2CD7-43B7-9F97-9D10B2B8ECDD}" srcOrd="0" destOrd="0" presId="urn:microsoft.com/office/officeart/2005/8/layout/matrix1"/>
    <dgm:cxn modelId="{E04B8E91-7E3A-46E9-A582-19DC15D7ADDE}" type="presParOf" srcId="{98E4AD30-E715-4C40-A653-8A5B802AFE10}" destId="{BE7EED6D-B58F-46AB-AD24-0D24CE0B38DD}" srcOrd="1" destOrd="0" presId="urn:microsoft.com/office/officeart/2005/8/layout/matrix1"/>
    <dgm:cxn modelId="{3BBB82B9-F962-45D7-8EE0-477C9DE727F5}" type="presParOf" srcId="{98E4AD30-E715-4C40-A653-8A5B802AFE10}" destId="{94C69AD3-F7C3-40C8-8DFD-CED4F6CAA36B}" srcOrd="2" destOrd="0" presId="urn:microsoft.com/office/officeart/2005/8/layout/matrix1"/>
    <dgm:cxn modelId="{BA0F9741-9497-4475-A07E-998FE3E4A9D2}" type="presParOf" srcId="{98E4AD30-E715-4C40-A653-8A5B802AFE10}" destId="{142021EB-88A0-4602-AB7D-4AD6790AAEFF}" srcOrd="3" destOrd="0" presId="urn:microsoft.com/office/officeart/2005/8/layout/matrix1"/>
    <dgm:cxn modelId="{828A5A9A-CAF9-474A-B0E8-1A7C152F4EAF}" type="presParOf" srcId="{98E4AD30-E715-4C40-A653-8A5B802AFE10}" destId="{D54EF5E9-ACED-405B-B7D4-6B9E891D78C7}" srcOrd="4" destOrd="0" presId="urn:microsoft.com/office/officeart/2005/8/layout/matrix1"/>
    <dgm:cxn modelId="{262327EC-F34C-4B45-9699-DB6BFEF665F9}" type="presParOf" srcId="{98E4AD30-E715-4C40-A653-8A5B802AFE10}" destId="{DA95E5F2-E5FD-498E-915C-A7E3C576FDB6}" srcOrd="5" destOrd="0" presId="urn:microsoft.com/office/officeart/2005/8/layout/matrix1"/>
    <dgm:cxn modelId="{B66EB556-B136-426F-80E8-F9411346EA78}" type="presParOf" srcId="{98E4AD30-E715-4C40-A653-8A5B802AFE10}" destId="{5CA3683E-AD7B-47AF-A353-F0983DFA294B}" srcOrd="6" destOrd="0" presId="urn:microsoft.com/office/officeart/2005/8/layout/matrix1"/>
    <dgm:cxn modelId="{5A07E7F5-3623-41FA-8FA2-C22E76824A41}" type="presParOf" srcId="{98E4AD30-E715-4C40-A653-8A5B802AFE10}" destId="{FF588637-AB45-4A86-98C7-F88A7EBFEA9C}" srcOrd="7" destOrd="0" presId="urn:microsoft.com/office/officeart/2005/8/layout/matrix1"/>
    <dgm:cxn modelId="{B28C2DE7-860A-4147-95C0-514374B46D20}" type="presParOf" srcId="{FDC55DE3-FF15-4567-B6CF-F05D40575EBF}" destId="{4C12CF2D-A45C-46C6-84CD-DF94A27C171F}" srcOrd="1" destOrd="0" presId="urn:microsoft.com/office/officeart/2005/8/layout/matrix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D62C1B-2CD7-43B7-9F97-9D10B2B8ECDD}">
      <dsp:nvSpPr>
        <dsp:cNvPr id="0" name=""/>
        <dsp:cNvSpPr/>
      </dsp:nvSpPr>
      <dsp:spPr>
        <a:xfrm rot="16200000">
          <a:off x="606136" y="-606136"/>
          <a:ext cx="2971799" cy="4184073"/>
        </a:xfrm>
        <a:prstGeom prst="round1Rect">
          <a:avLst/>
        </a:prstGeom>
        <a:solidFill>
          <a:schemeClr val="accent1">
            <a:alpha val="90000"/>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512064" tIns="512064" rIns="512064" bIns="512064" numCol="1" spcCol="1270" anchor="ctr" anchorCtr="0">
          <a:noAutofit/>
        </a:bodyPr>
        <a:lstStyle/>
        <a:p>
          <a:pPr marL="0" lvl="0" indent="0" algn="ctr" defTabSz="3200400">
            <a:lnSpc>
              <a:spcPct val="90000"/>
            </a:lnSpc>
            <a:spcBef>
              <a:spcPct val="0"/>
            </a:spcBef>
            <a:spcAft>
              <a:spcPct val="35000"/>
            </a:spcAft>
            <a:buNone/>
          </a:pPr>
          <a:r>
            <a:rPr lang="en-US" sz="7200" b="1" kern="120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Seek</a:t>
          </a:r>
        </a:p>
      </dsp:txBody>
      <dsp:txXfrm rot="5400000">
        <a:off x="-1" y="1"/>
        <a:ext cx="4184073" cy="2228849"/>
      </dsp:txXfrm>
    </dsp:sp>
    <dsp:sp modelId="{94C69AD3-F7C3-40C8-8DFD-CED4F6CAA36B}">
      <dsp:nvSpPr>
        <dsp:cNvPr id="0" name=""/>
        <dsp:cNvSpPr/>
      </dsp:nvSpPr>
      <dsp:spPr>
        <a:xfrm>
          <a:off x="4184073" y="0"/>
          <a:ext cx="4184073" cy="2971799"/>
        </a:xfrm>
        <a:prstGeom prst="round1Rect">
          <a:avLst/>
        </a:prstGeom>
        <a:solidFill>
          <a:schemeClr val="accent1">
            <a:alpha val="90000"/>
            <a:hueOff val="0"/>
            <a:satOff val="0"/>
            <a:lumOff val="0"/>
            <a:alphaOff val="-13333"/>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D54EF5E9-ACED-405B-B7D4-6B9E891D78C7}">
      <dsp:nvSpPr>
        <dsp:cNvPr id="0" name=""/>
        <dsp:cNvSpPr/>
      </dsp:nvSpPr>
      <dsp:spPr>
        <a:xfrm rot="10800000">
          <a:off x="0" y="2971799"/>
          <a:ext cx="4184073" cy="2971799"/>
        </a:xfrm>
        <a:prstGeom prst="round1Rect">
          <a:avLst/>
        </a:prstGeom>
        <a:solidFill>
          <a:schemeClr val="accent1">
            <a:alpha val="90000"/>
            <a:hueOff val="0"/>
            <a:satOff val="0"/>
            <a:lumOff val="0"/>
            <a:alphaOff val="-26667"/>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5CA3683E-AD7B-47AF-A353-F0983DFA294B}">
      <dsp:nvSpPr>
        <dsp:cNvPr id="0" name=""/>
        <dsp:cNvSpPr/>
      </dsp:nvSpPr>
      <dsp:spPr>
        <a:xfrm rot="5400000">
          <a:off x="4790210" y="2365662"/>
          <a:ext cx="2971799" cy="4184073"/>
        </a:xfrm>
        <a:prstGeom prst="round1Rect">
          <a:avLst/>
        </a:prstGeom>
        <a:solidFill>
          <a:schemeClr val="accent1">
            <a:alpha val="90000"/>
            <a:hueOff val="0"/>
            <a:satOff val="0"/>
            <a:lumOff val="0"/>
            <a:alphaOff val="-4000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4C12CF2D-A45C-46C6-84CD-DF94A27C171F}">
      <dsp:nvSpPr>
        <dsp:cNvPr id="0" name=""/>
        <dsp:cNvSpPr/>
      </dsp:nvSpPr>
      <dsp:spPr>
        <a:xfrm>
          <a:off x="1801097" y="1648687"/>
          <a:ext cx="4765952" cy="2646224"/>
        </a:xfrm>
        <a:prstGeom prst="roundRect">
          <a:avLst/>
        </a:prstGeom>
        <a:solidFill>
          <a:schemeClr val="accent1">
            <a:tint val="40000"/>
            <a:hueOff val="0"/>
            <a:satOff val="0"/>
            <a:lumOff val="0"/>
            <a:alphaOff val="0"/>
          </a:schemeClr>
        </a:solidFill>
        <a:ln>
          <a:noFill/>
        </a:ln>
        <a:effectLst/>
        <a:scene3d>
          <a:camera prst="orthographicFront"/>
          <a:lightRig rig="chilly" dir="t"/>
        </a:scene3d>
        <a:sp3d z="12700" extrusionH="1700" prstMaterial="translucentPowder">
          <a:bevelT w="25400" h="6350" prst="softRound"/>
          <a:bevelB w="0" h="0" prst="convex"/>
        </a:sp3d>
      </dsp:spPr>
      <dsp:style>
        <a:lnRef idx="0">
          <a:scrgbClr r="0" g="0" b="0"/>
        </a:lnRef>
        <a:fillRef idx="1">
          <a:scrgbClr r="0" g="0" b="0"/>
        </a:fillRef>
        <a:effectRef idx="0">
          <a:scrgbClr r="0" g="0" b="0"/>
        </a:effectRef>
        <a:fontRef idx="minor"/>
      </dsp:style>
      <dsp:txBody>
        <a:bodyPr spcFirstLastPara="0" vert="horz" wrap="square" lIns="228600" tIns="228600" rIns="228600" bIns="228600" numCol="1" spcCol="1270" anchor="ctr" anchorCtr="0">
          <a:noAutofit/>
        </a:bodyPr>
        <a:lstStyle/>
        <a:p>
          <a:pPr marL="0" lvl="0" indent="0" algn="ctr" defTabSz="2667000">
            <a:lnSpc>
              <a:spcPct val="90000"/>
            </a:lnSpc>
            <a:spcBef>
              <a:spcPct val="0"/>
            </a:spcBef>
            <a:spcAft>
              <a:spcPct val="35000"/>
            </a:spcAft>
            <a:buNone/>
          </a:pPr>
          <a:r>
            <a:rPr lang="en-US" sz="6000" b="1" kern="120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Going Straight There</a:t>
          </a:r>
          <a:endParaRPr lang="en-US" sz="6000" b="1" kern="12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dsp:txBody>
      <dsp:txXfrm>
        <a:off x="1930275" y="1777865"/>
        <a:ext cx="4507596" cy="238786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D62C1B-2CD7-43B7-9F97-9D10B2B8ECDD}">
      <dsp:nvSpPr>
        <dsp:cNvPr id="0" name=""/>
        <dsp:cNvSpPr/>
      </dsp:nvSpPr>
      <dsp:spPr>
        <a:xfrm rot="16200000">
          <a:off x="606136" y="-606136"/>
          <a:ext cx="2971799" cy="4184073"/>
        </a:xfrm>
        <a:prstGeom prst="round1Rect">
          <a:avLst/>
        </a:prstGeom>
        <a:solidFill>
          <a:schemeClr val="accent1">
            <a:alpha val="90000"/>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512064" tIns="512064" rIns="512064" bIns="512064" numCol="1" spcCol="1270" anchor="ctr" anchorCtr="0">
          <a:noAutofit/>
        </a:bodyPr>
        <a:lstStyle/>
        <a:p>
          <a:pPr marL="0" lvl="0" indent="0" algn="ctr" defTabSz="3200400">
            <a:lnSpc>
              <a:spcPct val="90000"/>
            </a:lnSpc>
            <a:spcBef>
              <a:spcPct val="0"/>
            </a:spcBef>
            <a:spcAft>
              <a:spcPct val="35000"/>
            </a:spcAft>
            <a:buNone/>
          </a:pPr>
          <a:r>
            <a:rPr lang="en-US" sz="7200" b="1" kern="120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Seek</a:t>
          </a:r>
        </a:p>
      </dsp:txBody>
      <dsp:txXfrm rot="5400000">
        <a:off x="-1" y="1"/>
        <a:ext cx="4184073" cy="2228849"/>
      </dsp:txXfrm>
    </dsp:sp>
    <dsp:sp modelId="{94C69AD3-F7C3-40C8-8DFD-CED4F6CAA36B}">
      <dsp:nvSpPr>
        <dsp:cNvPr id="0" name=""/>
        <dsp:cNvSpPr/>
      </dsp:nvSpPr>
      <dsp:spPr>
        <a:xfrm>
          <a:off x="4184073" y="0"/>
          <a:ext cx="4184073" cy="2971799"/>
        </a:xfrm>
        <a:prstGeom prst="round1Rect">
          <a:avLst/>
        </a:prstGeom>
        <a:solidFill>
          <a:schemeClr val="accent1">
            <a:alpha val="90000"/>
            <a:hueOff val="0"/>
            <a:satOff val="0"/>
            <a:lumOff val="0"/>
            <a:alphaOff val="-13333"/>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512064" tIns="512064" rIns="512064" bIns="512064" numCol="1" spcCol="1270" anchor="ctr" anchorCtr="0">
          <a:noAutofit/>
        </a:bodyPr>
        <a:lstStyle/>
        <a:p>
          <a:pPr marL="0" lvl="0" indent="0" algn="ctr" defTabSz="3200400">
            <a:lnSpc>
              <a:spcPct val="90000"/>
            </a:lnSpc>
            <a:spcBef>
              <a:spcPct val="0"/>
            </a:spcBef>
            <a:spcAft>
              <a:spcPct val="35000"/>
            </a:spcAft>
            <a:buNone/>
          </a:pPr>
          <a:r>
            <a:rPr lang="en-US" sz="7200" b="1" kern="120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Focus</a:t>
          </a:r>
        </a:p>
      </dsp:txBody>
      <dsp:txXfrm>
        <a:off x="4184073" y="0"/>
        <a:ext cx="4184073" cy="2228849"/>
      </dsp:txXfrm>
    </dsp:sp>
    <dsp:sp modelId="{D54EF5E9-ACED-405B-B7D4-6B9E891D78C7}">
      <dsp:nvSpPr>
        <dsp:cNvPr id="0" name=""/>
        <dsp:cNvSpPr/>
      </dsp:nvSpPr>
      <dsp:spPr>
        <a:xfrm rot="10800000">
          <a:off x="0" y="2971799"/>
          <a:ext cx="4184073" cy="2971799"/>
        </a:xfrm>
        <a:prstGeom prst="round1Rect">
          <a:avLst/>
        </a:prstGeom>
        <a:solidFill>
          <a:schemeClr val="accent1">
            <a:alpha val="90000"/>
            <a:hueOff val="0"/>
            <a:satOff val="0"/>
            <a:lumOff val="0"/>
            <a:alphaOff val="-26667"/>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5CA3683E-AD7B-47AF-A353-F0983DFA294B}">
      <dsp:nvSpPr>
        <dsp:cNvPr id="0" name=""/>
        <dsp:cNvSpPr/>
      </dsp:nvSpPr>
      <dsp:spPr>
        <a:xfrm rot="5400000">
          <a:off x="4790210" y="2365662"/>
          <a:ext cx="2971799" cy="4184073"/>
        </a:xfrm>
        <a:prstGeom prst="round1Rect">
          <a:avLst/>
        </a:prstGeom>
        <a:solidFill>
          <a:schemeClr val="accent1">
            <a:alpha val="90000"/>
            <a:hueOff val="0"/>
            <a:satOff val="0"/>
            <a:lumOff val="0"/>
            <a:alphaOff val="-4000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4C12CF2D-A45C-46C6-84CD-DF94A27C171F}">
      <dsp:nvSpPr>
        <dsp:cNvPr id="0" name=""/>
        <dsp:cNvSpPr/>
      </dsp:nvSpPr>
      <dsp:spPr>
        <a:xfrm>
          <a:off x="1801097" y="1648687"/>
          <a:ext cx="4765952" cy="2646224"/>
        </a:xfrm>
        <a:prstGeom prst="roundRect">
          <a:avLst/>
        </a:prstGeom>
        <a:solidFill>
          <a:schemeClr val="accent1">
            <a:tint val="40000"/>
            <a:hueOff val="0"/>
            <a:satOff val="0"/>
            <a:lumOff val="0"/>
            <a:alphaOff val="0"/>
          </a:schemeClr>
        </a:solidFill>
        <a:ln>
          <a:noFill/>
        </a:ln>
        <a:effectLst/>
        <a:scene3d>
          <a:camera prst="orthographicFront"/>
          <a:lightRig rig="chilly" dir="t"/>
        </a:scene3d>
        <a:sp3d z="12700" extrusionH="1700" prstMaterial="translucentPowder">
          <a:bevelT w="25400" h="6350" prst="softRound"/>
          <a:bevelB w="0" h="0" prst="convex"/>
        </a:sp3d>
      </dsp:spPr>
      <dsp:style>
        <a:lnRef idx="0">
          <a:scrgbClr r="0" g="0" b="0"/>
        </a:lnRef>
        <a:fillRef idx="1">
          <a:scrgbClr r="0" g="0" b="0"/>
        </a:fillRef>
        <a:effectRef idx="0">
          <a:scrgbClr r="0" g="0" b="0"/>
        </a:effectRef>
        <a:fontRef idx="minor"/>
      </dsp:style>
      <dsp:txBody>
        <a:bodyPr spcFirstLastPara="0" vert="horz" wrap="square" lIns="228600" tIns="228600" rIns="228600" bIns="228600" numCol="1" spcCol="1270" anchor="ctr" anchorCtr="0">
          <a:noAutofit/>
        </a:bodyPr>
        <a:lstStyle/>
        <a:p>
          <a:pPr marL="0" lvl="0" indent="0" algn="ctr" defTabSz="2667000">
            <a:lnSpc>
              <a:spcPct val="90000"/>
            </a:lnSpc>
            <a:spcBef>
              <a:spcPct val="0"/>
            </a:spcBef>
            <a:spcAft>
              <a:spcPct val="35000"/>
            </a:spcAft>
            <a:buNone/>
          </a:pPr>
          <a:r>
            <a:rPr lang="en-US" sz="6000" b="1" kern="120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Going Straight There</a:t>
          </a:r>
          <a:endParaRPr lang="en-US" sz="6000" b="1" kern="12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dsp:txBody>
      <dsp:txXfrm>
        <a:off x="1930275" y="1777865"/>
        <a:ext cx="4507596" cy="238786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D62C1B-2CD7-43B7-9F97-9D10B2B8ECDD}">
      <dsp:nvSpPr>
        <dsp:cNvPr id="0" name=""/>
        <dsp:cNvSpPr/>
      </dsp:nvSpPr>
      <dsp:spPr>
        <a:xfrm rot="16200000">
          <a:off x="606136" y="-606136"/>
          <a:ext cx="2971799" cy="4184073"/>
        </a:xfrm>
        <a:prstGeom prst="round1Rect">
          <a:avLst/>
        </a:prstGeom>
        <a:solidFill>
          <a:schemeClr val="accent1">
            <a:alpha val="90000"/>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512064" tIns="512064" rIns="512064" bIns="512064" numCol="1" spcCol="1270" anchor="ctr" anchorCtr="0">
          <a:noAutofit/>
        </a:bodyPr>
        <a:lstStyle/>
        <a:p>
          <a:pPr marL="0" lvl="0" indent="0" algn="ctr" defTabSz="3200400">
            <a:lnSpc>
              <a:spcPct val="90000"/>
            </a:lnSpc>
            <a:spcBef>
              <a:spcPct val="0"/>
            </a:spcBef>
            <a:spcAft>
              <a:spcPct val="35000"/>
            </a:spcAft>
            <a:buNone/>
          </a:pPr>
          <a:r>
            <a:rPr lang="en-US" sz="7200" b="1" kern="120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Seek</a:t>
          </a:r>
        </a:p>
      </dsp:txBody>
      <dsp:txXfrm rot="5400000">
        <a:off x="-1" y="1"/>
        <a:ext cx="4184073" cy="2228849"/>
      </dsp:txXfrm>
    </dsp:sp>
    <dsp:sp modelId="{94C69AD3-F7C3-40C8-8DFD-CED4F6CAA36B}">
      <dsp:nvSpPr>
        <dsp:cNvPr id="0" name=""/>
        <dsp:cNvSpPr/>
      </dsp:nvSpPr>
      <dsp:spPr>
        <a:xfrm>
          <a:off x="4184073" y="0"/>
          <a:ext cx="4184073" cy="2971799"/>
        </a:xfrm>
        <a:prstGeom prst="round1Rect">
          <a:avLst/>
        </a:prstGeom>
        <a:solidFill>
          <a:schemeClr val="accent1">
            <a:alpha val="90000"/>
            <a:hueOff val="0"/>
            <a:satOff val="0"/>
            <a:lumOff val="0"/>
            <a:alphaOff val="-13333"/>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512064" tIns="512064" rIns="512064" bIns="512064" numCol="1" spcCol="1270" anchor="ctr" anchorCtr="0">
          <a:noAutofit/>
        </a:bodyPr>
        <a:lstStyle/>
        <a:p>
          <a:pPr marL="0" lvl="0" indent="0" algn="ctr" defTabSz="3200400">
            <a:lnSpc>
              <a:spcPct val="90000"/>
            </a:lnSpc>
            <a:spcBef>
              <a:spcPct val="0"/>
            </a:spcBef>
            <a:spcAft>
              <a:spcPct val="35000"/>
            </a:spcAft>
            <a:buNone/>
          </a:pPr>
          <a:r>
            <a:rPr lang="en-US" sz="7200" b="1" kern="120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Focus</a:t>
          </a:r>
        </a:p>
      </dsp:txBody>
      <dsp:txXfrm>
        <a:off x="4184073" y="0"/>
        <a:ext cx="4184073" cy="2228849"/>
      </dsp:txXfrm>
    </dsp:sp>
    <dsp:sp modelId="{D54EF5E9-ACED-405B-B7D4-6B9E891D78C7}">
      <dsp:nvSpPr>
        <dsp:cNvPr id="0" name=""/>
        <dsp:cNvSpPr/>
      </dsp:nvSpPr>
      <dsp:spPr>
        <a:xfrm rot="10800000">
          <a:off x="0" y="2971799"/>
          <a:ext cx="4184073" cy="2971799"/>
        </a:xfrm>
        <a:prstGeom prst="round1Rect">
          <a:avLst/>
        </a:prstGeom>
        <a:solidFill>
          <a:schemeClr val="accent1">
            <a:alpha val="90000"/>
            <a:hueOff val="0"/>
            <a:satOff val="0"/>
            <a:lumOff val="0"/>
            <a:alphaOff val="-26667"/>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512064" tIns="512064" rIns="512064" bIns="512064" numCol="1" spcCol="1270" anchor="ctr" anchorCtr="0">
          <a:noAutofit/>
        </a:bodyPr>
        <a:lstStyle/>
        <a:p>
          <a:pPr marL="0" lvl="0" indent="0" algn="ctr" defTabSz="3200400">
            <a:lnSpc>
              <a:spcPct val="90000"/>
            </a:lnSpc>
            <a:spcBef>
              <a:spcPct val="0"/>
            </a:spcBef>
            <a:spcAft>
              <a:spcPct val="35000"/>
            </a:spcAft>
            <a:buNone/>
          </a:pPr>
          <a:r>
            <a:rPr lang="en-US" sz="7200" b="1" kern="120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Listen</a:t>
          </a:r>
        </a:p>
      </dsp:txBody>
      <dsp:txXfrm rot="10800000">
        <a:off x="0" y="3714749"/>
        <a:ext cx="4184073" cy="2228849"/>
      </dsp:txXfrm>
    </dsp:sp>
    <dsp:sp modelId="{5CA3683E-AD7B-47AF-A353-F0983DFA294B}">
      <dsp:nvSpPr>
        <dsp:cNvPr id="0" name=""/>
        <dsp:cNvSpPr/>
      </dsp:nvSpPr>
      <dsp:spPr>
        <a:xfrm rot="5400000">
          <a:off x="4790210" y="2365662"/>
          <a:ext cx="2971799" cy="4184073"/>
        </a:xfrm>
        <a:prstGeom prst="round1Rect">
          <a:avLst/>
        </a:prstGeom>
        <a:solidFill>
          <a:schemeClr val="accent1">
            <a:alpha val="90000"/>
            <a:hueOff val="0"/>
            <a:satOff val="0"/>
            <a:lumOff val="0"/>
            <a:alphaOff val="-4000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4C12CF2D-A45C-46C6-84CD-DF94A27C171F}">
      <dsp:nvSpPr>
        <dsp:cNvPr id="0" name=""/>
        <dsp:cNvSpPr/>
      </dsp:nvSpPr>
      <dsp:spPr>
        <a:xfrm>
          <a:off x="1801097" y="1648687"/>
          <a:ext cx="4765952" cy="2646224"/>
        </a:xfrm>
        <a:prstGeom prst="roundRect">
          <a:avLst/>
        </a:prstGeom>
        <a:solidFill>
          <a:schemeClr val="accent1">
            <a:tint val="40000"/>
            <a:hueOff val="0"/>
            <a:satOff val="0"/>
            <a:lumOff val="0"/>
            <a:alphaOff val="0"/>
          </a:schemeClr>
        </a:solidFill>
        <a:ln>
          <a:noFill/>
        </a:ln>
        <a:effectLst/>
        <a:scene3d>
          <a:camera prst="orthographicFront"/>
          <a:lightRig rig="chilly" dir="t"/>
        </a:scene3d>
        <a:sp3d z="12700" extrusionH="1700" prstMaterial="translucentPowder">
          <a:bevelT w="25400" h="6350" prst="softRound"/>
          <a:bevelB w="0" h="0" prst="convex"/>
        </a:sp3d>
      </dsp:spPr>
      <dsp:style>
        <a:lnRef idx="0">
          <a:scrgbClr r="0" g="0" b="0"/>
        </a:lnRef>
        <a:fillRef idx="1">
          <a:scrgbClr r="0" g="0" b="0"/>
        </a:fillRef>
        <a:effectRef idx="0">
          <a:scrgbClr r="0" g="0" b="0"/>
        </a:effectRef>
        <a:fontRef idx="minor"/>
      </dsp:style>
      <dsp:txBody>
        <a:bodyPr spcFirstLastPara="0" vert="horz" wrap="square" lIns="228600" tIns="228600" rIns="228600" bIns="228600" numCol="1" spcCol="1270" anchor="ctr" anchorCtr="0">
          <a:noAutofit/>
        </a:bodyPr>
        <a:lstStyle/>
        <a:p>
          <a:pPr marL="0" lvl="0" indent="0" algn="ctr" defTabSz="2667000">
            <a:lnSpc>
              <a:spcPct val="90000"/>
            </a:lnSpc>
            <a:spcBef>
              <a:spcPct val="0"/>
            </a:spcBef>
            <a:spcAft>
              <a:spcPct val="35000"/>
            </a:spcAft>
            <a:buNone/>
          </a:pPr>
          <a:r>
            <a:rPr lang="en-US" sz="6000" b="1" kern="120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Going Straight There</a:t>
          </a:r>
          <a:endParaRPr lang="en-US" sz="6000" b="1" kern="12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dsp:txBody>
      <dsp:txXfrm>
        <a:off x="1930275" y="1777865"/>
        <a:ext cx="4507596" cy="238786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D62C1B-2CD7-43B7-9F97-9D10B2B8ECDD}">
      <dsp:nvSpPr>
        <dsp:cNvPr id="0" name=""/>
        <dsp:cNvSpPr/>
      </dsp:nvSpPr>
      <dsp:spPr>
        <a:xfrm rot="16200000">
          <a:off x="606136" y="-606136"/>
          <a:ext cx="2971799" cy="4184073"/>
        </a:xfrm>
        <a:prstGeom prst="round1Rect">
          <a:avLst/>
        </a:prstGeom>
        <a:solidFill>
          <a:schemeClr val="accent1">
            <a:alpha val="90000"/>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512064" tIns="512064" rIns="512064" bIns="512064" numCol="1" spcCol="1270" anchor="ctr" anchorCtr="0">
          <a:noAutofit/>
        </a:bodyPr>
        <a:lstStyle/>
        <a:p>
          <a:pPr marL="0" lvl="0" indent="0" algn="ctr" defTabSz="3200400">
            <a:lnSpc>
              <a:spcPct val="90000"/>
            </a:lnSpc>
            <a:spcBef>
              <a:spcPct val="0"/>
            </a:spcBef>
            <a:spcAft>
              <a:spcPct val="35000"/>
            </a:spcAft>
            <a:buNone/>
          </a:pPr>
          <a:r>
            <a:rPr lang="en-US" sz="7200" b="1" kern="120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Seek</a:t>
          </a:r>
        </a:p>
      </dsp:txBody>
      <dsp:txXfrm rot="5400000">
        <a:off x="-1" y="1"/>
        <a:ext cx="4184073" cy="2228849"/>
      </dsp:txXfrm>
    </dsp:sp>
    <dsp:sp modelId="{94C69AD3-F7C3-40C8-8DFD-CED4F6CAA36B}">
      <dsp:nvSpPr>
        <dsp:cNvPr id="0" name=""/>
        <dsp:cNvSpPr/>
      </dsp:nvSpPr>
      <dsp:spPr>
        <a:xfrm>
          <a:off x="4184073" y="0"/>
          <a:ext cx="4184073" cy="2971799"/>
        </a:xfrm>
        <a:prstGeom prst="round1Rect">
          <a:avLst/>
        </a:prstGeom>
        <a:solidFill>
          <a:schemeClr val="accent1">
            <a:alpha val="90000"/>
            <a:hueOff val="0"/>
            <a:satOff val="0"/>
            <a:lumOff val="0"/>
            <a:alphaOff val="-13333"/>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512064" tIns="512064" rIns="512064" bIns="512064" numCol="1" spcCol="1270" anchor="ctr" anchorCtr="0">
          <a:noAutofit/>
        </a:bodyPr>
        <a:lstStyle/>
        <a:p>
          <a:pPr marL="0" lvl="0" indent="0" algn="ctr" defTabSz="3200400">
            <a:lnSpc>
              <a:spcPct val="90000"/>
            </a:lnSpc>
            <a:spcBef>
              <a:spcPct val="0"/>
            </a:spcBef>
            <a:spcAft>
              <a:spcPct val="35000"/>
            </a:spcAft>
            <a:buNone/>
          </a:pPr>
          <a:r>
            <a:rPr lang="en-US" sz="7200" b="1" kern="120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Focus</a:t>
          </a:r>
        </a:p>
      </dsp:txBody>
      <dsp:txXfrm>
        <a:off x="4184073" y="0"/>
        <a:ext cx="4184073" cy="2228849"/>
      </dsp:txXfrm>
    </dsp:sp>
    <dsp:sp modelId="{D54EF5E9-ACED-405B-B7D4-6B9E891D78C7}">
      <dsp:nvSpPr>
        <dsp:cNvPr id="0" name=""/>
        <dsp:cNvSpPr/>
      </dsp:nvSpPr>
      <dsp:spPr>
        <a:xfrm rot="10800000">
          <a:off x="0" y="2971799"/>
          <a:ext cx="4184073" cy="2971799"/>
        </a:xfrm>
        <a:prstGeom prst="round1Rect">
          <a:avLst/>
        </a:prstGeom>
        <a:solidFill>
          <a:schemeClr val="accent1">
            <a:alpha val="90000"/>
            <a:hueOff val="0"/>
            <a:satOff val="0"/>
            <a:lumOff val="0"/>
            <a:alphaOff val="-26667"/>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512064" tIns="512064" rIns="512064" bIns="512064" numCol="1" spcCol="1270" anchor="ctr" anchorCtr="0">
          <a:noAutofit/>
        </a:bodyPr>
        <a:lstStyle/>
        <a:p>
          <a:pPr marL="0" lvl="0" indent="0" algn="ctr" defTabSz="3200400">
            <a:lnSpc>
              <a:spcPct val="90000"/>
            </a:lnSpc>
            <a:spcBef>
              <a:spcPct val="0"/>
            </a:spcBef>
            <a:spcAft>
              <a:spcPct val="35000"/>
            </a:spcAft>
            <a:buNone/>
          </a:pPr>
          <a:r>
            <a:rPr lang="en-US" sz="7200" b="1" kern="120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Listen</a:t>
          </a:r>
        </a:p>
      </dsp:txBody>
      <dsp:txXfrm rot="10800000">
        <a:off x="0" y="3714749"/>
        <a:ext cx="4184073" cy="2228849"/>
      </dsp:txXfrm>
    </dsp:sp>
    <dsp:sp modelId="{5CA3683E-AD7B-47AF-A353-F0983DFA294B}">
      <dsp:nvSpPr>
        <dsp:cNvPr id="0" name=""/>
        <dsp:cNvSpPr/>
      </dsp:nvSpPr>
      <dsp:spPr>
        <a:xfrm rot="5400000">
          <a:off x="4790210" y="2365662"/>
          <a:ext cx="2971799" cy="4184073"/>
        </a:xfrm>
        <a:prstGeom prst="round1Rect">
          <a:avLst/>
        </a:prstGeom>
        <a:solidFill>
          <a:schemeClr val="accent1">
            <a:alpha val="90000"/>
            <a:hueOff val="0"/>
            <a:satOff val="0"/>
            <a:lumOff val="0"/>
            <a:alphaOff val="-4000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512064" tIns="512064" rIns="512064" bIns="512064" numCol="1" spcCol="1270" anchor="ctr" anchorCtr="0">
          <a:noAutofit/>
        </a:bodyPr>
        <a:lstStyle/>
        <a:p>
          <a:pPr marL="0" lvl="0" indent="0" algn="ctr" defTabSz="3200400">
            <a:lnSpc>
              <a:spcPct val="90000"/>
            </a:lnSpc>
            <a:spcBef>
              <a:spcPct val="0"/>
            </a:spcBef>
            <a:spcAft>
              <a:spcPct val="35000"/>
            </a:spcAft>
            <a:buNone/>
          </a:pPr>
          <a:r>
            <a:rPr lang="en-US" sz="7200" b="1" kern="120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Devote</a:t>
          </a:r>
        </a:p>
      </dsp:txBody>
      <dsp:txXfrm rot="-5400000">
        <a:off x="4184073" y="3714749"/>
        <a:ext cx="4184073" cy="2228849"/>
      </dsp:txXfrm>
    </dsp:sp>
    <dsp:sp modelId="{4C12CF2D-A45C-46C6-84CD-DF94A27C171F}">
      <dsp:nvSpPr>
        <dsp:cNvPr id="0" name=""/>
        <dsp:cNvSpPr/>
      </dsp:nvSpPr>
      <dsp:spPr>
        <a:xfrm>
          <a:off x="1801097" y="1648687"/>
          <a:ext cx="4765952" cy="2646224"/>
        </a:xfrm>
        <a:prstGeom prst="roundRect">
          <a:avLst/>
        </a:prstGeom>
        <a:solidFill>
          <a:schemeClr val="accent1">
            <a:tint val="40000"/>
            <a:hueOff val="0"/>
            <a:satOff val="0"/>
            <a:lumOff val="0"/>
            <a:alphaOff val="0"/>
          </a:schemeClr>
        </a:solidFill>
        <a:ln>
          <a:noFill/>
        </a:ln>
        <a:effectLst/>
        <a:scene3d>
          <a:camera prst="orthographicFront"/>
          <a:lightRig rig="chilly" dir="t"/>
        </a:scene3d>
        <a:sp3d z="12700" extrusionH="1700" prstMaterial="translucentPowder">
          <a:bevelT w="25400" h="6350" prst="softRound"/>
          <a:bevelB w="0" h="0" prst="convex"/>
        </a:sp3d>
      </dsp:spPr>
      <dsp:style>
        <a:lnRef idx="0">
          <a:scrgbClr r="0" g="0" b="0"/>
        </a:lnRef>
        <a:fillRef idx="1">
          <a:scrgbClr r="0" g="0" b="0"/>
        </a:fillRef>
        <a:effectRef idx="0">
          <a:scrgbClr r="0" g="0" b="0"/>
        </a:effectRef>
        <a:fontRef idx="minor"/>
      </dsp:style>
      <dsp:txBody>
        <a:bodyPr spcFirstLastPara="0" vert="horz" wrap="square" lIns="228600" tIns="228600" rIns="228600" bIns="228600" numCol="1" spcCol="1270" anchor="ctr" anchorCtr="0">
          <a:noAutofit/>
        </a:bodyPr>
        <a:lstStyle/>
        <a:p>
          <a:pPr marL="0" lvl="0" indent="0" algn="ctr" defTabSz="2667000">
            <a:lnSpc>
              <a:spcPct val="90000"/>
            </a:lnSpc>
            <a:spcBef>
              <a:spcPct val="0"/>
            </a:spcBef>
            <a:spcAft>
              <a:spcPct val="35000"/>
            </a:spcAft>
            <a:buNone/>
          </a:pPr>
          <a:r>
            <a:rPr lang="en-US" sz="6000" b="1" kern="120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Going Straight There</a:t>
          </a:r>
          <a:endParaRPr lang="en-US" sz="6000" b="1" kern="12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dsp:txBody>
      <dsp:txXfrm>
        <a:off x="1930275" y="1777865"/>
        <a:ext cx="4507596" cy="238786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D62C1B-2CD7-43B7-9F97-9D10B2B8ECDD}">
      <dsp:nvSpPr>
        <dsp:cNvPr id="0" name=""/>
        <dsp:cNvSpPr/>
      </dsp:nvSpPr>
      <dsp:spPr>
        <a:xfrm rot="16200000">
          <a:off x="606136" y="-606136"/>
          <a:ext cx="2971799" cy="4184073"/>
        </a:xfrm>
        <a:prstGeom prst="round1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12064" tIns="512064" rIns="512064" bIns="512064" numCol="1" spcCol="1270" anchor="ctr" anchorCtr="0">
          <a:noAutofit/>
        </a:bodyPr>
        <a:lstStyle/>
        <a:p>
          <a:pPr marL="0" lvl="0" indent="0" algn="ctr" defTabSz="3200400">
            <a:lnSpc>
              <a:spcPct val="90000"/>
            </a:lnSpc>
            <a:spcBef>
              <a:spcPct val="0"/>
            </a:spcBef>
            <a:spcAft>
              <a:spcPct val="35000"/>
            </a:spcAft>
            <a:buNone/>
          </a:pPr>
          <a:r>
            <a:rPr lang="en-US" sz="7200" b="1" kern="120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Seek</a:t>
          </a:r>
          <a:endParaRPr lang="en-US" sz="7200" b="1" kern="12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dsp:txBody>
      <dsp:txXfrm rot="5400000">
        <a:off x="-1" y="1"/>
        <a:ext cx="4184073" cy="2228849"/>
      </dsp:txXfrm>
    </dsp:sp>
    <dsp:sp modelId="{94C69AD3-F7C3-40C8-8DFD-CED4F6CAA36B}">
      <dsp:nvSpPr>
        <dsp:cNvPr id="0" name=""/>
        <dsp:cNvSpPr/>
      </dsp:nvSpPr>
      <dsp:spPr>
        <a:xfrm>
          <a:off x="4184073" y="0"/>
          <a:ext cx="4184073" cy="2971799"/>
        </a:xfrm>
        <a:prstGeom prst="round1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12064" tIns="512064" rIns="512064" bIns="512064" numCol="1" spcCol="1270" anchor="ctr" anchorCtr="0">
          <a:noAutofit/>
        </a:bodyPr>
        <a:lstStyle/>
        <a:p>
          <a:pPr marL="0" lvl="0" indent="0" algn="ctr" defTabSz="3200400">
            <a:lnSpc>
              <a:spcPct val="90000"/>
            </a:lnSpc>
            <a:spcBef>
              <a:spcPct val="0"/>
            </a:spcBef>
            <a:spcAft>
              <a:spcPct val="35000"/>
            </a:spcAft>
            <a:buNone/>
          </a:pPr>
          <a:r>
            <a:rPr lang="en-US" sz="7200" b="1" kern="120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Focus</a:t>
          </a:r>
          <a:endParaRPr lang="en-US" sz="7200" b="1" kern="12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dsp:txBody>
      <dsp:txXfrm>
        <a:off x="4184073" y="0"/>
        <a:ext cx="4184073" cy="2228849"/>
      </dsp:txXfrm>
    </dsp:sp>
    <dsp:sp modelId="{D54EF5E9-ACED-405B-B7D4-6B9E891D78C7}">
      <dsp:nvSpPr>
        <dsp:cNvPr id="0" name=""/>
        <dsp:cNvSpPr/>
      </dsp:nvSpPr>
      <dsp:spPr>
        <a:xfrm rot="10800000">
          <a:off x="0" y="2971799"/>
          <a:ext cx="4184073" cy="2971799"/>
        </a:xfrm>
        <a:prstGeom prst="round1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12064" tIns="512064" rIns="512064" bIns="512064" numCol="1" spcCol="1270" anchor="ctr" anchorCtr="0">
          <a:noAutofit/>
        </a:bodyPr>
        <a:lstStyle/>
        <a:p>
          <a:pPr marL="0" lvl="0" indent="0" algn="ctr" defTabSz="3200400">
            <a:lnSpc>
              <a:spcPct val="90000"/>
            </a:lnSpc>
            <a:spcBef>
              <a:spcPct val="0"/>
            </a:spcBef>
            <a:spcAft>
              <a:spcPct val="35000"/>
            </a:spcAft>
            <a:buNone/>
          </a:pPr>
          <a:r>
            <a:rPr lang="en-US" sz="7200" b="1" kern="120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Listen</a:t>
          </a:r>
          <a:endParaRPr lang="en-US" sz="7200" b="1" kern="12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dsp:txBody>
      <dsp:txXfrm rot="10800000">
        <a:off x="0" y="3714749"/>
        <a:ext cx="4184073" cy="2228849"/>
      </dsp:txXfrm>
    </dsp:sp>
    <dsp:sp modelId="{5CA3683E-AD7B-47AF-A353-F0983DFA294B}">
      <dsp:nvSpPr>
        <dsp:cNvPr id="0" name=""/>
        <dsp:cNvSpPr/>
      </dsp:nvSpPr>
      <dsp:spPr>
        <a:xfrm rot="5400000">
          <a:off x="4790210" y="2365662"/>
          <a:ext cx="2971799" cy="4184073"/>
        </a:xfrm>
        <a:prstGeom prst="round1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12064" tIns="512064" rIns="512064" bIns="512064" numCol="1" spcCol="1270" anchor="ctr" anchorCtr="0">
          <a:noAutofit/>
        </a:bodyPr>
        <a:lstStyle/>
        <a:p>
          <a:pPr marL="0" lvl="0" indent="0" algn="ctr" defTabSz="3200400">
            <a:lnSpc>
              <a:spcPct val="90000"/>
            </a:lnSpc>
            <a:spcBef>
              <a:spcPct val="0"/>
            </a:spcBef>
            <a:spcAft>
              <a:spcPct val="35000"/>
            </a:spcAft>
            <a:buNone/>
          </a:pPr>
          <a:r>
            <a:rPr lang="en-US" sz="7200" b="1" kern="12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Devote</a:t>
          </a:r>
        </a:p>
      </dsp:txBody>
      <dsp:txXfrm rot="-5400000">
        <a:off x="4184073" y="3714749"/>
        <a:ext cx="4184073" cy="2228849"/>
      </dsp:txXfrm>
    </dsp:sp>
    <dsp:sp modelId="{4C12CF2D-A45C-46C6-84CD-DF94A27C171F}">
      <dsp:nvSpPr>
        <dsp:cNvPr id="0" name=""/>
        <dsp:cNvSpPr/>
      </dsp:nvSpPr>
      <dsp:spPr>
        <a:xfrm>
          <a:off x="1801097" y="1648687"/>
          <a:ext cx="4765952" cy="2646224"/>
        </a:xfrm>
        <a:prstGeom prst="roundRect">
          <a:avLst/>
        </a:prstGeom>
        <a:gradFill rotWithShape="0">
          <a:gsLst>
            <a:gs pos="0">
              <a:schemeClr val="accent1">
                <a:tint val="60000"/>
                <a:hueOff val="0"/>
                <a:satOff val="0"/>
                <a:lumOff val="0"/>
                <a:alphaOff val="0"/>
                <a:tint val="50000"/>
                <a:satMod val="300000"/>
              </a:schemeClr>
            </a:gs>
            <a:gs pos="35000">
              <a:schemeClr val="accent1">
                <a:tint val="60000"/>
                <a:hueOff val="0"/>
                <a:satOff val="0"/>
                <a:lumOff val="0"/>
                <a:alphaOff val="0"/>
                <a:tint val="37000"/>
                <a:satMod val="300000"/>
              </a:schemeClr>
            </a:gs>
            <a:gs pos="100000">
              <a:schemeClr val="accent1">
                <a:tint val="60000"/>
                <a:hueOff val="0"/>
                <a:satOff val="0"/>
                <a:lumOff val="0"/>
                <a:alphaOff val="0"/>
                <a:tint val="15000"/>
                <a:satMod val="350000"/>
              </a:schemeClr>
            </a:gs>
          </a:gsLst>
          <a:lin ang="16200000" scaled="1"/>
        </a:gradFill>
        <a:ln w="28575" cap="flat" cmpd="sng" algn="ctr">
          <a:solidFill>
            <a:scrgbClr r="0" g="0" b="0">
              <a:shade val="95000"/>
              <a:satMod val="105000"/>
            </a:scrgbClr>
          </a:solidFill>
          <a:prstDash val="solid"/>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1">
          <a:scrgbClr r="0" g="0" b="0"/>
        </a:lnRef>
        <a:fillRef idx="2">
          <a:scrgbClr r="0" g="0" b="0"/>
        </a:fillRef>
        <a:effectRef idx="1">
          <a:scrgbClr r="0" g="0" b="0"/>
        </a:effectRef>
        <a:fontRef idx="minor"/>
      </dsp:style>
      <dsp:txBody>
        <a:bodyPr spcFirstLastPara="0" vert="horz" wrap="square" lIns="228600" tIns="228600" rIns="228600" bIns="228600" numCol="1" spcCol="1270" anchor="ctr" anchorCtr="0">
          <a:noAutofit/>
        </a:bodyPr>
        <a:lstStyle/>
        <a:p>
          <a:pPr marL="0" lvl="0" indent="0" algn="ctr" defTabSz="2667000">
            <a:lnSpc>
              <a:spcPct val="90000"/>
            </a:lnSpc>
            <a:spcBef>
              <a:spcPct val="0"/>
            </a:spcBef>
            <a:spcAft>
              <a:spcPct val="35000"/>
            </a:spcAft>
            <a:buNone/>
          </a:pPr>
          <a:r>
            <a:rPr lang="en-US" sz="6000" b="1" kern="12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 Prayer Journey to Bethlehem</a:t>
          </a:r>
        </a:p>
      </dsp:txBody>
      <dsp:txXfrm>
        <a:off x="1930275" y="1777865"/>
        <a:ext cx="4507596" cy="2387868"/>
      </dsp:txXfrm>
    </dsp:sp>
  </dsp:spTree>
</dsp:drawing>
</file>

<file path=ppt/diagrams/layout1.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2.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3.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4.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5.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t" anchorCtr="0"/>
          <a:lstStyle>
            <a:lvl1pPr lvl="0">
              <a:spcBef>
                <a:spcPts val="0"/>
              </a:spcBef>
              <a:buSzPct val="100000"/>
              <a:buChar char="●"/>
              <a:defRPr sz="1100"/>
            </a:lvl1pPr>
            <a:lvl2pPr lvl="1">
              <a:spcBef>
                <a:spcPts val="0"/>
              </a:spcBef>
              <a:buSzPct val="100000"/>
              <a:buChar char="○"/>
              <a:defRPr sz="1100"/>
            </a:lvl2pPr>
            <a:lvl3pPr lvl="2">
              <a:spcBef>
                <a:spcPts val="0"/>
              </a:spcBef>
              <a:buSzPct val="100000"/>
              <a:buChar char="■"/>
              <a:defRPr sz="1100"/>
            </a:lvl3pPr>
            <a:lvl4pPr lvl="3">
              <a:spcBef>
                <a:spcPts val="0"/>
              </a:spcBef>
              <a:buSzPct val="100000"/>
              <a:buChar char="●"/>
              <a:defRPr sz="1100"/>
            </a:lvl4pPr>
            <a:lvl5pPr lvl="4">
              <a:spcBef>
                <a:spcPts val="0"/>
              </a:spcBef>
              <a:buSzPct val="100000"/>
              <a:buChar char="○"/>
              <a:defRPr sz="1100"/>
            </a:lvl5pPr>
            <a:lvl6pPr lvl="5">
              <a:spcBef>
                <a:spcPts val="0"/>
              </a:spcBef>
              <a:buSzPct val="100000"/>
              <a:buChar char="■"/>
              <a:defRPr sz="1100"/>
            </a:lvl6pPr>
            <a:lvl7pPr lvl="6">
              <a:spcBef>
                <a:spcPts val="0"/>
              </a:spcBef>
              <a:buSzPct val="100000"/>
              <a:buChar char="●"/>
              <a:defRPr sz="1100"/>
            </a:lvl7pPr>
            <a:lvl8pPr lvl="7">
              <a:spcBef>
                <a:spcPts val="0"/>
              </a:spcBef>
              <a:buSzPct val="100000"/>
              <a:buChar char="○"/>
              <a:defRPr sz="1100"/>
            </a:lvl8pPr>
            <a:lvl9pPr lvl="8">
              <a:spcBef>
                <a:spcPts val="0"/>
              </a:spcBef>
              <a:buSzPct val="100000"/>
              <a:buChar char="■"/>
              <a:defRPr sz="1100"/>
            </a:lvl9pPr>
          </a:lstStyle>
          <a:p>
            <a:endParaRPr/>
          </a:p>
        </p:txBody>
      </p:sp>
    </p:spTree>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Shape 81"/>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ctr" anchorCtr="0">
            <a:noAutofit/>
          </a:bodyPr>
          <a:lstStyle/>
          <a:p>
            <a:pPr lvl="0">
              <a:spcBef>
                <a:spcPts val="0"/>
              </a:spcBef>
              <a:buNone/>
            </a:pPr>
            <a:endParaRPr/>
          </a:p>
        </p:txBody>
      </p:sp>
      <p:sp>
        <p:nvSpPr>
          <p:cNvPr id="82" name="Shape 8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427540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Shape 86"/>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ctr" anchorCtr="0">
            <a:noAutofit/>
          </a:bodyPr>
          <a:lstStyle/>
          <a:p>
            <a:pPr lvl="0">
              <a:spcBef>
                <a:spcPts val="0"/>
              </a:spcBef>
              <a:buNone/>
            </a:pPr>
            <a:endParaRPr/>
          </a:p>
        </p:txBody>
      </p:sp>
      <p:sp>
        <p:nvSpPr>
          <p:cNvPr id="87" name="Shape 8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343434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Shape 86"/>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ctr" anchorCtr="0">
            <a:noAutofit/>
          </a:bodyPr>
          <a:lstStyle/>
          <a:p>
            <a:pPr lvl="0">
              <a:spcBef>
                <a:spcPts val="0"/>
              </a:spcBef>
              <a:buNone/>
            </a:pPr>
            <a:endParaRPr/>
          </a:p>
        </p:txBody>
      </p:sp>
      <p:sp>
        <p:nvSpPr>
          <p:cNvPr id="87" name="Shape 8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941443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Shape 86"/>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ctr" anchorCtr="0">
            <a:noAutofit/>
          </a:bodyPr>
          <a:lstStyle/>
          <a:p>
            <a:pPr lvl="0">
              <a:spcBef>
                <a:spcPts val="0"/>
              </a:spcBef>
              <a:buNone/>
            </a:pPr>
            <a:endParaRPr/>
          </a:p>
        </p:txBody>
      </p:sp>
      <p:sp>
        <p:nvSpPr>
          <p:cNvPr id="87" name="Shape 8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363154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Shape 86"/>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ctr" anchorCtr="0">
            <a:noAutofit/>
          </a:bodyPr>
          <a:lstStyle/>
          <a:p>
            <a:pPr lvl="0">
              <a:spcBef>
                <a:spcPts val="0"/>
              </a:spcBef>
              <a:buNone/>
            </a:pPr>
            <a:endParaRPr/>
          </a:p>
        </p:txBody>
      </p:sp>
      <p:sp>
        <p:nvSpPr>
          <p:cNvPr id="87" name="Shape 8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Shape 86"/>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ctr" anchorCtr="0">
            <a:noAutofit/>
          </a:bodyPr>
          <a:lstStyle/>
          <a:p>
            <a:pPr lvl="0">
              <a:spcBef>
                <a:spcPts val="0"/>
              </a:spcBef>
              <a:buNone/>
            </a:pPr>
            <a:endParaRPr/>
          </a:p>
        </p:txBody>
      </p:sp>
      <p:sp>
        <p:nvSpPr>
          <p:cNvPr id="87" name="Shape 8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984029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Shape 86"/>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ctr" anchorCtr="0">
            <a:noAutofit/>
          </a:bodyPr>
          <a:lstStyle/>
          <a:p>
            <a:pPr lvl="0">
              <a:spcBef>
                <a:spcPts val="0"/>
              </a:spcBef>
              <a:buNone/>
            </a:pPr>
            <a:endParaRPr/>
          </a:p>
        </p:txBody>
      </p:sp>
      <p:sp>
        <p:nvSpPr>
          <p:cNvPr id="87" name="Shape 8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920764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Shape 86"/>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ctr" anchorCtr="0">
            <a:noAutofit/>
          </a:bodyPr>
          <a:lstStyle/>
          <a:p>
            <a:pPr lvl="0">
              <a:spcBef>
                <a:spcPts val="0"/>
              </a:spcBef>
              <a:buNone/>
            </a:pPr>
            <a:endParaRPr/>
          </a:p>
        </p:txBody>
      </p:sp>
      <p:sp>
        <p:nvSpPr>
          <p:cNvPr id="87" name="Shape 8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947176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Shape 86"/>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ctr" anchorCtr="0">
            <a:noAutofit/>
          </a:bodyPr>
          <a:lstStyle/>
          <a:p>
            <a:pPr lvl="0">
              <a:spcBef>
                <a:spcPts val="0"/>
              </a:spcBef>
              <a:buNone/>
            </a:pPr>
            <a:endParaRPr/>
          </a:p>
        </p:txBody>
      </p:sp>
      <p:sp>
        <p:nvSpPr>
          <p:cNvPr id="87" name="Shape 8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415580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Shape 86"/>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ctr" anchorCtr="0">
            <a:noAutofit/>
          </a:bodyPr>
          <a:lstStyle/>
          <a:p>
            <a:pPr lvl="0">
              <a:spcBef>
                <a:spcPts val="0"/>
              </a:spcBef>
              <a:buNone/>
            </a:pPr>
            <a:endParaRPr/>
          </a:p>
        </p:txBody>
      </p:sp>
      <p:sp>
        <p:nvSpPr>
          <p:cNvPr id="87" name="Shape 8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48528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Shape 86"/>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ctr" anchorCtr="0">
            <a:noAutofit/>
          </a:bodyPr>
          <a:lstStyle/>
          <a:p>
            <a:pPr lvl="0">
              <a:spcBef>
                <a:spcPts val="0"/>
              </a:spcBef>
              <a:buNone/>
            </a:pPr>
            <a:endParaRPr/>
          </a:p>
        </p:txBody>
      </p:sp>
      <p:sp>
        <p:nvSpPr>
          <p:cNvPr id="87" name="Shape 8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825109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Shape 86"/>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ctr" anchorCtr="0">
            <a:noAutofit/>
          </a:bodyPr>
          <a:lstStyle/>
          <a:p>
            <a:pPr lvl="0">
              <a:spcBef>
                <a:spcPts val="0"/>
              </a:spcBef>
              <a:buNone/>
            </a:pPr>
            <a:endParaRPr/>
          </a:p>
        </p:txBody>
      </p:sp>
      <p:sp>
        <p:nvSpPr>
          <p:cNvPr id="87" name="Shape 8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984653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11"/>
        <p:cNvGrpSpPr/>
        <p:nvPr/>
      </p:nvGrpSpPr>
      <p:grpSpPr>
        <a:xfrm>
          <a:off x="0" y="0"/>
          <a:ext cx="0" cy="0"/>
          <a:chOff x="0" y="0"/>
          <a:chExt cx="0" cy="0"/>
        </a:xfrm>
      </p:grpSpPr>
      <p:sp>
        <p:nvSpPr>
          <p:cNvPr id="12" name="Shape 12"/>
          <p:cNvSpPr txBox="1">
            <a:spLocks noGrp="1"/>
          </p:cNvSpPr>
          <p:nvPr>
            <p:ph type="title"/>
          </p:nvPr>
        </p:nvSpPr>
        <p:spPr>
          <a:xfrm>
            <a:off x="685800" y="609600"/>
            <a:ext cx="7772400" cy="1143000"/>
          </a:xfrm>
          <a:prstGeom prst="rect">
            <a:avLst/>
          </a:prstGeom>
          <a:noFill/>
          <a:ln>
            <a:noFill/>
          </a:ln>
        </p:spPr>
        <p:txBody>
          <a:bodyPr wrap="square" lIns="91425" tIns="91425" rIns="91425" bIns="91425" anchor="ctr" anchorCtr="0"/>
          <a:lstStyle>
            <a:lvl1pPr marL="0" marR="0" lvl="0" indent="0" algn="ctr" rtl="0">
              <a:spcBef>
                <a:spcPts val="0"/>
              </a:spcBef>
              <a:spcAft>
                <a:spcPts val="0"/>
              </a:spcAft>
              <a:buSzPct val="31818"/>
              <a:buNone/>
              <a:defRPr sz="4400" b="0" i="0" u="none" strike="noStrike" cap="none">
                <a:solidFill>
                  <a:schemeClr val="dk2"/>
                </a:solidFill>
                <a:latin typeface="Arial"/>
                <a:ea typeface="Arial"/>
                <a:cs typeface="Arial"/>
                <a:sym typeface="Arial"/>
              </a:defRPr>
            </a:lvl1pPr>
            <a:lvl2pPr marL="0" marR="0" lvl="1" indent="0" algn="ctr" rtl="0">
              <a:spcBef>
                <a:spcPts val="0"/>
              </a:spcBef>
              <a:spcAft>
                <a:spcPts val="0"/>
              </a:spcAft>
              <a:buSzPct val="31818"/>
              <a:buNone/>
              <a:defRPr sz="4400" b="0" i="0" u="none" strike="noStrike" cap="none">
                <a:solidFill>
                  <a:schemeClr val="dk2"/>
                </a:solidFill>
                <a:latin typeface="Arial"/>
                <a:ea typeface="Arial"/>
                <a:cs typeface="Arial"/>
                <a:sym typeface="Arial"/>
              </a:defRPr>
            </a:lvl2pPr>
            <a:lvl3pPr marL="0" marR="0" lvl="2" indent="0" algn="ctr" rtl="0">
              <a:spcBef>
                <a:spcPts val="0"/>
              </a:spcBef>
              <a:spcAft>
                <a:spcPts val="0"/>
              </a:spcAft>
              <a:buSzPct val="31818"/>
              <a:buNone/>
              <a:defRPr sz="4400" b="0" i="0" u="none" strike="noStrike" cap="none">
                <a:solidFill>
                  <a:schemeClr val="dk2"/>
                </a:solidFill>
                <a:latin typeface="Arial"/>
                <a:ea typeface="Arial"/>
                <a:cs typeface="Arial"/>
                <a:sym typeface="Arial"/>
              </a:defRPr>
            </a:lvl3pPr>
            <a:lvl4pPr marL="0" marR="0" lvl="3" indent="0" algn="ctr" rtl="0">
              <a:spcBef>
                <a:spcPts val="0"/>
              </a:spcBef>
              <a:spcAft>
                <a:spcPts val="0"/>
              </a:spcAft>
              <a:buSzPct val="31818"/>
              <a:buNone/>
              <a:defRPr sz="4400" b="0" i="0" u="none" strike="noStrike" cap="none">
                <a:solidFill>
                  <a:schemeClr val="dk2"/>
                </a:solidFill>
                <a:latin typeface="Arial"/>
                <a:ea typeface="Arial"/>
                <a:cs typeface="Arial"/>
                <a:sym typeface="Arial"/>
              </a:defRPr>
            </a:lvl4pPr>
            <a:lvl5pPr marL="0" marR="0" lvl="4" indent="0" algn="ctr" rtl="0">
              <a:spcBef>
                <a:spcPts val="0"/>
              </a:spcBef>
              <a:spcAft>
                <a:spcPts val="0"/>
              </a:spcAft>
              <a:buSzPct val="31818"/>
              <a:buNone/>
              <a:defRPr sz="4400" b="0" i="0" u="none" strike="noStrike" cap="none">
                <a:solidFill>
                  <a:schemeClr val="dk2"/>
                </a:solidFill>
                <a:latin typeface="Arial"/>
                <a:ea typeface="Arial"/>
                <a:cs typeface="Arial"/>
                <a:sym typeface="Arial"/>
              </a:defRPr>
            </a:lvl5pPr>
            <a:lvl6pPr marL="457200" marR="0" lvl="5" indent="0" algn="ctr" rtl="0">
              <a:spcBef>
                <a:spcPts val="0"/>
              </a:spcBef>
              <a:spcAft>
                <a:spcPts val="0"/>
              </a:spcAft>
              <a:buSzPct val="31818"/>
              <a:buNone/>
              <a:defRPr sz="4400" b="0" i="0" u="none" strike="noStrike" cap="none">
                <a:solidFill>
                  <a:schemeClr val="dk2"/>
                </a:solidFill>
                <a:latin typeface="Arial"/>
                <a:ea typeface="Arial"/>
                <a:cs typeface="Arial"/>
                <a:sym typeface="Arial"/>
              </a:defRPr>
            </a:lvl6pPr>
            <a:lvl7pPr marL="914400" marR="0" lvl="6" indent="0" algn="ctr" rtl="0">
              <a:spcBef>
                <a:spcPts val="0"/>
              </a:spcBef>
              <a:spcAft>
                <a:spcPts val="0"/>
              </a:spcAft>
              <a:buSzPct val="31818"/>
              <a:buNone/>
              <a:defRPr sz="4400" b="0" i="0" u="none" strike="noStrike" cap="none">
                <a:solidFill>
                  <a:schemeClr val="dk2"/>
                </a:solidFill>
                <a:latin typeface="Arial"/>
                <a:ea typeface="Arial"/>
                <a:cs typeface="Arial"/>
                <a:sym typeface="Arial"/>
              </a:defRPr>
            </a:lvl7pPr>
            <a:lvl8pPr marL="1371600" marR="0" lvl="7" indent="0" algn="ctr" rtl="0">
              <a:spcBef>
                <a:spcPts val="0"/>
              </a:spcBef>
              <a:spcAft>
                <a:spcPts val="0"/>
              </a:spcAft>
              <a:buSzPct val="31818"/>
              <a:buNone/>
              <a:defRPr sz="4400" b="0" i="0" u="none" strike="noStrike" cap="none">
                <a:solidFill>
                  <a:schemeClr val="dk2"/>
                </a:solidFill>
                <a:latin typeface="Arial"/>
                <a:ea typeface="Arial"/>
                <a:cs typeface="Arial"/>
                <a:sym typeface="Arial"/>
              </a:defRPr>
            </a:lvl8pPr>
            <a:lvl9pPr marL="1828800" marR="0" lvl="8" indent="0" algn="ctr" rtl="0">
              <a:spcBef>
                <a:spcPts val="0"/>
              </a:spcBef>
              <a:spcAft>
                <a:spcPts val="0"/>
              </a:spcAft>
              <a:buSzPct val="31818"/>
              <a:buNone/>
              <a:defRPr sz="4400" b="0" i="0" u="none" strike="noStrike" cap="none">
                <a:solidFill>
                  <a:schemeClr val="dk2"/>
                </a:solidFill>
                <a:latin typeface="Arial"/>
                <a:ea typeface="Arial"/>
                <a:cs typeface="Arial"/>
                <a:sym typeface="Arial"/>
              </a:defRPr>
            </a:lvl9pPr>
          </a:lstStyle>
          <a:p>
            <a:endParaRPr/>
          </a:p>
        </p:txBody>
      </p:sp>
      <p:sp>
        <p:nvSpPr>
          <p:cNvPr id="13" name="Shape 13"/>
          <p:cNvSpPr txBox="1">
            <a:spLocks noGrp="1"/>
          </p:cNvSpPr>
          <p:nvPr>
            <p:ph type="body" idx="1"/>
          </p:nvPr>
        </p:nvSpPr>
        <p:spPr>
          <a:xfrm>
            <a:off x="685800" y="1981200"/>
            <a:ext cx="7772400" cy="4114800"/>
          </a:xfrm>
          <a:prstGeom prst="rect">
            <a:avLst/>
          </a:prstGeom>
          <a:noFill/>
          <a:ln>
            <a:noFill/>
          </a:ln>
        </p:spPr>
        <p:txBody>
          <a:bodyPr wrap="square" lIns="91425" tIns="91425" rIns="91425" bIns="91425" anchor="t" anchorCtr="0"/>
          <a:lstStyle>
            <a:lvl1pPr marL="342900" marR="0" lvl="0" indent="-139700" algn="l" rtl="0">
              <a:spcBef>
                <a:spcPts val="640"/>
              </a:spcBef>
              <a:spcAft>
                <a:spcPts val="0"/>
              </a:spcAft>
              <a:buClr>
                <a:schemeClr val="dk1"/>
              </a:buClr>
              <a:buSzPct val="100000"/>
              <a:buFont typeface="Arial"/>
              <a:buChar char="•"/>
              <a:defRPr sz="3200" b="0" i="0" u="none" strike="noStrike" cap="none">
                <a:solidFill>
                  <a:schemeClr val="dk1"/>
                </a:solidFill>
                <a:latin typeface="Arial"/>
                <a:ea typeface="Arial"/>
                <a:cs typeface="Arial"/>
                <a:sym typeface="Arial"/>
              </a:defRPr>
            </a:lvl1pPr>
            <a:lvl2pPr marL="742950" marR="0" lvl="1" indent="-107950" algn="l" rtl="0">
              <a:spcBef>
                <a:spcPts val="560"/>
              </a:spcBef>
              <a:spcAft>
                <a:spcPts val="0"/>
              </a:spcAft>
              <a:buClr>
                <a:schemeClr val="dk1"/>
              </a:buClr>
              <a:buSzPct val="100000"/>
              <a:buFont typeface="Arial"/>
              <a:buChar char="–"/>
              <a:defRPr sz="2800" b="0" i="0" u="none" strike="noStrike" cap="none">
                <a:solidFill>
                  <a:schemeClr val="dk1"/>
                </a:solidFill>
                <a:latin typeface="Arial"/>
                <a:ea typeface="Arial"/>
                <a:cs typeface="Arial"/>
                <a:sym typeface="Arial"/>
              </a:defRPr>
            </a:lvl2pPr>
            <a:lvl3pPr marL="1143000" marR="0" lvl="2" indent="-76200" algn="l" rtl="0">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3pPr>
            <a:lvl4pPr marL="1600200" marR="0" lvl="3"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4pPr>
            <a:lvl5pPr marL="2057400" marR="0" lvl="4"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5pPr>
            <a:lvl6pPr marL="2514600" marR="0" lvl="5"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4" name="Shape 14"/>
          <p:cNvSpPr txBox="1">
            <a:spLocks noGrp="1"/>
          </p:cNvSpPr>
          <p:nvPr>
            <p:ph type="dt" idx="10"/>
          </p:nvPr>
        </p:nvSpPr>
        <p:spPr>
          <a:xfrm>
            <a:off x="685800" y="6248400"/>
            <a:ext cx="1905000" cy="457200"/>
          </a:xfrm>
          <a:prstGeom prst="rect">
            <a:avLst/>
          </a:prstGeom>
          <a:noFill/>
          <a:ln>
            <a:noFill/>
          </a:ln>
        </p:spPr>
        <p:txBody>
          <a:bodyPr wrap="square" lIns="91425" tIns="91425" rIns="91425" bIns="91425" anchor="t" anchorCtr="0"/>
          <a:lstStyle>
            <a:lvl1pPr marL="0" marR="0" lvl="0" indent="0" algn="l" rtl="0">
              <a:lnSpc>
                <a:spcPct val="100000"/>
              </a:lnSpc>
              <a:spcBef>
                <a:spcPts val="0"/>
              </a:spcBef>
              <a:spcAft>
                <a:spcPts val="0"/>
              </a:spcAft>
              <a:buSzPct val="58333"/>
              <a:buNone/>
              <a:defRPr sz="2400" b="0" i="0" u="none" strike="noStrike" cap="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SzPct val="58333"/>
              <a:buNone/>
              <a:defRPr sz="24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SzPct val="58333"/>
              <a:buNone/>
              <a:defRPr sz="24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SzPct val="58333"/>
              <a:buNone/>
              <a:defRPr sz="24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SzPct val="58333"/>
              <a:buNone/>
              <a:defRPr sz="24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SzPct val="58333"/>
              <a:buNone/>
              <a:defRPr sz="24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SzPct val="58333"/>
              <a:buNone/>
              <a:defRPr sz="24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SzPct val="58333"/>
              <a:buNone/>
              <a:defRPr sz="24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SzPct val="58333"/>
              <a:buNone/>
              <a:defRPr sz="2400" b="0" i="0" u="none" strike="noStrike" cap="none">
                <a:solidFill>
                  <a:schemeClr val="dk1"/>
                </a:solidFill>
                <a:latin typeface="Arial"/>
                <a:ea typeface="Arial"/>
                <a:cs typeface="Arial"/>
                <a:sym typeface="Arial"/>
              </a:defRPr>
            </a:lvl9pPr>
          </a:lstStyle>
          <a:p>
            <a:endParaRPr/>
          </a:p>
        </p:txBody>
      </p:sp>
      <p:sp>
        <p:nvSpPr>
          <p:cNvPr id="15" name="Shape 15"/>
          <p:cNvSpPr txBox="1">
            <a:spLocks noGrp="1"/>
          </p:cNvSpPr>
          <p:nvPr>
            <p:ph type="ftr" idx="11"/>
          </p:nvPr>
        </p:nvSpPr>
        <p:spPr>
          <a:xfrm>
            <a:off x="3124200" y="6248400"/>
            <a:ext cx="2895600" cy="457200"/>
          </a:xfrm>
          <a:prstGeom prst="rect">
            <a:avLst/>
          </a:prstGeom>
          <a:noFill/>
          <a:ln>
            <a:noFill/>
          </a:ln>
        </p:spPr>
        <p:txBody>
          <a:bodyPr wrap="square" lIns="91425" tIns="91425" rIns="91425" bIns="91425" anchor="t" anchorCtr="0"/>
          <a:lstStyle>
            <a:lvl1pPr marL="0" marR="0" lvl="0" indent="0" algn="l" rtl="0">
              <a:lnSpc>
                <a:spcPct val="100000"/>
              </a:lnSpc>
              <a:spcBef>
                <a:spcPts val="0"/>
              </a:spcBef>
              <a:spcAft>
                <a:spcPts val="0"/>
              </a:spcAft>
              <a:buSzPct val="58333"/>
              <a:buNone/>
              <a:defRPr sz="2400" b="0" i="0" u="none" strike="noStrike" cap="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SzPct val="58333"/>
              <a:buNone/>
              <a:defRPr sz="24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SzPct val="58333"/>
              <a:buNone/>
              <a:defRPr sz="24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SzPct val="58333"/>
              <a:buNone/>
              <a:defRPr sz="24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SzPct val="58333"/>
              <a:buNone/>
              <a:defRPr sz="24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SzPct val="58333"/>
              <a:buNone/>
              <a:defRPr sz="24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SzPct val="58333"/>
              <a:buNone/>
              <a:defRPr sz="24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SzPct val="58333"/>
              <a:buNone/>
              <a:defRPr sz="24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SzPct val="58333"/>
              <a:buNone/>
              <a:defRPr sz="2400" b="0" i="0" u="none" strike="noStrike" cap="none">
                <a:solidFill>
                  <a:schemeClr val="dk1"/>
                </a:solidFill>
                <a:latin typeface="Arial"/>
                <a:ea typeface="Arial"/>
                <a:cs typeface="Arial"/>
                <a:sym typeface="Arial"/>
              </a:defRPr>
            </a:lvl9pPr>
          </a:lstStyle>
          <a:p>
            <a:endParaRPr/>
          </a:p>
        </p:txBody>
      </p:sp>
      <p:sp>
        <p:nvSpPr>
          <p:cNvPr id="16" name="Shape 16"/>
          <p:cNvSpPr txBox="1">
            <a:spLocks noGrp="1"/>
          </p:cNvSpPr>
          <p:nvPr>
            <p:ph type="sldNum" idx="12"/>
          </p:nvPr>
        </p:nvSpPr>
        <p:spPr>
          <a:xfrm>
            <a:off x="6553200" y="6248400"/>
            <a:ext cx="1905000" cy="457200"/>
          </a:xfrm>
          <a:prstGeom prst="rect">
            <a:avLst/>
          </a:prstGeom>
          <a:noFill/>
          <a:ln>
            <a:noFill/>
          </a:ln>
        </p:spPr>
        <p:txBody>
          <a:bodyPr wrap="square" lIns="91425" tIns="45700" rIns="91425" bIns="45700" anchor="t" anchorCtr="0">
            <a:noAutofit/>
          </a:bodyPr>
          <a:lstStyle/>
          <a:p>
            <a:pPr marL="0" marR="0" lvl="0" indent="-88900" algn="r" rtl="0">
              <a:lnSpc>
                <a:spcPct val="100000"/>
              </a:lnSpc>
              <a:spcBef>
                <a:spcPts val="0"/>
              </a:spcBef>
              <a:spcAft>
                <a:spcPts val="0"/>
              </a:spcAft>
              <a:buClr>
                <a:schemeClr val="dk1"/>
              </a:buClr>
              <a:buSzPct val="100000"/>
              <a:buFont typeface="Arial"/>
              <a:buNone/>
            </a:pPr>
            <a:fld id="{00000000-1234-1234-1234-123412341234}" type="slidenum">
              <a:rPr lang="en-US" sz="1400" b="0" i="0" u="none" strike="noStrike" cap="none">
                <a:solidFill>
                  <a:schemeClr val="dk1"/>
                </a:solidFill>
                <a:latin typeface="Arial"/>
                <a:ea typeface="Arial"/>
                <a:cs typeface="Arial"/>
                <a:sym typeface="Arial"/>
              </a:rPr>
              <a:t>‹#›</a:t>
            </a:fld>
            <a:endParaRPr lang="en-US" sz="1400" b="0" i="0" u="none" strike="noStrike" cap="none">
              <a:solidFill>
                <a:schemeClr val="dk1"/>
              </a:solidFill>
              <a:latin typeface="Arial"/>
              <a:ea typeface="Arial"/>
              <a:cs typeface="Arial"/>
              <a:sym typeface="Aria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68"/>
        <p:cNvGrpSpPr/>
        <p:nvPr/>
      </p:nvGrpSpPr>
      <p:grpSpPr>
        <a:xfrm>
          <a:off x="0" y="0"/>
          <a:ext cx="0" cy="0"/>
          <a:chOff x="0" y="0"/>
          <a:chExt cx="0" cy="0"/>
        </a:xfrm>
      </p:grpSpPr>
      <p:sp>
        <p:nvSpPr>
          <p:cNvPr id="69" name="Shape 69"/>
          <p:cNvSpPr txBox="1">
            <a:spLocks noGrp="1"/>
          </p:cNvSpPr>
          <p:nvPr>
            <p:ph type="title"/>
          </p:nvPr>
        </p:nvSpPr>
        <p:spPr>
          <a:xfrm>
            <a:off x="722313" y="4406900"/>
            <a:ext cx="7772400" cy="1362075"/>
          </a:xfrm>
          <a:prstGeom prst="rect">
            <a:avLst/>
          </a:prstGeom>
          <a:noFill/>
          <a:ln>
            <a:noFill/>
          </a:ln>
        </p:spPr>
        <p:txBody>
          <a:bodyPr wrap="square" lIns="91425" tIns="91425" rIns="91425" bIns="91425" anchor="t" anchorCtr="0"/>
          <a:lstStyle>
            <a:lvl1pPr marL="0" marR="0" lvl="0" indent="0" algn="l" rtl="0">
              <a:spcBef>
                <a:spcPts val="0"/>
              </a:spcBef>
              <a:spcAft>
                <a:spcPts val="0"/>
              </a:spcAft>
              <a:buSzPct val="35000"/>
              <a:buNone/>
              <a:defRPr sz="4000" b="1" i="0" u="none" strike="noStrike" cap="none">
                <a:solidFill>
                  <a:schemeClr val="dk2"/>
                </a:solidFill>
                <a:latin typeface="Arial"/>
                <a:ea typeface="Arial"/>
                <a:cs typeface="Arial"/>
                <a:sym typeface="Arial"/>
              </a:defRPr>
            </a:lvl1pPr>
            <a:lvl2pPr marL="0" marR="0" lvl="1" indent="0" algn="ctr" rtl="0">
              <a:spcBef>
                <a:spcPts val="0"/>
              </a:spcBef>
              <a:spcAft>
                <a:spcPts val="0"/>
              </a:spcAft>
              <a:buSzPct val="31818"/>
              <a:buNone/>
              <a:defRPr sz="4400" b="0" i="0" u="none" strike="noStrike" cap="none">
                <a:solidFill>
                  <a:schemeClr val="dk2"/>
                </a:solidFill>
                <a:latin typeface="Arial"/>
                <a:ea typeface="Arial"/>
                <a:cs typeface="Arial"/>
                <a:sym typeface="Arial"/>
              </a:defRPr>
            </a:lvl2pPr>
            <a:lvl3pPr marL="0" marR="0" lvl="2" indent="0" algn="ctr" rtl="0">
              <a:spcBef>
                <a:spcPts val="0"/>
              </a:spcBef>
              <a:spcAft>
                <a:spcPts val="0"/>
              </a:spcAft>
              <a:buSzPct val="31818"/>
              <a:buNone/>
              <a:defRPr sz="4400" b="0" i="0" u="none" strike="noStrike" cap="none">
                <a:solidFill>
                  <a:schemeClr val="dk2"/>
                </a:solidFill>
                <a:latin typeface="Arial"/>
                <a:ea typeface="Arial"/>
                <a:cs typeface="Arial"/>
                <a:sym typeface="Arial"/>
              </a:defRPr>
            </a:lvl3pPr>
            <a:lvl4pPr marL="0" marR="0" lvl="3" indent="0" algn="ctr" rtl="0">
              <a:spcBef>
                <a:spcPts val="0"/>
              </a:spcBef>
              <a:spcAft>
                <a:spcPts val="0"/>
              </a:spcAft>
              <a:buSzPct val="31818"/>
              <a:buNone/>
              <a:defRPr sz="4400" b="0" i="0" u="none" strike="noStrike" cap="none">
                <a:solidFill>
                  <a:schemeClr val="dk2"/>
                </a:solidFill>
                <a:latin typeface="Arial"/>
                <a:ea typeface="Arial"/>
                <a:cs typeface="Arial"/>
                <a:sym typeface="Arial"/>
              </a:defRPr>
            </a:lvl4pPr>
            <a:lvl5pPr marL="0" marR="0" lvl="4" indent="0" algn="ctr" rtl="0">
              <a:spcBef>
                <a:spcPts val="0"/>
              </a:spcBef>
              <a:spcAft>
                <a:spcPts val="0"/>
              </a:spcAft>
              <a:buSzPct val="31818"/>
              <a:buNone/>
              <a:defRPr sz="4400" b="0" i="0" u="none" strike="noStrike" cap="none">
                <a:solidFill>
                  <a:schemeClr val="dk2"/>
                </a:solidFill>
                <a:latin typeface="Arial"/>
                <a:ea typeface="Arial"/>
                <a:cs typeface="Arial"/>
                <a:sym typeface="Arial"/>
              </a:defRPr>
            </a:lvl5pPr>
            <a:lvl6pPr marL="457200" marR="0" lvl="5" indent="0" algn="ctr" rtl="0">
              <a:spcBef>
                <a:spcPts val="0"/>
              </a:spcBef>
              <a:spcAft>
                <a:spcPts val="0"/>
              </a:spcAft>
              <a:buSzPct val="31818"/>
              <a:buNone/>
              <a:defRPr sz="4400" b="0" i="0" u="none" strike="noStrike" cap="none">
                <a:solidFill>
                  <a:schemeClr val="dk2"/>
                </a:solidFill>
                <a:latin typeface="Arial"/>
                <a:ea typeface="Arial"/>
                <a:cs typeface="Arial"/>
                <a:sym typeface="Arial"/>
              </a:defRPr>
            </a:lvl6pPr>
            <a:lvl7pPr marL="914400" marR="0" lvl="6" indent="0" algn="ctr" rtl="0">
              <a:spcBef>
                <a:spcPts val="0"/>
              </a:spcBef>
              <a:spcAft>
                <a:spcPts val="0"/>
              </a:spcAft>
              <a:buSzPct val="31818"/>
              <a:buNone/>
              <a:defRPr sz="4400" b="0" i="0" u="none" strike="noStrike" cap="none">
                <a:solidFill>
                  <a:schemeClr val="dk2"/>
                </a:solidFill>
                <a:latin typeface="Arial"/>
                <a:ea typeface="Arial"/>
                <a:cs typeface="Arial"/>
                <a:sym typeface="Arial"/>
              </a:defRPr>
            </a:lvl7pPr>
            <a:lvl8pPr marL="1371600" marR="0" lvl="7" indent="0" algn="ctr" rtl="0">
              <a:spcBef>
                <a:spcPts val="0"/>
              </a:spcBef>
              <a:spcAft>
                <a:spcPts val="0"/>
              </a:spcAft>
              <a:buSzPct val="31818"/>
              <a:buNone/>
              <a:defRPr sz="4400" b="0" i="0" u="none" strike="noStrike" cap="none">
                <a:solidFill>
                  <a:schemeClr val="dk2"/>
                </a:solidFill>
                <a:latin typeface="Arial"/>
                <a:ea typeface="Arial"/>
                <a:cs typeface="Arial"/>
                <a:sym typeface="Arial"/>
              </a:defRPr>
            </a:lvl8pPr>
            <a:lvl9pPr marL="1828800" marR="0" lvl="8" indent="0" algn="ctr" rtl="0">
              <a:spcBef>
                <a:spcPts val="0"/>
              </a:spcBef>
              <a:spcAft>
                <a:spcPts val="0"/>
              </a:spcAft>
              <a:buSzPct val="31818"/>
              <a:buNone/>
              <a:defRPr sz="4400" b="0" i="0" u="none" strike="noStrike" cap="none">
                <a:solidFill>
                  <a:schemeClr val="dk2"/>
                </a:solidFill>
                <a:latin typeface="Arial"/>
                <a:ea typeface="Arial"/>
                <a:cs typeface="Arial"/>
                <a:sym typeface="Arial"/>
              </a:defRPr>
            </a:lvl9pPr>
          </a:lstStyle>
          <a:p>
            <a:endParaRPr/>
          </a:p>
        </p:txBody>
      </p:sp>
      <p:sp>
        <p:nvSpPr>
          <p:cNvPr id="70" name="Shape 70"/>
          <p:cNvSpPr txBox="1">
            <a:spLocks noGrp="1"/>
          </p:cNvSpPr>
          <p:nvPr>
            <p:ph type="body" idx="1"/>
          </p:nvPr>
        </p:nvSpPr>
        <p:spPr>
          <a:xfrm>
            <a:off x="722313" y="2906713"/>
            <a:ext cx="7772400" cy="1500187"/>
          </a:xfrm>
          <a:prstGeom prst="rect">
            <a:avLst/>
          </a:prstGeom>
          <a:noFill/>
          <a:ln>
            <a:noFill/>
          </a:ln>
        </p:spPr>
        <p:txBody>
          <a:bodyPr wrap="square" lIns="91425" tIns="91425" rIns="91425" bIns="91425" anchor="b" anchorCtr="0"/>
          <a:lstStyle>
            <a:lvl1pPr marL="0" marR="0" lvl="0" indent="0" algn="l" rtl="0">
              <a:spcBef>
                <a:spcPts val="400"/>
              </a:spcBef>
              <a:spcAft>
                <a:spcPts val="0"/>
              </a:spcAft>
              <a:buClr>
                <a:schemeClr val="dk1"/>
              </a:buClr>
              <a:buSzPct val="100000"/>
              <a:buFont typeface="Arial"/>
              <a:buNone/>
              <a:defRPr sz="2000" b="0" i="0" u="none" strike="noStrike" cap="none">
                <a:solidFill>
                  <a:schemeClr val="dk1"/>
                </a:solidFill>
                <a:latin typeface="Arial"/>
                <a:ea typeface="Arial"/>
                <a:cs typeface="Arial"/>
                <a:sym typeface="Arial"/>
              </a:defRPr>
            </a:lvl1pPr>
            <a:lvl2pPr marL="457200" marR="0" lvl="1" indent="0" algn="l" rtl="0">
              <a:spcBef>
                <a:spcPts val="360"/>
              </a:spcBef>
              <a:spcAft>
                <a:spcPts val="0"/>
              </a:spcAft>
              <a:buClr>
                <a:schemeClr val="dk1"/>
              </a:buClr>
              <a:buSzPct val="100000"/>
              <a:buFont typeface="Arial"/>
              <a:buNone/>
              <a:defRPr sz="1800" b="0" i="0" u="none" strike="noStrike" cap="none">
                <a:solidFill>
                  <a:schemeClr val="dk1"/>
                </a:solidFill>
                <a:latin typeface="Arial"/>
                <a:ea typeface="Arial"/>
                <a:cs typeface="Arial"/>
                <a:sym typeface="Arial"/>
              </a:defRPr>
            </a:lvl2pPr>
            <a:lvl3pPr marL="914400" marR="0" lvl="2" indent="0" algn="l" rtl="0">
              <a:spcBef>
                <a:spcPts val="320"/>
              </a:spcBef>
              <a:spcAft>
                <a:spcPts val="0"/>
              </a:spcAft>
              <a:buClr>
                <a:schemeClr val="dk1"/>
              </a:buClr>
              <a:buSzPct val="100000"/>
              <a:buFont typeface="Arial"/>
              <a:buNone/>
              <a:defRPr sz="1600" b="0" i="0" u="none" strike="noStrike" cap="none">
                <a:solidFill>
                  <a:schemeClr val="dk1"/>
                </a:solidFill>
                <a:latin typeface="Arial"/>
                <a:ea typeface="Arial"/>
                <a:cs typeface="Arial"/>
                <a:sym typeface="Arial"/>
              </a:defRPr>
            </a:lvl3pPr>
            <a:lvl4pPr marL="1371600" marR="0" lvl="3" indent="0" algn="l" rtl="0">
              <a:spcBef>
                <a:spcPts val="280"/>
              </a:spcBef>
              <a:spcAft>
                <a:spcPts val="0"/>
              </a:spcAft>
              <a:buClr>
                <a:schemeClr val="dk1"/>
              </a:buClr>
              <a:buSzPct val="100000"/>
              <a:buFont typeface="Arial"/>
              <a:buNone/>
              <a:defRPr sz="1400" b="0" i="0" u="none" strike="noStrike" cap="none">
                <a:solidFill>
                  <a:schemeClr val="dk1"/>
                </a:solidFill>
                <a:latin typeface="Arial"/>
                <a:ea typeface="Arial"/>
                <a:cs typeface="Arial"/>
                <a:sym typeface="Arial"/>
              </a:defRPr>
            </a:lvl4pPr>
            <a:lvl5pPr marL="1828800" marR="0" lvl="4" indent="0" algn="l" rtl="0">
              <a:spcBef>
                <a:spcPts val="280"/>
              </a:spcBef>
              <a:spcAft>
                <a:spcPts val="0"/>
              </a:spcAft>
              <a:buClr>
                <a:schemeClr val="dk1"/>
              </a:buClr>
              <a:buSzPct val="100000"/>
              <a:buFont typeface="Arial"/>
              <a:buNone/>
              <a:defRPr sz="1400" b="0" i="0" u="none" strike="noStrike" cap="none">
                <a:solidFill>
                  <a:schemeClr val="dk1"/>
                </a:solidFill>
                <a:latin typeface="Arial"/>
                <a:ea typeface="Arial"/>
                <a:cs typeface="Arial"/>
                <a:sym typeface="Arial"/>
              </a:defRPr>
            </a:lvl5pPr>
            <a:lvl6pPr marL="2286000" marR="0" lvl="5" indent="0" algn="l" rtl="0">
              <a:spcBef>
                <a:spcPts val="280"/>
              </a:spcBef>
              <a:spcAft>
                <a:spcPts val="0"/>
              </a:spcAft>
              <a:buClr>
                <a:schemeClr val="dk1"/>
              </a:buClr>
              <a:buSzPct val="100000"/>
              <a:buFont typeface="Arial"/>
              <a:buNone/>
              <a:defRPr sz="1400" b="0" i="0" u="none" strike="noStrike" cap="none">
                <a:solidFill>
                  <a:schemeClr val="dk1"/>
                </a:solidFill>
                <a:latin typeface="Arial"/>
                <a:ea typeface="Arial"/>
                <a:cs typeface="Arial"/>
                <a:sym typeface="Arial"/>
              </a:defRPr>
            </a:lvl6pPr>
            <a:lvl7pPr marL="2743200" marR="0" lvl="6" indent="0" algn="l" rtl="0">
              <a:spcBef>
                <a:spcPts val="280"/>
              </a:spcBef>
              <a:spcAft>
                <a:spcPts val="0"/>
              </a:spcAft>
              <a:buClr>
                <a:schemeClr val="dk1"/>
              </a:buClr>
              <a:buSzPct val="100000"/>
              <a:buFont typeface="Arial"/>
              <a:buNone/>
              <a:defRPr sz="1400" b="0" i="0" u="none" strike="noStrike" cap="none">
                <a:solidFill>
                  <a:schemeClr val="dk1"/>
                </a:solidFill>
                <a:latin typeface="Arial"/>
                <a:ea typeface="Arial"/>
                <a:cs typeface="Arial"/>
                <a:sym typeface="Arial"/>
              </a:defRPr>
            </a:lvl7pPr>
            <a:lvl8pPr marL="3200400" marR="0" lvl="7" indent="0" algn="l" rtl="0">
              <a:spcBef>
                <a:spcPts val="280"/>
              </a:spcBef>
              <a:spcAft>
                <a:spcPts val="0"/>
              </a:spcAft>
              <a:buClr>
                <a:schemeClr val="dk1"/>
              </a:buClr>
              <a:buSzPct val="100000"/>
              <a:buFont typeface="Arial"/>
              <a:buNone/>
              <a:defRPr sz="1400" b="0" i="0" u="none" strike="noStrike" cap="none">
                <a:solidFill>
                  <a:schemeClr val="dk1"/>
                </a:solidFill>
                <a:latin typeface="Arial"/>
                <a:ea typeface="Arial"/>
                <a:cs typeface="Arial"/>
                <a:sym typeface="Arial"/>
              </a:defRPr>
            </a:lvl8pPr>
            <a:lvl9pPr marL="3657600" marR="0" lvl="8" indent="0" algn="l" rtl="0">
              <a:spcBef>
                <a:spcPts val="280"/>
              </a:spcBef>
              <a:spcAft>
                <a:spcPts val="0"/>
              </a:spcAft>
              <a:buClr>
                <a:schemeClr val="dk1"/>
              </a:buClr>
              <a:buSzPct val="100000"/>
              <a:buFont typeface="Arial"/>
              <a:buNone/>
              <a:defRPr sz="1400" b="0" i="0" u="none" strike="noStrike" cap="none">
                <a:solidFill>
                  <a:schemeClr val="dk1"/>
                </a:solidFill>
                <a:latin typeface="Arial"/>
                <a:ea typeface="Arial"/>
                <a:cs typeface="Arial"/>
                <a:sym typeface="Arial"/>
              </a:defRPr>
            </a:lvl9pPr>
          </a:lstStyle>
          <a:p>
            <a:endParaRPr/>
          </a:p>
        </p:txBody>
      </p:sp>
      <p:sp>
        <p:nvSpPr>
          <p:cNvPr id="71" name="Shape 71"/>
          <p:cNvSpPr txBox="1">
            <a:spLocks noGrp="1"/>
          </p:cNvSpPr>
          <p:nvPr>
            <p:ph type="dt" idx="10"/>
          </p:nvPr>
        </p:nvSpPr>
        <p:spPr>
          <a:xfrm>
            <a:off x="685800" y="6248400"/>
            <a:ext cx="1905000" cy="457200"/>
          </a:xfrm>
          <a:prstGeom prst="rect">
            <a:avLst/>
          </a:prstGeom>
          <a:noFill/>
          <a:ln>
            <a:noFill/>
          </a:ln>
        </p:spPr>
        <p:txBody>
          <a:bodyPr wrap="square" lIns="91425" tIns="91425" rIns="91425" bIns="91425" anchor="t" anchorCtr="0"/>
          <a:lstStyle>
            <a:lvl1pPr marL="0" marR="0" lvl="0" indent="0" algn="l" rtl="0">
              <a:lnSpc>
                <a:spcPct val="100000"/>
              </a:lnSpc>
              <a:spcBef>
                <a:spcPts val="0"/>
              </a:spcBef>
              <a:spcAft>
                <a:spcPts val="0"/>
              </a:spcAft>
              <a:buSzPct val="58333"/>
              <a:buNone/>
              <a:defRPr sz="2400" b="0" i="0" u="none" strike="noStrike" cap="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SzPct val="58333"/>
              <a:buNone/>
              <a:defRPr sz="24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SzPct val="58333"/>
              <a:buNone/>
              <a:defRPr sz="24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SzPct val="58333"/>
              <a:buNone/>
              <a:defRPr sz="24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SzPct val="58333"/>
              <a:buNone/>
              <a:defRPr sz="24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SzPct val="58333"/>
              <a:buNone/>
              <a:defRPr sz="24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SzPct val="58333"/>
              <a:buNone/>
              <a:defRPr sz="24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SzPct val="58333"/>
              <a:buNone/>
              <a:defRPr sz="24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SzPct val="58333"/>
              <a:buNone/>
              <a:defRPr sz="2400" b="0" i="0" u="none" strike="noStrike" cap="none">
                <a:solidFill>
                  <a:schemeClr val="dk1"/>
                </a:solidFill>
                <a:latin typeface="Arial"/>
                <a:ea typeface="Arial"/>
                <a:cs typeface="Arial"/>
                <a:sym typeface="Arial"/>
              </a:defRPr>
            </a:lvl9pPr>
          </a:lstStyle>
          <a:p>
            <a:endParaRPr/>
          </a:p>
        </p:txBody>
      </p:sp>
      <p:sp>
        <p:nvSpPr>
          <p:cNvPr id="72" name="Shape 72"/>
          <p:cNvSpPr txBox="1">
            <a:spLocks noGrp="1"/>
          </p:cNvSpPr>
          <p:nvPr>
            <p:ph type="ftr" idx="11"/>
          </p:nvPr>
        </p:nvSpPr>
        <p:spPr>
          <a:xfrm>
            <a:off x="3124200" y="6248400"/>
            <a:ext cx="2895600" cy="457200"/>
          </a:xfrm>
          <a:prstGeom prst="rect">
            <a:avLst/>
          </a:prstGeom>
          <a:noFill/>
          <a:ln>
            <a:noFill/>
          </a:ln>
        </p:spPr>
        <p:txBody>
          <a:bodyPr wrap="square" lIns="91425" tIns="91425" rIns="91425" bIns="91425" anchor="t" anchorCtr="0"/>
          <a:lstStyle>
            <a:lvl1pPr marL="0" marR="0" lvl="0" indent="0" algn="l" rtl="0">
              <a:lnSpc>
                <a:spcPct val="100000"/>
              </a:lnSpc>
              <a:spcBef>
                <a:spcPts val="0"/>
              </a:spcBef>
              <a:spcAft>
                <a:spcPts val="0"/>
              </a:spcAft>
              <a:buSzPct val="58333"/>
              <a:buNone/>
              <a:defRPr sz="2400" b="0" i="0" u="none" strike="noStrike" cap="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SzPct val="58333"/>
              <a:buNone/>
              <a:defRPr sz="24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SzPct val="58333"/>
              <a:buNone/>
              <a:defRPr sz="24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SzPct val="58333"/>
              <a:buNone/>
              <a:defRPr sz="24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SzPct val="58333"/>
              <a:buNone/>
              <a:defRPr sz="24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SzPct val="58333"/>
              <a:buNone/>
              <a:defRPr sz="24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SzPct val="58333"/>
              <a:buNone/>
              <a:defRPr sz="24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SzPct val="58333"/>
              <a:buNone/>
              <a:defRPr sz="24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SzPct val="58333"/>
              <a:buNone/>
              <a:defRPr sz="2400" b="0" i="0" u="none" strike="noStrike" cap="none">
                <a:solidFill>
                  <a:schemeClr val="dk1"/>
                </a:solidFill>
                <a:latin typeface="Arial"/>
                <a:ea typeface="Arial"/>
                <a:cs typeface="Arial"/>
                <a:sym typeface="Arial"/>
              </a:defRPr>
            </a:lvl9pPr>
          </a:lstStyle>
          <a:p>
            <a:endParaRPr/>
          </a:p>
        </p:txBody>
      </p:sp>
      <p:sp>
        <p:nvSpPr>
          <p:cNvPr id="73" name="Shape 73"/>
          <p:cNvSpPr txBox="1">
            <a:spLocks noGrp="1"/>
          </p:cNvSpPr>
          <p:nvPr>
            <p:ph type="sldNum" idx="12"/>
          </p:nvPr>
        </p:nvSpPr>
        <p:spPr>
          <a:xfrm>
            <a:off x="6553200" y="6248400"/>
            <a:ext cx="1905000" cy="457200"/>
          </a:xfrm>
          <a:prstGeom prst="rect">
            <a:avLst/>
          </a:prstGeom>
          <a:noFill/>
          <a:ln>
            <a:noFill/>
          </a:ln>
        </p:spPr>
        <p:txBody>
          <a:bodyPr wrap="square" lIns="91425" tIns="45700" rIns="91425" bIns="45700" anchor="t" anchorCtr="0">
            <a:noAutofit/>
          </a:bodyPr>
          <a:lstStyle/>
          <a:p>
            <a:pPr marL="0" marR="0" lvl="0" indent="-88900" algn="r" rtl="0">
              <a:lnSpc>
                <a:spcPct val="100000"/>
              </a:lnSpc>
              <a:spcBef>
                <a:spcPts val="0"/>
              </a:spcBef>
              <a:spcAft>
                <a:spcPts val="0"/>
              </a:spcAft>
              <a:buClr>
                <a:schemeClr val="dk1"/>
              </a:buClr>
              <a:buSzPct val="100000"/>
              <a:buFont typeface="Arial"/>
              <a:buNone/>
            </a:pPr>
            <a:fld id="{00000000-1234-1234-1234-123412341234}" type="slidenum">
              <a:rPr lang="en-US" sz="1400" b="0" i="0" u="none" strike="noStrike" cap="none">
                <a:solidFill>
                  <a:schemeClr val="dk1"/>
                </a:solidFill>
                <a:latin typeface="Arial"/>
                <a:ea typeface="Arial"/>
                <a:cs typeface="Arial"/>
                <a:sym typeface="Arial"/>
              </a:rPr>
              <a:t>‹#›</a:t>
            </a:fld>
            <a:endParaRPr lang="en-US" sz="1400" b="0" i="0" u="none" strike="noStrike" cap="none">
              <a:solidFill>
                <a:schemeClr val="dk1"/>
              </a:solidFill>
              <a:latin typeface="Arial"/>
              <a:ea typeface="Arial"/>
              <a:cs typeface="Arial"/>
              <a:sym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74"/>
        <p:cNvGrpSpPr/>
        <p:nvPr/>
      </p:nvGrpSpPr>
      <p:grpSpPr>
        <a:xfrm>
          <a:off x="0" y="0"/>
          <a:ext cx="0" cy="0"/>
          <a:chOff x="0" y="0"/>
          <a:chExt cx="0" cy="0"/>
        </a:xfrm>
      </p:grpSpPr>
      <p:sp>
        <p:nvSpPr>
          <p:cNvPr id="75" name="Shape 75"/>
          <p:cNvSpPr txBox="1">
            <a:spLocks noGrp="1"/>
          </p:cNvSpPr>
          <p:nvPr>
            <p:ph type="ctrTitle"/>
          </p:nvPr>
        </p:nvSpPr>
        <p:spPr>
          <a:xfrm>
            <a:off x="685800" y="2130425"/>
            <a:ext cx="7772400" cy="1470025"/>
          </a:xfrm>
          <a:prstGeom prst="rect">
            <a:avLst/>
          </a:prstGeom>
          <a:noFill/>
          <a:ln>
            <a:noFill/>
          </a:ln>
        </p:spPr>
        <p:txBody>
          <a:bodyPr wrap="square" lIns="91425" tIns="91425" rIns="91425" bIns="91425" anchor="ctr" anchorCtr="0"/>
          <a:lstStyle>
            <a:lvl1pPr marL="0" marR="0" lvl="0" indent="0" algn="ctr" rtl="0">
              <a:spcBef>
                <a:spcPts val="0"/>
              </a:spcBef>
              <a:spcAft>
                <a:spcPts val="0"/>
              </a:spcAft>
              <a:buSzPct val="31818"/>
              <a:buNone/>
              <a:defRPr sz="4400" b="0" i="0" u="none" strike="noStrike" cap="none">
                <a:solidFill>
                  <a:schemeClr val="dk2"/>
                </a:solidFill>
                <a:latin typeface="Arial"/>
                <a:ea typeface="Arial"/>
                <a:cs typeface="Arial"/>
                <a:sym typeface="Arial"/>
              </a:defRPr>
            </a:lvl1pPr>
            <a:lvl2pPr marL="0" marR="0" lvl="1" indent="0" algn="ctr" rtl="0">
              <a:spcBef>
                <a:spcPts val="0"/>
              </a:spcBef>
              <a:spcAft>
                <a:spcPts val="0"/>
              </a:spcAft>
              <a:buSzPct val="31818"/>
              <a:buNone/>
              <a:defRPr sz="4400" b="0" i="0" u="none" strike="noStrike" cap="none">
                <a:solidFill>
                  <a:schemeClr val="dk2"/>
                </a:solidFill>
                <a:latin typeface="Arial"/>
                <a:ea typeface="Arial"/>
                <a:cs typeface="Arial"/>
                <a:sym typeface="Arial"/>
              </a:defRPr>
            </a:lvl2pPr>
            <a:lvl3pPr marL="0" marR="0" lvl="2" indent="0" algn="ctr" rtl="0">
              <a:spcBef>
                <a:spcPts val="0"/>
              </a:spcBef>
              <a:spcAft>
                <a:spcPts val="0"/>
              </a:spcAft>
              <a:buSzPct val="31818"/>
              <a:buNone/>
              <a:defRPr sz="4400" b="0" i="0" u="none" strike="noStrike" cap="none">
                <a:solidFill>
                  <a:schemeClr val="dk2"/>
                </a:solidFill>
                <a:latin typeface="Arial"/>
                <a:ea typeface="Arial"/>
                <a:cs typeface="Arial"/>
                <a:sym typeface="Arial"/>
              </a:defRPr>
            </a:lvl3pPr>
            <a:lvl4pPr marL="0" marR="0" lvl="3" indent="0" algn="ctr" rtl="0">
              <a:spcBef>
                <a:spcPts val="0"/>
              </a:spcBef>
              <a:spcAft>
                <a:spcPts val="0"/>
              </a:spcAft>
              <a:buSzPct val="31818"/>
              <a:buNone/>
              <a:defRPr sz="4400" b="0" i="0" u="none" strike="noStrike" cap="none">
                <a:solidFill>
                  <a:schemeClr val="dk2"/>
                </a:solidFill>
                <a:latin typeface="Arial"/>
                <a:ea typeface="Arial"/>
                <a:cs typeface="Arial"/>
                <a:sym typeface="Arial"/>
              </a:defRPr>
            </a:lvl4pPr>
            <a:lvl5pPr marL="0" marR="0" lvl="4" indent="0" algn="ctr" rtl="0">
              <a:spcBef>
                <a:spcPts val="0"/>
              </a:spcBef>
              <a:spcAft>
                <a:spcPts val="0"/>
              </a:spcAft>
              <a:buSzPct val="31818"/>
              <a:buNone/>
              <a:defRPr sz="4400" b="0" i="0" u="none" strike="noStrike" cap="none">
                <a:solidFill>
                  <a:schemeClr val="dk2"/>
                </a:solidFill>
                <a:latin typeface="Arial"/>
                <a:ea typeface="Arial"/>
                <a:cs typeface="Arial"/>
                <a:sym typeface="Arial"/>
              </a:defRPr>
            </a:lvl5pPr>
            <a:lvl6pPr marL="457200" marR="0" lvl="5" indent="0" algn="ctr" rtl="0">
              <a:spcBef>
                <a:spcPts val="0"/>
              </a:spcBef>
              <a:spcAft>
                <a:spcPts val="0"/>
              </a:spcAft>
              <a:buSzPct val="31818"/>
              <a:buNone/>
              <a:defRPr sz="4400" b="0" i="0" u="none" strike="noStrike" cap="none">
                <a:solidFill>
                  <a:schemeClr val="dk2"/>
                </a:solidFill>
                <a:latin typeface="Arial"/>
                <a:ea typeface="Arial"/>
                <a:cs typeface="Arial"/>
                <a:sym typeface="Arial"/>
              </a:defRPr>
            </a:lvl6pPr>
            <a:lvl7pPr marL="914400" marR="0" lvl="6" indent="0" algn="ctr" rtl="0">
              <a:spcBef>
                <a:spcPts val="0"/>
              </a:spcBef>
              <a:spcAft>
                <a:spcPts val="0"/>
              </a:spcAft>
              <a:buSzPct val="31818"/>
              <a:buNone/>
              <a:defRPr sz="4400" b="0" i="0" u="none" strike="noStrike" cap="none">
                <a:solidFill>
                  <a:schemeClr val="dk2"/>
                </a:solidFill>
                <a:latin typeface="Arial"/>
                <a:ea typeface="Arial"/>
                <a:cs typeface="Arial"/>
                <a:sym typeface="Arial"/>
              </a:defRPr>
            </a:lvl7pPr>
            <a:lvl8pPr marL="1371600" marR="0" lvl="7" indent="0" algn="ctr" rtl="0">
              <a:spcBef>
                <a:spcPts val="0"/>
              </a:spcBef>
              <a:spcAft>
                <a:spcPts val="0"/>
              </a:spcAft>
              <a:buSzPct val="31818"/>
              <a:buNone/>
              <a:defRPr sz="4400" b="0" i="0" u="none" strike="noStrike" cap="none">
                <a:solidFill>
                  <a:schemeClr val="dk2"/>
                </a:solidFill>
                <a:latin typeface="Arial"/>
                <a:ea typeface="Arial"/>
                <a:cs typeface="Arial"/>
                <a:sym typeface="Arial"/>
              </a:defRPr>
            </a:lvl8pPr>
            <a:lvl9pPr marL="1828800" marR="0" lvl="8" indent="0" algn="ctr" rtl="0">
              <a:spcBef>
                <a:spcPts val="0"/>
              </a:spcBef>
              <a:spcAft>
                <a:spcPts val="0"/>
              </a:spcAft>
              <a:buSzPct val="31818"/>
              <a:buNone/>
              <a:defRPr sz="4400" b="0" i="0" u="none" strike="noStrike" cap="none">
                <a:solidFill>
                  <a:schemeClr val="dk2"/>
                </a:solidFill>
                <a:latin typeface="Arial"/>
                <a:ea typeface="Arial"/>
                <a:cs typeface="Arial"/>
                <a:sym typeface="Arial"/>
              </a:defRPr>
            </a:lvl9pPr>
          </a:lstStyle>
          <a:p>
            <a:endParaRPr/>
          </a:p>
        </p:txBody>
      </p:sp>
      <p:sp>
        <p:nvSpPr>
          <p:cNvPr id="76" name="Shape 76"/>
          <p:cNvSpPr txBox="1">
            <a:spLocks noGrp="1"/>
          </p:cNvSpPr>
          <p:nvPr>
            <p:ph type="subTitle" idx="1"/>
          </p:nvPr>
        </p:nvSpPr>
        <p:spPr>
          <a:xfrm>
            <a:off x="1371600" y="3886200"/>
            <a:ext cx="6400800" cy="1752600"/>
          </a:xfrm>
          <a:prstGeom prst="rect">
            <a:avLst/>
          </a:prstGeom>
          <a:noFill/>
          <a:ln>
            <a:noFill/>
          </a:ln>
        </p:spPr>
        <p:txBody>
          <a:bodyPr wrap="square" lIns="91425" tIns="91425" rIns="91425" bIns="91425" anchor="t" anchorCtr="0"/>
          <a:lstStyle>
            <a:lvl1pPr marL="0" marR="0" lvl="0" indent="0" algn="ctr" rtl="0">
              <a:spcBef>
                <a:spcPts val="640"/>
              </a:spcBef>
              <a:spcAft>
                <a:spcPts val="0"/>
              </a:spcAft>
              <a:buClr>
                <a:schemeClr val="dk1"/>
              </a:buClr>
              <a:buSzPct val="100000"/>
              <a:buFont typeface="Arial"/>
              <a:buNone/>
              <a:defRPr sz="3200" b="0" i="0" u="none" strike="noStrike" cap="none">
                <a:solidFill>
                  <a:schemeClr val="dk1"/>
                </a:solidFill>
                <a:latin typeface="Arial"/>
                <a:ea typeface="Arial"/>
                <a:cs typeface="Arial"/>
                <a:sym typeface="Arial"/>
              </a:defRPr>
            </a:lvl1pPr>
            <a:lvl2pPr marL="457200" marR="0" lvl="1" indent="0" algn="ctr" rtl="0">
              <a:spcBef>
                <a:spcPts val="560"/>
              </a:spcBef>
              <a:spcAft>
                <a:spcPts val="0"/>
              </a:spcAft>
              <a:buClr>
                <a:schemeClr val="dk1"/>
              </a:buClr>
              <a:buSzPct val="100000"/>
              <a:buFont typeface="Arial"/>
              <a:buNone/>
              <a:defRPr sz="2800" b="0" i="0" u="none" strike="noStrike" cap="none">
                <a:solidFill>
                  <a:schemeClr val="dk1"/>
                </a:solidFill>
                <a:latin typeface="Arial"/>
                <a:ea typeface="Arial"/>
                <a:cs typeface="Arial"/>
                <a:sym typeface="Arial"/>
              </a:defRPr>
            </a:lvl2pPr>
            <a:lvl3pPr marL="914400" marR="0" lvl="2" indent="0" algn="ctr" rtl="0">
              <a:spcBef>
                <a:spcPts val="480"/>
              </a:spcBef>
              <a:spcAft>
                <a:spcPts val="0"/>
              </a:spcAft>
              <a:buClr>
                <a:schemeClr val="dk1"/>
              </a:buClr>
              <a:buSzPct val="100000"/>
              <a:buFont typeface="Arial"/>
              <a:buNone/>
              <a:defRPr sz="2400" b="0" i="0" u="none" strike="noStrike" cap="none">
                <a:solidFill>
                  <a:schemeClr val="dk1"/>
                </a:solidFill>
                <a:latin typeface="Arial"/>
                <a:ea typeface="Arial"/>
                <a:cs typeface="Arial"/>
                <a:sym typeface="Arial"/>
              </a:defRPr>
            </a:lvl3pPr>
            <a:lvl4pPr marL="1371600" marR="0" lvl="3" indent="0" algn="ctr" rtl="0">
              <a:spcBef>
                <a:spcPts val="400"/>
              </a:spcBef>
              <a:spcAft>
                <a:spcPts val="0"/>
              </a:spcAft>
              <a:buClr>
                <a:schemeClr val="dk1"/>
              </a:buClr>
              <a:buSzPct val="100000"/>
              <a:buFont typeface="Arial"/>
              <a:buNone/>
              <a:defRPr sz="2000" b="0" i="0" u="none" strike="noStrike" cap="none">
                <a:solidFill>
                  <a:schemeClr val="dk1"/>
                </a:solidFill>
                <a:latin typeface="Arial"/>
                <a:ea typeface="Arial"/>
                <a:cs typeface="Arial"/>
                <a:sym typeface="Arial"/>
              </a:defRPr>
            </a:lvl4pPr>
            <a:lvl5pPr marL="1828800" marR="0" lvl="4" indent="0" algn="ctr" rtl="0">
              <a:spcBef>
                <a:spcPts val="400"/>
              </a:spcBef>
              <a:spcAft>
                <a:spcPts val="0"/>
              </a:spcAft>
              <a:buClr>
                <a:schemeClr val="dk1"/>
              </a:buClr>
              <a:buSzPct val="100000"/>
              <a:buFont typeface="Arial"/>
              <a:buNone/>
              <a:defRPr sz="2000" b="0" i="0" u="none" strike="noStrike" cap="none">
                <a:solidFill>
                  <a:schemeClr val="dk1"/>
                </a:solidFill>
                <a:latin typeface="Arial"/>
                <a:ea typeface="Arial"/>
                <a:cs typeface="Arial"/>
                <a:sym typeface="Arial"/>
              </a:defRPr>
            </a:lvl5pPr>
            <a:lvl6pPr marL="2286000" marR="0" lvl="5" indent="0" algn="ctr" rtl="0">
              <a:spcBef>
                <a:spcPts val="400"/>
              </a:spcBef>
              <a:spcAft>
                <a:spcPts val="0"/>
              </a:spcAft>
              <a:buClr>
                <a:schemeClr val="dk1"/>
              </a:buClr>
              <a:buSzPct val="100000"/>
              <a:buFont typeface="Arial"/>
              <a:buNone/>
              <a:defRPr sz="2000" b="0" i="0" u="none" strike="noStrike" cap="none">
                <a:solidFill>
                  <a:schemeClr val="dk1"/>
                </a:solidFill>
                <a:latin typeface="Arial"/>
                <a:ea typeface="Arial"/>
                <a:cs typeface="Arial"/>
                <a:sym typeface="Arial"/>
              </a:defRPr>
            </a:lvl6pPr>
            <a:lvl7pPr marL="2743200" marR="0" lvl="6" indent="0" algn="ctr" rtl="0">
              <a:spcBef>
                <a:spcPts val="400"/>
              </a:spcBef>
              <a:spcAft>
                <a:spcPts val="0"/>
              </a:spcAft>
              <a:buClr>
                <a:schemeClr val="dk1"/>
              </a:buClr>
              <a:buSzPct val="100000"/>
              <a:buFont typeface="Arial"/>
              <a:buNone/>
              <a:defRPr sz="2000" b="0" i="0" u="none" strike="noStrike" cap="none">
                <a:solidFill>
                  <a:schemeClr val="dk1"/>
                </a:solidFill>
                <a:latin typeface="Arial"/>
                <a:ea typeface="Arial"/>
                <a:cs typeface="Arial"/>
                <a:sym typeface="Arial"/>
              </a:defRPr>
            </a:lvl7pPr>
            <a:lvl8pPr marL="3200400" marR="0" lvl="7" indent="0" algn="ctr" rtl="0">
              <a:spcBef>
                <a:spcPts val="400"/>
              </a:spcBef>
              <a:spcAft>
                <a:spcPts val="0"/>
              </a:spcAft>
              <a:buClr>
                <a:schemeClr val="dk1"/>
              </a:buClr>
              <a:buSzPct val="100000"/>
              <a:buFont typeface="Arial"/>
              <a:buNone/>
              <a:defRPr sz="2000" b="0" i="0" u="none" strike="noStrike" cap="none">
                <a:solidFill>
                  <a:schemeClr val="dk1"/>
                </a:solidFill>
                <a:latin typeface="Arial"/>
                <a:ea typeface="Arial"/>
                <a:cs typeface="Arial"/>
                <a:sym typeface="Arial"/>
              </a:defRPr>
            </a:lvl8pPr>
            <a:lvl9pPr marL="3657600" marR="0" lvl="8" indent="0" algn="ctr" rtl="0">
              <a:spcBef>
                <a:spcPts val="400"/>
              </a:spcBef>
              <a:spcAft>
                <a:spcPts val="0"/>
              </a:spcAft>
              <a:buClr>
                <a:schemeClr val="dk1"/>
              </a:buClr>
              <a:buSzPct val="100000"/>
              <a:buFont typeface="Arial"/>
              <a:buNone/>
              <a:defRPr sz="2000" b="0" i="0" u="none" strike="noStrike" cap="none">
                <a:solidFill>
                  <a:schemeClr val="dk1"/>
                </a:solidFill>
                <a:latin typeface="Arial"/>
                <a:ea typeface="Arial"/>
                <a:cs typeface="Arial"/>
                <a:sym typeface="Arial"/>
              </a:defRPr>
            </a:lvl9pPr>
          </a:lstStyle>
          <a:p>
            <a:endParaRPr/>
          </a:p>
        </p:txBody>
      </p:sp>
      <p:sp>
        <p:nvSpPr>
          <p:cNvPr id="77" name="Shape 77"/>
          <p:cNvSpPr txBox="1">
            <a:spLocks noGrp="1"/>
          </p:cNvSpPr>
          <p:nvPr>
            <p:ph type="dt" idx="10"/>
          </p:nvPr>
        </p:nvSpPr>
        <p:spPr>
          <a:xfrm>
            <a:off x="685800" y="6248400"/>
            <a:ext cx="1905000" cy="457200"/>
          </a:xfrm>
          <a:prstGeom prst="rect">
            <a:avLst/>
          </a:prstGeom>
          <a:noFill/>
          <a:ln>
            <a:noFill/>
          </a:ln>
        </p:spPr>
        <p:txBody>
          <a:bodyPr wrap="square" lIns="91425" tIns="91425" rIns="91425" bIns="91425" anchor="t" anchorCtr="0"/>
          <a:lstStyle>
            <a:lvl1pPr marL="0" marR="0" lvl="0" indent="0" algn="l" rtl="0">
              <a:lnSpc>
                <a:spcPct val="100000"/>
              </a:lnSpc>
              <a:spcBef>
                <a:spcPts val="0"/>
              </a:spcBef>
              <a:spcAft>
                <a:spcPts val="0"/>
              </a:spcAft>
              <a:buSzPct val="58333"/>
              <a:buNone/>
              <a:defRPr sz="2400" b="0" i="0" u="none" strike="noStrike" cap="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SzPct val="58333"/>
              <a:buNone/>
              <a:defRPr sz="24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SzPct val="58333"/>
              <a:buNone/>
              <a:defRPr sz="24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SzPct val="58333"/>
              <a:buNone/>
              <a:defRPr sz="24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SzPct val="58333"/>
              <a:buNone/>
              <a:defRPr sz="24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SzPct val="58333"/>
              <a:buNone/>
              <a:defRPr sz="24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SzPct val="58333"/>
              <a:buNone/>
              <a:defRPr sz="24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SzPct val="58333"/>
              <a:buNone/>
              <a:defRPr sz="24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SzPct val="58333"/>
              <a:buNone/>
              <a:defRPr sz="2400" b="0" i="0" u="none" strike="noStrike" cap="none">
                <a:solidFill>
                  <a:schemeClr val="dk1"/>
                </a:solidFill>
                <a:latin typeface="Arial"/>
                <a:ea typeface="Arial"/>
                <a:cs typeface="Arial"/>
                <a:sym typeface="Arial"/>
              </a:defRPr>
            </a:lvl9pPr>
          </a:lstStyle>
          <a:p>
            <a:endParaRPr/>
          </a:p>
        </p:txBody>
      </p:sp>
      <p:sp>
        <p:nvSpPr>
          <p:cNvPr id="78" name="Shape 78"/>
          <p:cNvSpPr txBox="1">
            <a:spLocks noGrp="1"/>
          </p:cNvSpPr>
          <p:nvPr>
            <p:ph type="ftr" idx="11"/>
          </p:nvPr>
        </p:nvSpPr>
        <p:spPr>
          <a:xfrm>
            <a:off x="3124200" y="6248400"/>
            <a:ext cx="2895600" cy="457200"/>
          </a:xfrm>
          <a:prstGeom prst="rect">
            <a:avLst/>
          </a:prstGeom>
          <a:noFill/>
          <a:ln>
            <a:noFill/>
          </a:ln>
        </p:spPr>
        <p:txBody>
          <a:bodyPr wrap="square" lIns="91425" tIns="91425" rIns="91425" bIns="91425" anchor="t" anchorCtr="0"/>
          <a:lstStyle>
            <a:lvl1pPr marL="0" marR="0" lvl="0" indent="0" algn="l" rtl="0">
              <a:lnSpc>
                <a:spcPct val="100000"/>
              </a:lnSpc>
              <a:spcBef>
                <a:spcPts val="0"/>
              </a:spcBef>
              <a:spcAft>
                <a:spcPts val="0"/>
              </a:spcAft>
              <a:buSzPct val="58333"/>
              <a:buNone/>
              <a:defRPr sz="2400" b="0" i="0" u="none" strike="noStrike" cap="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SzPct val="58333"/>
              <a:buNone/>
              <a:defRPr sz="24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SzPct val="58333"/>
              <a:buNone/>
              <a:defRPr sz="24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SzPct val="58333"/>
              <a:buNone/>
              <a:defRPr sz="24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SzPct val="58333"/>
              <a:buNone/>
              <a:defRPr sz="24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SzPct val="58333"/>
              <a:buNone/>
              <a:defRPr sz="24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SzPct val="58333"/>
              <a:buNone/>
              <a:defRPr sz="24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SzPct val="58333"/>
              <a:buNone/>
              <a:defRPr sz="24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SzPct val="58333"/>
              <a:buNone/>
              <a:defRPr sz="2400" b="0" i="0" u="none" strike="noStrike" cap="none">
                <a:solidFill>
                  <a:schemeClr val="dk1"/>
                </a:solidFill>
                <a:latin typeface="Arial"/>
                <a:ea typeface="Arial"/>
                <a:cs typeface="Arial"/>
                <a:sym typeface="Arial"/>
              </a:defRPr>
            </a:lvl9pPr>
          </a:lstStyle>
          <a:p>
            <a:endParaRPr/>
          </a:p>
        </p:txBody>
      </p:sp>
      <p:sp>
        <p:nvSpPr>
          <p:cNvPr id="79" name="Shape 79"/>
          <p:cNvSpPr txBox="1">
            <a:spLocks noGrp="1"/>
          </p:cNvSpPr>
          <p:nvPr>
            <p:ph type="sldNum" idx="12"/>
          </p:nvPr>
        </p:nvSpPr>
        <p:spPr>
          <a:xfrm>
            <a:off x="6553200" y="6248400"/>
            <a:ext cx="1905000" cy="457200"/>
          </a:xfrm>
          <a:prstGeom prst="rect">
            <a:avLst/>
          </a:prstGeom>
          <a:noFill/>
          <a:ln>
            <a:noFill/>
          </a:ln>
        </p:spPr>
        <p:txBody>
          <a:bodyPr wrap="square" lIns="91425" tIns="45700" rIns="91425" bIns="45700" anchor="t" anchorCtr="0">
            <a:noAutofit/>
          </a:bodyPr>
          <a:lstStyle/>
          <a:p>
            <a:pPr marL="0" marR="0" lvl="0" indent="-88900" algn="r" rtl="0">
              <a:lnSpc>
                <a:spcPct val="100000"/>
              </a:lnSpc>
              <a:spcBef>
                <a:spcPts val="0"/>
              </a:spcBef>
              <a:spcAft>
                <a:spcPts val="0"/>
              </a:spcAft>
              <a:buClr>
                <a:schemeClr val="dk1"/>
              </a:buClr>
              <a:buSzPct val="100000"/>
              <a:buFont typeface="Arial"/>
              <a:buNone/>
            </a:pPr>
            <a:fld id="{00000000-1234-1234-1234-123412341234}" type="slidenum">
              <a:rPr lang="en-US" sz="1400" b="0" i="0" u="none" strike="noStrike" cap="none">
                <a:solidFill>
                  <a:schemeClr val="dk1"/>
                </a:solidFill>
                <a:latin typeface="Arial"/>
                <a:ea typeface="Arial"/>
                <a:cs typeface="Arial"/>
                <a:sym typeface="Arial"/>
              </a:rPr>
              <a:t>‹#›</a:t>
            </a:fld>
            <a:endParaRPr lang="en-US" sz="1400" b="0" i="0" u="none" strike="noStrike" cap="none">
              <a:solidFill>
                <a:schemeClr val="dk1"/>
              </a:solidFill>
              <a:latin typeface="Arial"/>
              <a:ea typeface="Arial"/>
              <a:cs typeface="Arial"/>
              <a:sym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17"/>
        <p:cNvGrpSpPr/>
        <p:nvPr/>
      </p:nvGrpSpPr>
      <p:grpSpPr>
        <a:xfrm>
          <a:off x="0" y="0"/>
          <a:ext cx="0" cy="0"/>
          <a:chOff x="0" y="0"/>
          <a:chExt cx="0" cy="0"/>
        </a:xfrm>
      </p:grpSpPr>
      <p:sp>
        <p:nvSpPr>
          <p:cNvPr id="18" name="Shape 18"/>
          <p:cNvSpPr txBox="1">
            <a:spLocks noGrp="1"/>
          </p:cNvSpPr>
          <p:nvPr>
            <p:ph type="dt" idx="10"/>
          </p:nvPr>
        </p:nvSpPr>
        <p:spPr>
          <a:xfrm>
            <a:off x="685800" y="6248400"/>
            <a:ext cx="1905000" cy="457200"/>
          </a:xfrm>
          <a:prstGeom prst="rect">
            <a:avLst/>
          </a:prstGeom>
          <a:noFill/>
          <a:ln>
            <a:noFill/>
          </a:ln>
        </p:spPr>
        <p:txBody>
          <a:bodyPr wrap="square" lIns="91425" tIns="91425" rIns="91425" bIns="91425" anchor="t" anchorCtr="0"/>
          <a:lstStyle>
            <a:lvl1pPr marL="0" marR="0" lvl="0" indent="0" algn="l" rtl="0">
              <a:lnSpc>
                <a:spcPct val="100000"/>
              </a:lnSpc>
              <a:spcBef>
                <a:spcPts val="0"/>
              </a:spcBef>
              <a:spcAft>
                <a:spcPts val="0"/>
              </a:spcAft>
              <a:buSzPct val="58333"/>
              <a:buNone/>
              <a:defRPr sz="2400" b="0" i="0" u="none" strike="noStrike" cap="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SzPct val="58333"/>
              <a:buNone/>
              <a:defRPr sz="24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SzPct val="58333"/>
              <a:buNone/>
              <a:defRPr sz="24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SzPct val="58333"/>
              <a:buNone/>
              <a:defRPr sz="24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SzPct val="58333"/>
              <a:buNone/>
              <a:defRPr sz="24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SzPct val="58333"/>
              <a:buNone/>
              <a:defRPr sz="24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SzPct val="58333"/>
              <a:buNone/>
              <a:defRPr sz="24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SzPct val="58333"/>
              <a:buNone/>
              <a:defRPr sz="24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SzPct val="58333"/>
              <a:buNone/>
              <a:defRPr sz="2400" b="0" i="0" u="none" strike="noStrike" cap="none">
                <a:solidFill>
                  <a:schemeClr val="dk1"/>
                </a:solidFill>
                <a:latin typeface="Arial"/>
                <a:ea typeface="Arial"/>
                <a:cs typeface="Arial"/>
                <a:sym typeface="Arial"/>
              </a:defRPr>
            </a:lvl9pPr>
          </a:lstStyle>
          <a:p>
            <a:endParaRPr/>
          </a:p>
        </p:txBody>
      </p:sp>
      <p:sp>
        <p:nvSpPr>
          <p:cNvPr id="19" name="Shape 19"/>
          <p:cNvSpPr txBox="1">
            <a:spLocks noGrp="1"/>
          </p:cNvSpPr>
          <p:nvPr>
            <p:ph type="ftr" idx="11"/>
          </p:nvPr>
        </p:nvSpPr>
        <p:spPr>
          <a:xfrm>
            <a:off x="3124200" y="6248400"/>
            <a:ext cx="2895600" cy="457200"/>
          </a:xfrm>
          <a:prstGeom prst="rect">
            <a:avLst/>
          </a:prstGeom>
          <a:noFill/>
          <a:ln>
            <a:noFill/>
          </a:ln>
        </p:spPr>
        <p:txBody>
          <a:bodyPr wrap="square" lIns="91425" tIns="91425" rIns="91425" bIns="91425" anchor="t" anchorCtr="0"/>
          <a:lstStyle>
            <a:lvl1pPr marL="0" marR="0" lvl="0" indent="0" algn="l" rtl="0">
              <a:lnSpc>
                <a:spcPct val="100000"/>
              </a:lnSpc>
              <a:spcBef>
                <a:spcPts val="0"/>
              </a:spcBef>
              <a:spcAft>
                <a:spcPts val="0"/>
              </a:spcAft>
              <a:buSzPct val="58333"/>
              <a:buNone/>
              <a:defRPr sz="2400" b="0" i="0" u="none" strike="noStrike" cap="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SzPct val="58333"/>
              <a:buNone/>
              <a:defRPr sz="24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SzPct val="58333"/>
              <a:buNone/>
              <a:defRPr sz="24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SzPct val="58333"/>
              <a:buNone/>
              <a:defRPr sz="24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SzPct val="58333"/>
              <a:buNone/>
              <a:defRPr sz="24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SzPct val="58333"/>
              <a:buNone/>
              <a:defRPr sz="24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SzPct val="58333"/>
              <a:buNone/>
              <a:defRPr sz="24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SzPct val="58333"/>
              <a:buNone/>
              <a:defRPr sz="24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SzPct val="58333"/>
              <a:buNone/>
              <a:defRPr sz="2400" b="0" i="0" u="none" strike="noStrike" cap="none">
                <a:solidFill>
                  <a:schemeClr val="dk1"/>
                </a:solidFill>
                <a:latin typeface="Arial"/>
                <a:ea typeface="Arial"/>
                <a:cs typeface="Arial"/>
                <a:sym typeface="Arial"/>
              </a:defRPr>
            </a:lvl9pPr>
          </a:lstStyle>
          <a:p>
            <a:endParaRPr/>
          </a:p>
        </p:txBody>
      </p:sp>
      <p:sp>
        <p:nvSpPr>
          <p:cNvPr id="20" name="Shape 20"/>
          <p:cNvSpPr txBox="1">
            <a:spLocks noGrp="1"/>
          </p:cNvSpPr>
          <p:nvPr>
            <p:ph type="sldNum" idx="12"/>
          </p:nvPr>
        </p:nvSpPr>
        <p:spPr>
          <a:xfrm>
            <a:off x="6553200" y="6248400"/>
            <a:ext cx="1905000" cy="457200"/>
          </a:xfrm>
          <a:prstGeom prst="rect">
            <a:avLst/>
          </a:prstGeom>
          <a:noFill/>
          <a:ln>
            <a:noFill/>
          </a:ln>
        </p:spPr>
        <p:txBody>
          <a:bodyPr wrap="square" lIns="91425" tIns="45700" rIns="91425" bIns="45700" anchor="t" anchorCtr="0">
            <a:noAutofit/>
          </a:bodyPr>
          <a:lstStyle/>
          <a:p>
            <a:pPr marL="0" marR="0" lvl="0" indent="-88900" algn="r" rtl="0">
              <a:lnSpc>
                <a:spcPct val="100000"/>
              </a:lnSpc>
              <a:spcBef>
                <a:spcPts val="0"/>
              </a:spcBef>
              <a:spcAft>
                <a:spcPts val="0"/>
              </a:spcAft>
              <a:buClr>
                <a:schemeClr val="dk1"/>
              </a:buClr>
              <a:buSzPct val="100000"/>
              <a:buFont typeface="Arial"/>
              <a:buNone/>
            </a:pPr>
            <a:fld id="{00000000-1234-1234-1234-123412341234}" type="slidenum">
              <a:rPr lang="en-US" sz="1400" b="0" i="0" u="none" strike="noStrike" cap="none">
                <a:solidFill>
                  <a:schemeClr val="dk1"/>
                </a:solidFill>
                <a:latin typeface="Arial"/>
                <a:ea typeface="Arial"/>
                <a:cs typeface="Arial"/>
                <a:sym typeface="Arial"/>
              </a:rPr>
              <a:t>‹#›</a:t>
            </a:fld>
            <a:endParaRPr lang="en-US" sz="1400" b="0" i="0" u="none" strike="noStrike" cap="none">
              <a:solidFill>
                <a:schemeClr val="dk1"/>
              </a:solidFill>
              <a:latin typeface="Arial"/>
              <a:ea typeface="Arial"/>
              <a:cs typeface="Arial"/>
              <a:sym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21"/>
        <p:cNvGrpSpPr/>
        <p:nvPr/>
      </p:nvGrpSpPr>
      <p:grpSpPr>
        <a:xfrm>
          <a:off x="0" y="0"/>
          <a:ext cx="0" cy="0"/>
          <a:chOff x="0" y="0"/>
          <a:chExt cx="0" cy="0"/>
        </a:xfrm>
      </p:grpSpPr>
      <p:sp>
        <p:nvSpPr>
          <p:cNvPr id="22" name="Shape 22"/>
          <p:cNvSpPr txBox="1">
            <a:spLocks noGrp="1"/>
          </p:cNvSpPr>
          <p:nvPr>
            <p:ph type="title"/>
          </p:nvPr>
        </p:nvSpPr>
        <p:spPr>
          <a:xfrm rot="5400000">
            <a:off x="4743450" y="2381250"/>
            <a:ext cx="5486400" cy="1943100"/>
          </a:xfrm>
          <a:prstGeom prst="rect">
            <a:avLst/>
          </a:prstGeom>
          <a:noFill/>
          <a:ln>
            <a:noFill/>
          </a:ln>
        </p:spPr>
        <p:txBody>
          <a:bodyPr wrap="square" lIns="91425" tIns="91425" rIns="91425" bIns="91425" anchor="ctr" anchorCtr="0"/>
          <a:lstStyle>
            <a:lvl1pPr marL="0" marR="0" lvl="0" indent="0" algn="ctr" rtl="0">
              <a:spcBef>
                <a:spcPts val="0"/>
              </a:spcBef>
              <a:spcAft>
                <a:spcPts val="0"/>
              </a:spcAft>
              <a:buSzPct val="31818"/>
              <a:buNone/>
              <a:defRPr sz="4400" b="0" i="0" u="none" strike="noStrike" cap="none">
                <a:solidFill>
                  <a:schemeClr val="dk2"/>
                </a:solidFill>
                <a:latin typeface="Arial"/>
                <a:ea typeface="Arial"/>
                <a:cs typeface="Arial"/>
                <a:sym typeface="Arial"/>
              </a:defRPr>
            </a:lvl1pPr>
            <a:lvl2pPr marL="0" marR="0" lvl="1" indent="0" algn="ctr" rtl="0">
              <a:spcBef>
                <a:spcPts val="0"/>
              </a:spcBef>
              <a:spcAft>
                <a:spcPts val="0"/>
              </a:spcAft>
              <a:buSzPct val="31818"/>
              <a:buNone/>
              <a:defRPr sz="4400" b="0" i="0" u="none" strike="noStrike" cap="none">
                <a:solidFill>
                  <a:schemeClr val="dk2"/>
                </a:solidFill>
                <a:latin typeface="Arial"/>
                <a:ea typeface="Arial"/>
                <a:cs typeface="Arial"/>
                <a:sym typeface="Arial"/>
              </a:defRPr>
            </a:lvl2pPr>
            <a:lvl3pPr marL="0" marR="0" lvl="2" indent="0" algn="ctr" rtl="0">
              <a:spcBef>
                <a:spcPts val="0"/>
              </a:spcBef>
              <a:spcAft>
                <a:spcPts val="0"/>
              </a:spcAft>
              <a:buSzPct val="31818"/>
              <a:buNone/>
              <a:defRPr sz="4400" b="0" i="0" u="none" strike="noStrike" cap="none">
                <a:solidFill>
                  <a:schemeClr val="dk2"/>
                </a:solidFill>
                <a:latin typeface="Arial"/>
                <a:ea typeface="Arial"/>
                <a:cs typeface="Arial"/>
                <a:sym typeface="Arial"/>
              </a:defRPr>
            </a:lvl3pPr>
            <a:lvl4pPr marL="0" marR="0" lvl="3" indent="0" algn="ctr" rtl="0">
              <a:spcBef>
                <a:spcPts val="0"/>
              </a:spcBef>
              <a:spcAft>
                <a:spcPts val="0"/>
              </a:spcAft>
              <a:buSzPct val="31818"/>
              <a:buNone/>
              <a:defRPr sz="4400" b="0" i="0" u="none" strike="noStrike" cap="none">
                <a:solidFill>
                  <a:schemeClr val="dk2"/>
                </a:solidFill>
                <a:latin typeface="Arial"/>
                <a:ea typeface="Arial"/>
                <a:cs typeface="Arial"/>
                <a:sym typeface="Arial"/>
              </a:defRPr>
            </a:lvl4pPr>
            <a:lvl5pPr marL="0" marR="0" lvl="4" indent="0" algn="ctr" rtl="0">
              <a:spcBef>
                <a:spcPts val="0"/>
              </a:spcBef>
              <a:spcAft>
                <a:spcPts val="0"/>
              </a:spcAft>
              <a:buSzPct val="31818"/>
              <a:buNone/>
              <a:defRPr sz="4400" b="0" i="0" u="none" strike="noStrike" cap="none">
                <a:solidFill>
                  <a:schemeClr val="dk2"/>
                </a:solidFill>
                <a:latin typeface="Arial"/>
                <a:ea typeface="Arial"/>
                <a:cs typeface="Arial"/>
                <a:sym typeface="Arial"/>
              </a:defRPr>
            </a:lvl5pPr>
            <a:lvl6pPr marL="457200" marR="0" lvl="5" indent="0" algn="ctr" rtl="0">
              <a:spcBef>
                <a:spcPts val="0"/>
              </a:spcBef>
              <a:spcAft>
                <a:spcPts val="0"/>
              </a:spcAft>
              <a:buSzPct val="31818"/>
              <a:buNone/>
              <a:defRPr sz="4400" b="0" i="0" u="none" strike="noStrike" cap="none">
                <a:solidFill>
                  <a:schemeClr val="dk2"/>
                </a:solidFill>
                <a:latin typeface="Arial"/>
                <a:ea typeface="Arial"/>
                <a:cs typeface="Arial"/>
                <a:sym typeface="Arial"/>
              </a:defRPr>
            </a:lvl6pPr>
            <a:lvl7pPr marL="914400" marR="0" lvl="6" indent="0" algn="ctr" rtl="0">
              <a:spcBef>
                <a:spcPts val="0"/>
              </a:spcBef>
              <a:spcAft>
                <a:spcPts val="0"/>
              </a:spcAft>
              <a:buSzPct val="31818"/>
              <a:buNone/>
              <a:defRPr sz="4400" b="0" i="0" u="none" strike="noStrike" cap="none">
                <a:solidFill>
                  <a:schemeClr val="dk2"/>
                </a:solidFill>
                <a:latin typeface="Arial"/>
                <a:ea typeface="Arial"/>
                <a:cs typeface="Arial"/>
                <a:sym typeface="Arial"/>
              </a:defRPr>
            </a:lvl7pPr>
            <a:lvl8pPr marL="1371600" marR="0" lvl="7" indent="0" algn="ctr" rtl="0">
              <a:spcBef>
                <a:spcPts val="0"/>
              </a:spcBef>
              <a:spcAft>
                <a:spcPts val="0"/>
              </a:spcAft>
              <a:buSzPct val="31818"/>
              <a:buNone/>
              <a:defRPr sz="4400" b="0" i="0" u="none" strike="noStrike" cap="none">
                <a:solidFill>
                  <a:schemeClr val="dk2"/>
                </a:solidFill>
                <a:latin typeface="Arial"/>
                <a:ea typeface="Arial"/>
                <a:cs typeface="Arial"/>
                <a:sym typeface="Arial"/>
              </a:defRPr>
            </a:lvl8pPr>
            <a:lvl9pPr marL="1828800" marR="0" lvl="8" indent="0" algn="ctr" rtl="0">
              <a:spcBef>
                <a:spcPts val="0"/>
              </a:spcBef>
              <a:spcAft>
                <a:spcPts val="0"/>
              </a:spcAft>
              <a:buSzPct val="31818"/>
              <a:buNone/>
              <a:defRPr sz="4400" b="0" i="0" u="none" strike="noStrike" cap="none">
                <a:solidFill>
                  <a:schemeClr val="dk2"/>
                </a:solidFill>
                <a:latin typeface="Arial"/>
                <a:ea typeface="Arial"/>
                <a:cs typeface="Arial"/>
                <a:sym typeface="Arial"/>
              </a:defRPr>
            </a:lvl9pPr>
          </a:lstStyle>
          <a:p>
            <a:endParaRPr/>
          </a:p>
        </p:txBody>
      </p:sp>
      <p:sp>
        <p:nvSpPr>
          <p:cNvPr id="23" name="Shape 23"/>
          <p:cNvSpPr txBox="1">
            <a:spLocks noGrp="1"/>
          </p:cNvSpPr>
          <p:nvPr>
            <p:ph type="body" idx="1"/>
          </p:nvPr>
        </p:nvSpPr>
        <p:spPr>
          <a:xfrm rot="5400000">
            <a:off x="781050" y="514350"/>
            <a:ext cx="5486400" cy="5676900"/>
          </a:xfrm>
          <a:prstGeom prst="rect">
            <a:avLst/>
          </a:prstGeom>
          <a:noFill/>
          <a:ln>
            <a:noFill/>
          </a:ln>
        </p:spPr>
        <p:txBody>
          <a:bodyPr wrap="square" lIns="91425" tIns="91425" rIns="91425" bIns="91425" anchor="t" anchorCtr="0"/>
          <a:lstStyle>
            <a:lvl1pPr marL="342900" marR="0" lvl="0" indent="-139700" algn="l" rtl="0">
              <a:spcBef>
                <a:spcPts val="640"/>
              </a:spcBef>
              <a:spcAft>
                <a:spcPts val="0"/>
              </a:spcAft>
              <a:buClr>
                <a:schemeClr val="dk1"/>
              </a:buClr>
              <a:buSzPct val="100000"/>
              <a:buFont typeface="Arial"/>
              <a:buChar char="•"/>
              <a:defRPr sz="3200" b="0" i="0" u="none" strike="noStrike" cap="none">
                <a:solidFill>
                  <a:schemeClr val="dk1"/>
                </a:solidFill>
                <a:latin typeface="Arial"/>
                <a:ea typeface="Arial"/>
                <a:cs typeface="Arial"/>
                <a:sym typeface="Arial"/>
              </a:defRPr>
            </a:lvl1pPr>
            <a:lvl2pPr marL="742950" marR="0" lvl="1" indent="-107950" algn="l" rtl="0">
              <a:spcBef>
                <a:spcPts val="560"/>
              </a:spcBef>
              <a:spcAft>
                <a:spcPts val="0"/>
              </a:spcAft>
              <a:buClr>
                <a:schemeClr val="dk1"/>
              </a:buClr>
              <a:buSzPct val="100000"/>
              <a:buFont typeface="Arial"/>
              <a:buChar char="–"/>
              <a:defRPr sz="2800" b="0" i="0" u="none" strike="noStrike" cap="none">
                <a:solidFill>
                  <a:schemeClr val="dk1"/>
                </a:solidFill>
                <a:latin typeface="Arial"/>
                <a:ea typeface="Arial"/>
                <a:cs typeface="Arial"/>
                <a:sym typeface="Arial"/>
              </a:defRPr>
            </a:lvl2pPr>
            <a:lvl3pPr marL="1143000" marR="0" lvl="2" indent="-76200" algn="l" rtl="0">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3pPr>
            <a:lvl4pPr marL="1600200" marR="0" lvl="3"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4pPr>
            <a:lvl5pPr marL="2057400" marR="0" lvl="4"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5pPr>
            <a:lvl6pPr marL="2514600" marR="0" lvl="5"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4" name="Shape 24"/>
          <p:cNvSpPr txBox="1">
            <a:spLocks noGrp="1"/>
          </p:cNvSpPr>
          <p:nvPr>
            <p:ph type="dt" idx="10"/>
          </p:nvPr>
        </p:nvSpPr>
        <p:spPr>
          <a:xfrm>
            <a:off x="685800" y="6248400"/>
            <a:ext cx="1905000" cy="457200"/>
          </a:xfrm>
          <a:prstGeom prst="rect">
            <a:avLst/>
          </a:prstGeom>
          <a:noFill/>
          <a:ln>
            <a:noFill/>
          </a:ln>
        </p:spPr>
        <p:txBody>
          <a:bodyPr wrap="square" lIns="91425" tIns="91425" rIns="91425" bIns="91425" anchor="t" anchorCtr="0"/>
          <a:lstStyle>
            <a:lvl1pPr marL="0" marR="0" lvl="0" indent="0" algn="l" rtl="0">
              <a:lnSpc>
                <a:spcPct val="100000"/>
              </a:lnSpc>
              <a:spcBef>
                <a:spcPts val="0"/>
              </a:spcBef>
              <a:spcAft>
                <a:spcPts val="0"/>
              </a:spcAft>
              <a:buSzPct val="58333"/>
              <a:buNone/>
              <a:defRPr sz="2400" b="0" i="0" u="none" strike="noStrike" cap="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SzPct val="58333"/>
              <a:buNone/>
              <a:defRPr sz="24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SzPct val="58333"/>
              <a:buNone/>
              <a:defRPr sz="24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SzPct val="58333"/>
              <a:buNone/>
              <a:defRPr sz="24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SzPct val="58333"/>
              <a:buNone/>
              <a:defRPr sz="24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SzPct val="58333"/>
              <a:buNone/>
              <a:defRPr sz="24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SzPct val="58333"/>
              <a:buNone/>
              <a:defRPr sz="24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SzPct val="58333"/>
              <a:buNone/>
              <a:defRPr sz="24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SzPct val="58333"/>
              <a:buNone/>
              <a:defRPr sz="2400" b="0" i="0" u="none" strike="noStrike" cap="none">
                <a:solidFill>
                  <a:schemeClr val="dk1"/>
                </a:solidFill>
                <a:latin typeface="Arial"/>
                <a:ea typeface="Arial"/>
                <a:cs typeface="Arial"/>
                <a:sym typeface="Arial"/>
              </a:defRPr>
            </a:lvl9pPr>
          </a:lstStyle>
          <a:p>
            <a:endParaRPr/>
          </a:p>
        </p:txBody>
      </p:sp>
      <p:sp>
        <p:nvSpPr>
          <p:cNvPr id="25" name="Shape 25"/>
          <p:cNvSpPr txBox="1">
            <a:spLocks noGrp="1"/>
          </p:cNvSpPr>
          <p:nvPr>
            <p:ph type="ftr" idx="11"/>
          </p:nvPr>
        </p:nvSpPr>
        <p:spPr>
          <a:xfrm>
            <a:off x="3124200" y="6248400"/>
            <a:ext cx="2895600" cy="457200"/>
          </a:xfrm>
          <a:prstGeom prst="rect">
            <a:avLst/>
          </a:prstGeom>
          <a:noFill/>
          <a:ln>
            <a:noFill/>
          </a:ln>
        </p:spPr>
        <p:txBody>
          <a:bodyPr wrap="square" lIns="91425" tIns="91425" rIns="91425" bIns="91425" anchor="t" anchorCtr="0"/>
          <a:lstStyle>
            <a:lvl1pPr marL="0" marR="0" lvl="0" indent="0" algn="l" rtl="0">
              <a:lnSpc>
                <a:spcPct val="100000"/>
              </a:lnSpc>
              <a:spcBef>
                <a:spcPts val="0"/>
              </a:spcBef>
              <a:spcAft>
                <a:spcPts val="0"/>
              </a:spcAft>
              <a:buSzPct val="58333"/>
              <a:buNone/>
              <a:defRPr sz="2400" b="0" i="0" u="none" strike="noStrike" cap="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SzPct val="58333"/>
              <a:buNone/>
              <a:defRPr sz="24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SzPct val="58333"/>
              <a:buNone/>
              <a:defRPr sz="24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SzPct val="58333"/>
              <a:buNone/>
              <a:defRPr sz="24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SzPct val="58333"/>
              <a:buNone/>
              <a:defRPr sz="24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SzPct val="58333"/>
              <a:buNone/>
              <a:defRPr sz="24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SzPct val="58333"/>
              <a:buNone/>
              <a:defRPr sz="24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SzPct val="58333"/>
              <a:buNone/>
              <a:defRPr sz="24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SzPct val="58333"/>
              <a:buNone/>
              <a:defRPr sz="2400" b="0" i="0" u="none" strike="noStrike" cap="none">
                <a:solidFill>
                  <a:schemeClr val="dk1"/>
                </a:solidFill>
                <a:latin typeface="Arial"/>
                <a:ea typeface="Arial"/>
                <a:cs typeface="Arial"/>
                <a:sym typeface="Arial"/>
              </a:defRPr>
            </a:lvl9pPr>
          </a:lstStyle>
          <a:p>
            <a:endParaRPr/>
          </a:p>
        </p:txBody>
      </p:sp>
      <p:sp>
        <p:nvSpPr>
          <p:cNvPr id="26" name="Shape 26"/>
          <p:cNvSpPr txBox="1">
            <a:spLocks noGrp="1"/>
          </p:cNvSpPr>
          <p:nvPr>
            <p:ph type="sldNum" idx="12"/>
          </p:nvPr>
        </p:nvSpPr>
        <p:spPr>
          <a:xfrm>
            <a:off x="6553200" y="6248400"/>
            <a:ext cx="1905000" cy="457200"/>
          </a:xfrm>
          <a:prstGeom prst="rect">
            <a:avLst/>
          </a:prstGeom>
          <a:noFill/>
          <a:ln>
            <a:noFill/>
          </a:ln>
        </p:spPr>
        <p:txBody>
          <a:bodyPr wrap="square" lIns="91425" tIns="45700" rIns="91425" bIns="45700" anchor="t" anchorCtr="0">
            <a:noAutofit/>
          </a:bodyPr>
          <a:lstStyle/>
          <a:p>
            <a:pPr marL="0" marR="0" lvl="0" indent="-88900" algn="r" rtl="0">
              <a:lnSpc>
                <a:spcPct val="100000"/>
              </a:lnSpc>
              <a:spcBef>
                <a:spcPts val="0"/>
              </a:spcBef>
              <a:spcAft>
                <a:spcPts val="0"/>
              </a:spcAft>
              <a:buClr>
                <a:schemeClr val="dk1"/>
              </a:buClr>
              <a:buSzPct val="100000"/>
              <a:buFont typeface="Arial"/>
              <a:buNone/>
            </a:pPr>
            <a:fld id="{00000000-1234-1234-1234-123412341234}" type="slidenum">
              <a:rPr lang="en-US" sz="1400" b="0" i="0" u="none" strike="noStrike" cap="none">
                <a:solidFill>
                  <a:schemeClr val="dk1"/>
                </a:solidFill>
                <a:latin typeface="Arial"/>
                <a:ea typeface="Arial"/>
                <a:cs typeface="Arial"/>
                <a:sym typeface="Arial"/>
              </a:rPr>
              <a:t>‹#›</a:t>
            </a:fld>
            <a:endParaRPr lang="en-US" sz="1400" b="0" i="0" u="none" strike="noStrike" cap="none">
              <a:solidFill>
                <a:schemeClr val="dk1"/>
              </a:solidFill>
              <a:latin typeface="Arial"/>
              <a:ea typeface="Arial"/>
              <a:cs typeface="Arial"/>
              <a:sym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27"/>
        <p:cNvGrpSpPr/>
        <p:nvPr/>
      </p:nvGrpSpPr>
      <p:grpSpPr>
        <a:xfrm>
          <a:off x="0" y="0"/>
          <a:ext cx="0" cy="0"/>
          <a:chOff x="0" y="0"/>
          <a:chExt cx="0" cy="0"/>
        </a:xfrm>
      </p:grpSpPr>
      <p:sp>
        <p:nvSpPr>
          <p:cNvPr id="28" name="Shape 28"/>
          <p:cNvSpPr txBox="1">
            <a:spLocks noGrp="1"/>
          </p:cNvSpPr>
          <p:nvPr>
            <p:ph type="title"/>
          </p:nvPr>
        </p:nvSpPr>
        <p:spPr>
          <a:xfrm>
            <a:off x="685800" y="609600"/>
            <a:ext cx="7772400" cy="1143000"/>
          </a:xfrm>
          <a:prstGeom prst="rect">
            <a:avLst/>
          </a:prstGeom>
          <a:noFill/>
          <a:ln>
            <a:noFill/>
          </a:ln>
        </p:spPr>
        <p:txBody>
          <a:bodyPr wrap="square" lIns="91425" tIns="91425" rIns="91425" bIns="91425" anchor="ctr" anchorCtr="0"/>
          <a:lstStyle>
            <a:lvl1pPr marL="0" marR="0" lvl="0" indent="0" algn="ctr" rtl="0">
              <a:spcBef>
                <a:spcPts val="0"/>
              </a:spcBef>
              <a:spcAft>
                <a:spcPts val="0"/>
              </a:spcAft>
              <a:buSzPct val="31818"/>
              <a:buNone/>
              <a:defRPr sz="4400" b="0" i="0" u="none" strike="noStrike" cap="none">
                <a:solidFill>
                  <a:schemeClr val="dk2"/>
                </a:solidFill>
                <a:latin typeface="Arial"/>
                <a:ea typeface="Arial"/>
                <a:cs typeface="Arial"/>
                <a:sym typeface="Arial"/>
              </a:defRPr>
            </a:lvl1pPr>
            <a:lvl2pPr marL="0" marR="0" lvl="1" indent="0" algn="ctr" rtl="0">
              <a:spcBef>
                <a:spcPts val="0"/>
              </a:spcBef>
              <a:spcAft>
                <a:spcPts val="0"/>
              </a:spcAft>
              <a:buSzPct val="31818"/>
              <a:buNone/>
              <a:defRPr sz="4400" b="0" i="0" u="none" strike="noStrike" cap="none">
                <a:solidFill>
                  <a:schemeClr val="dk2"/>
                </a:solidFill>
                <a:latin typeface="Arial"/>
                <a:ea typeface="Arial"/>
                <a:cs typeface="Arial"/>
                <a:sym typeface="Arial"/>
              </a:defRPr>
            </a:lvl2pPr>
            <a:lvl3pPr marL="0" marR="0" lvl="2" indent="0" algn="ctr" rtl="0">
              <a:spcBef>
                <a:spcPts val="0"/>
              </a:spcBef>
              <a:spcAft>
                <a:spcPts val="0"/>
              </a:spcAft>
              <a:buSzPct val="31818"/>
              <a:buNone/>
              <a:defRPr sz="4400" b="0" i="0" u="none" strike="noStrike" cap="none">
                <a:solidFill>
                  <a:schemeClr val="dk2"/>
                </a:solidFill>
                <a:latin typeface="Arial"/>
                <a:ea typeface="Arial"/>
                <a:cs typeface="Arial"/>
                <a:sym typeface="Arial"/>
              </a:defRPr>
            </a:lvl3pPr>
            <a:lvl4pPr marL="0" marR="0" lvl="3" indent="0" algn="ctr" rtl="0">
              <a:spcBef>
                <a:spcPts val="0"/>
              </a:spcBef>
              <a:spcAft>
                <a:spcPts val="0"/>
              </a:spcAft>
              <a:buSzPct val="31818"/>
              <a:buNone/>
              <a:defRPr sz="4400" b="0" i="0" u="none" strike="noStrike" cap="none">
                <a:solidFill>
                  <a:schemeClr val="dk2"/>
                </a:solidFill>
                <a:latin typeface="Arial"/>
                <a:ea typeface="Arial"/>
                <a:cs typeface="Arial"/>
                <a:sym typeface="Arial"/>
              </a:defRPr>
            </a:lvl4pPr>
            <a:lvl5pPr marL="0" marR="0" lvl="4" indent="0" algn="ctr" rtl="0">
              <a:spcBef>
                <a:spcPts val="0"/>
              </a:spcBef>
              <a:spcAft>
                <a:spcPts val="0"/>
              </a:spcAft>
              <a:buSzPct val="31818"/>
              <a:buNone/>
              <a:defRPr sz="4400" b="0" i="0" u="none" strike="noStrike" cap="none">
                <a:solidFill>
                  <a:schemeClr val="dk2"/>
                </a:solidFill>
                <a:latin typeface="Arial"/>
                <a:ea typeface="Arial"/>
                <a:cs typeface="Arial"/>
                <a:sym typeface="Arial"/>
              </a:defRPr>
            </a:lvl5pPr>
            <a:lvl6pPr marL="457200" marR="0" lvl="5" indent="0" algn="ctr" rtl="0">
              <a:spcBef>
                <a:spcPts val="0"/>
              </a:spcBef>
              <a:spcAft>
                <a:spcPts val="0"/>
              </a:spcAft>
              <a:buSzPct val="31818"/>
              <a:buNone/>
              <a:defRPr sz="4400" b="0" i="0" u="none" strike="noStrike" cap="none">
                <a:solidFill>
                  <a:schemeClr val="dk2"/>
                </a:solidFill>
                <a:latin typeface="Arial"/>
                <a:ea typeface="Arial"/>
                <a:cs typeface="Arial"/>
                <a:sym typeface="Arial"/>
              </a:defRPr>
            </a:lvl6pPr>
            <a:lvl7pPr marL="914400" marR="0" lvl="6" indent="0" algn="ctr" rtl="0">
              <a:spcBef>
                <a:spcPts val="0"/>
              </a:spcBef>
              <a:spcAft>
                <a:spcPts val="0"/>
              </a:spcAft>
              <a:buSzPct val="31818"/>
              <a:buNone/>
              <a:defRPr sz="4400" b="0" i="0" u="none" strike="noStrike" cap="none">
                <a:solidFill>
                  <a:schemeClr val="dk2"/>
                </a:solidFill>
                <a:latin typeface="Arial"/>
                <a:ea typeface="Arial"/>
                <a:cs typeface="Arial"/>
                <a:sym typeface="Arial"/>
              </a:defRPr>
            </a:lvl7pPr>
            <a:lvl8pPr marL="1371600" marR="0" lvl="7" indent="0" algn="ctr" rtl="0">
              <a:spcBef>
                <a:spcPts val="0"/>
              </a:spcBef>
              <a:spcAft>
                <a:spcPts val="0"/>
              </a:spcAft>
              <a:buSzPct val="31818"/>
              <a:buNone/>
              <a:defRPr sz="4400" b="0" i="0" u="none" strike="noStrike" cap="none">
                <a:solidFill>
                  <a:schemeClr val="dk2"/>
                </a:solidFill>
                <a:latin typeface="Arial"/>
                <a:ea typeface="Arial"/>
                <a:cs typeface="Arial"/>
                <a:sym typeface="Arial"/>
              </a:defRPr>
            </a:lvl8pPr>
            <a:lvl9pPr marL="1828800" marR="0" lvl="8" indent="0" algn="ctr" rtl="0">
              <a:spcBef>
                <a:spcPts val="0"/>
              </a:spcBef>
              <a:spcAft>
                <a:spcPts val="0"/>
              </a:spcAft>
              <a:buSzPct val="31818"/>
              <a:buNone/>
              <a:defRPr sz="4400" b="0" i="0" u="none" strike="noStrike" cap="none">
                <a:solidFill>
                  <a:schemeClr val="dk2"/>
                </a:solidFill>
                <a:latin typeface="Arial"/>
                <a:ea typeface="Arial"/>
                <a:cs typeface="Arial"/>
                <a:sym typeface="Arial"/>
              </a:defRPr>
            </a:lvl9pPr>
          </a:lstStyle>
          <a:p>
            <a:endParaRPr/>
          </a:p>
        </p:txBody>
      </p:sp>
      <p:sp>
        <p:nvSpPr>
          <p:cNvPr id="29" name="Shape 29"/>
          <p:cNvSpPr txBox="1">
            <a:spLocks noGrp="1"/>
          </p:cNvSpPr>
          <p:nvPr>
            <p:ph type="body" idx="1"/>
          </p:nvPr>
        </p:nvSpPr>
        <p:spPr>
          <a:xfrm rot="5400000">
            <a:off x="2514600" y="152400"/>
            <a:ext cx="4114800" cy="7772400"/>
          </a:xfrm>
          <a:prstGeom prst="rect">
            <a:avLst/>
          </a:prstGeom>
          <a:noFill/>
          <a:ln>
            <a:noFill/>
          </a:ln>
        </p:spPr>
        <p:txBody>
          <a:bodyPr wrap="square" lIns="91425" tIns="91425" rIns="91425" bIns="91425" anchor="t" anchorCtr="0"/>
          <a:lstStyle>
            <a:lvl1pPr marL="342900" marR="0" lvl="0" indent="-139700" algn="l" rtl="0">
              <a:spcBef>
                <a:spcPts val="640"/>
              </a:spcBef>
              <a:spcAft>
                <a:spcPts val="0"/>
              </a:spcAft>
              <a:buClr>
                <a:schemeClr val="dk1"/>
              </a:buClr>
              <a:buSzPct val="100000"/>
              <a:buFont typeface="Arial"/>
              <a:buChar char="•"/>
              <a:defRPr sz="3200" b="0" i="0" u="none" strike="noStrike" cap="none">
                <a:solidFill>
                  <a:schemeClr val="dk1"/>
                </a:solidFill>
                <a:latin typeface="Arial"/>
                <a:ea typeface="Arial"/>
                <a:cs typeface="Arial"/>
                <a:sym typeface="Arial"/>
              </a:defRPr>
            </a:lvl1pPr>
            <a:lvl2pPr marL="742950" marR="0" lvl="1" indent="-107950" algn="l" rtl="0">
              <a:spcBef>
                <a:spcPts val="560"/>
              </a:spcBef>
              <a:spcAft>
                <a:spcPts val="0"/>
              </a:spcAft>
              <a:buClr>
                <a:schemeClr val="dk1"/>
              </a:buClr>
              <a:buSzPct val="100000"/>
              <a:buFont typeface="Arial"/>
              <a:buChar char="–"/>
              <a:defRPr sz="2800" b="0" i="0" u="none" strike="noStrike" cap="none">
                <a:solidFill>
                  <a:schemeClr val="dk1"/>
                </a:solidFill>
                <a:latin typeface="Arial"/>
                <a:ea typeface="Arial"/>
                <a:cs typeface="Arial"/>
                <a:sym typeface="Arial"/>
              </a:defRPr>
            </a:lvl2pPr>
            <a:lvl3pPr marL="1143000" marR="0" lvl="2" indent="-76200" algn="l" rtl="0">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3pPr>
            <a:lvl4pPr marL="1600200" marR="0" lvl="3"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4pPr>
            <a:lvl5pPr marL="2057400" marR="0" lvl="4"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5pPr>
            <a:lvl6pPr marL="2514600" marR="0" lvl="5"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0" name="Shape 30"/>
          <p:cNvSpPr txBox="1">
            <a:spLocks noGrp="1"/>
          </p:cNvSpPr>
          <p:nvPr>
            <p:ph type="dt" idx="10"/>
          </p:nvPr>
        </p:nvSpPr>
        <p:spPr>
          <a:xfrm>
            <a:off x="685800" y="6248400"/>
            <a:ext cx="1905000" cy="457200"/>
          </a:xfrm>
          <a:prstGeom prst="rect">
            <a:avLst/>
          </a:prstGeom>
          <a:noFill/>
          <a:ln>
            <a:noFill/>
          </a:ln>
        </p:spPr>
        <p:txBody>
          <a:bodyPr wrap="square" lIns="91425" tIns="91425" rIns="91425" bIns="91425" anchor="t" anchorCtr="0"/>
          <a:lstStyle>
            <a:lvl1pPr marL="0" marR="0" lvl="0" indent="0" algn="l" rtl="0">
              <a:lnSpc>
                <a:spcPct val="100000"/>
              </a:lnSpc>
              <a:spcBef>
                <a:spcPts val="0"/>
              </a:spcBef>
              <a:spcAft>
                <a:spcPts val="0"/>
              </a:spcAft>
              <a:buSzPct val="58333"/>
              <a:buNone/>
              <a:defRPr sz="2400" b="0" i="0" u="none" strike="noStrike" cap="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SzPct val="58333"/>
              <a:buNone/>
              <a:defRPr sz="24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SzPct val="58333"/>
              <a:buNone/>
              <a:defRPr sz="24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SzPct val="58333"/>
              <a:buNone/>
              <a:defRPr sz="24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SzPct val="58333"/>
              <a:buNone/>
              <a:defRPr sz="24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SzPct val="58333"/>
              <a:buNone/>
              <a:defRPr sz="24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SzPct val="58333"/>
              <a:buNone/>
              <a:defRPr sz="24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SzPct val="58333"/>
              <a:buNone/>
              <a:defRPr sz="24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SzPct val="58333"/>
              <a:buNone/>
              <a:defRPr sz="2400" b="0" i="0" u="none" strike="noStrike" cap="none">
                <a:solidFill>
                  <a:schemeClr val="dk1"/>
                </a:solidFill>
                <a:latin typeface="Arial"/>
                <a:ea typeface="Arial"/>
                <a:cs typeface="Arial"/>
                <a:sym typeface="Arial"/>
              </a:defRPr>
            </a:lvl9pPr>
          </a:lstStyle>
          <a:p>
            <a:endParaRPr/>
          </a:p>
        </p:txBody>
      </p:sp>
      <p:sp>
        <p:nvSpPr>
          <p:cNvPr id="31" name="Shape 31"/>
          <p:cNvSpPr txBox="1">
            <a:spLocks noGrp="1"/>
          </p:cNvSpPr>
          <p:nvPr>
            <p:ph type="ftr" idx="11"/>
          </p:nvPr>
        </p:nvSpPr>
        <p:spPr>
          <a:xfrm>
            <a:off x="3124200" y="6248400"/>
            <a:ext cx="2895600" cy="457200"/>
          </a:xfrm>
          <a:prstGeom prst="rect">
            <a:avLst/>
          </a:prstGeom>
          <a:noFill/>
          <a:ln>
            <a:noFill/>
          </a:ln>
        </p:spPr>
        <p:txBody>
          <a:bodyPr wrap="square" lIns="91425" tIns="91425" rIns="91425" bIns="91425" anchor="t" anchorCtr="0"/>
          <a:lstStyle>
            <a:lvl1pPr marL="0" marR="0" lvl="0" indent="0" algn="l" rtl="0">
              <a:lnSpc>
                <a:spcPct val="100000"/>
              </a:lnSpc>
              <a:spcBef>
                <a:spcPts val="0"/>
              </a:spcBef>
              <a:spcAft>
                <a:spcPts val="0"/>
              </a:spcAft>
              <a:buSzPct val="58333"/>
              <a:buNone/>
              <a:defRPr sz="2400" b="0" i="0" u="none" strike="noStrike" cap="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SzPct val="58333"/>
              <a:buNone/>
              <a:defRPr sz="24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SzPct val="58333"/>
              <a:buNone/>
              <a:defRPr sz="24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SzPct val="58333"/>
              <a:buNone/>
              <a:defRPr sz="24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SzPct val="58333"/>
              <a:buNone/>
              <a:defRPr sz="24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SzPct val="58333"/>
              <a:buNone/>
              <a:defRPr sz="24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SzPct val="58333"/>
              <a:buNone/>
              <a:defRPr sz="24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SzPct val="58333"/>
              <a:buNone/>
              <a:defRPr sz="24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SzPct val="58333"/>
              <a:buNone/>
              <a:defRPr sz="2400" b="0" i="0" u="none" strike="noStrike" cap="none">
                <a:solidFill>
                  <a:schemeClr val="dk1"/>
                </a:solidFill>
                <a:latin typeface="Arial"/>
                <a:ea typeface="Arial"/>
                <a:cs typeface="Arial"/>
                <a:sym typeface="Arial"/>
              </a:defRPr>
            </a:lvl9pPr>
          </a:lstStyle>
          <a:p>
            <a:endParaRPr/>
          </a:p>
        </p:txBody>
      </p:sp>
      <p:sp>
        <p:nvSpPr>
          <p:cNvPr id="32" name="Shape 32"/>
          <p:cNvSpPr txBox="1">
            <a:spLocks noGrp="1"/>
          </p:cNvSpPr>
          <p:nvPr>
            <p:ph type="sldNum" idx="12"/>
          </p:nvPr>
        </p:nvSpPr>
        <p:spPr>
          <a:xfrm>
            <a:off x="6553200" y="6248400"/>
            <a:ext cx="1905000" cy="457200"/>
          </a:xfrm>
          <a:prstGeom prst="rect">
            <a:avLst/>
          </a:prstGeom>
          <a:noFill/>
          <a:ln>
            <a:noFill/>
          </a:ln>
        </p:spPr>
        <p:txBody>
          <a:bodyPr wrap="square" lIns="91425" tIns="45700" rIns="91425" bIns="45700" anchor="t" anchorCtr="0">
            <a:noAutofit/>
          </a:bodyPr>
          <a:lstStyle/>
          <a:p>
            <a:pPr marL="0" marR="0" lvl="0" indent="-88900" algn="r" rtl="0">
              <a:lnSpc>
                <a:spcPct val="100000"/>
              </a:lnSpc>
              <a:spcBef>
                <a:spcPts val="0"/>
              </a:spcBef>
              <a:spcAft>
                <a:spcPts val="0"/>
              </a:spcAft>
              <a:buClr>
                <a:schemeClr val="dk1"/>
              </a:buClr>
              <a:buSzPct val="100000"/>
              <a:buFont typeface="Arial"/>
              <a:buNone/>
            </a:pPr>
            <a:fld id="{00000000-1234-1234-1234-123412341234}" type="slidenum">
              <a:rPr lang="en-US" sz="1400" b="0" i="0" u="none" strike="noStrike" cap="none">
                <a:solidFill>
                  <a:schemeClr val="dk1"/>
                </a:solidFill>
                <a:latin typeface="Arial"/>
                <a:ea typeface="Arial"/>
                <a:cs typeface="Arial"/>
                <a:sym typeface="Arial"/>
              </a:rPr>
              <a:t>‹#›</a:t>
            </a:fld>
            <a:endParaRPr lang="en-US" sz="1400" b="0" i="0" u="none" strike="noStrike" cap="none">
              <a:solidFill>
                <a:schemeClr val="dk1"/>
              </a:solidFill>
              <a:latin typeface="Arial"/>
              <a:ea typeface="Arial"/>
              <a:cs typeface="Arial"/>
              <a:sym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33"/>
        <p:cNvGrpSpPr/>
        <p:nvPr/>
      </p:nvGrpSpPr>
      <p:grpSpPr>
        <a:xfrm>
          <a:off x="0" y="0"/>
          <a:ext cx="0" cy="0"/>
          <a:chOff x="0" y="0"/>
          <a:chExt cx="0" cy="0"/>
        </a:xfrm>
      </p:grpSpPr>
      <p:sp>
        <p:nvSpPr>
          <p:cNvPr id="34" name="Shape 34"/>
          <p:cNvSpPr txBox="1">
            <a:spLocks noGrp="1"/>
          </p:cNvSpPr>
          <p:nvPr>
            <p:ph type="title"/>
          </p:nvPr>
        </p:nvSpPr>
        <p:spPr>
          <a:xfrm>
            <a:off x="1792288" y="4800600"/>
            <a:ext cx="5486400" cy="566738"/>
          </a:xfrm>
          <a:prstGeom prst="rect">
            <a:avLst/>
          </a:prstGeom>
          <a:noFill/>
          <a:ln>
            <a:noFill/>
          </a:ln>
        </p:spPr>
        <p:txBody>
          <a:bodyPr wrap="square" lIns="91425" tIns="91425" rIns="91425" bIns="91425" anchor="b" anchorCtr="0"/>
          <a:lstStyle>
            <a:lvl1pPr marL="0" marR="0" lvl="0" indent="0" algn="l" rtl="0">
              <a:spcBef>
                <a:spcPts val="0"/>
              </a:spcBef>
              <a:spcAft>
                <a:spcPts val="0"/>
              </a:spcAft>
              <a:buSzPct val="70000"/>
              <a:buNone/>
              <a:defRPr sz="2000" b="1" i="0" u="none" strike="noStrike" cap="none">
                <a:solidFill>
                  <a:schemeClr val="dk2"/>
                </a:solidFill>
                <a:latin typeface="Arial"/>
                <a:ea typeface="Arial"/>
                <a:cs typeface="Arial"/>
                <a:sym typeface="Arial"/>
              </a:defRPr>
            </a:lvl1pPr>
            <a:lvl2pPr marL="0" marR="0" lvl="1" indent="0" algn="ctr" rtl="0">
              <a:spcBef>
                <a:spcPts val="0"/>
              </a:spcBef>
              <a:spcAft>
                <a:spcPts val="0"/>
              </a:spcAft>
              <a:buSzPct val="31818"/>
              <a:buNone/>
              <a:defRPr sz="4400" b="0" i="0" u="none" strike="noStrike" cap="none">
                <a:solidFill>
                  <a:schemeClr val="dk2"/>
                </a:solidFill>
                <a:latin typeface="Arial"/>
                <a:ea typeface="Arial"/>
                <a:cs typeface="Arial"/>
                <a:sym typeface="Arial"/>
              </a:defRPr>
            </a:lvl2pPr>
            <a:lvl3pPr marL="0" marR="0" lvl="2" indent="0" algn="ctr" rtl="0">
              <a:spcBef>
                <a:spcPts val="0"/>
              </a:spcBef>
              <a:spcAft>
                <a:spcPts val="0"/>
              </a:spcAft>
              <a:buSzPct val="31818"/>
              <a:buNone/>
              <a:defRPr sz="4400" b="0" i="0" u="none" strike="noStrike" cap="none">
                <a:solidFill>
                  <a:schemeClr val="dk2"/>
                </a:solidFill>
                <a:latin typeface="Arial"/>
                <a:ea typeface="Arial"/>
                <a:cs typeface="Arial"/>
                <a:sym typeface="Arial"/>
              </a:defRPr>
            </a:lvl3pPr>
            <a:lvl4pPr marL="0" marR="0" lvl="3" indent="0" algn="ctr" rtl="0">
              <a:spcBef>
                <a:spcPts val="0"/>
              </a:spcBef>
              <a:spcAft>
                <a:spcPts val="0"/>
              </a:spcAft>
              <a:buSzPct val="31818"/>
              <a:buNone/>
              <a:defRPr sz="4400" b="0" i="0" u="none" strike="noStrike" cap="none">
                <a:solidFill>
                  <a:schemeClr val="dk2"/>
                </a:solidFill>
                <a:latin typeface="Arial"/>
                <a:ea typeface="Arial"/>
                <a:cs typeface="Arial"/>
                <a:sym typeface="Arial"/>
              </a:defRPr>
            </a:lvl4pPr>
            <a:lvl5pPr marL="0" marR="0" lvl="4" indent="0" algn="ctr" rtl="0">
              <a:spcBef>
                <a:spcPts val="0"/>
              </a:spcBef>
              <a:spcAft>
                <a:spcPts val="0"/>
              </a:spcAft>
              <a:buSzPct val="31818"/>
              <a:buNone/>
              <a:defRPr sz="4400" b="0" i="0" u="none" strike="noStrike" cap="none">
                <a:solidFill>
                  <a:schemeClr val="dk2"/>
                </a:solidFill>
                <a:latin typeface="Arial"/>
                <a:ea typeface="Arial"/>
                <a:cs typeface="Arial"/>
                <a:sym typeface="Arial"/>
              </a:defRPr>
            </a:lvl5pPr>
            <a:lvl6pPr marL="457200" marR="0" lvl="5" indent="0" algn="ctr" rtl="0">
              <a:spcBef>
                <a:spcPts val="0"/>
              </a:spcBef>
              <a:spcAft>
                <a:spcPts val="0"/>
              </a:spcAft>
              <a:buSzPct val="31818"/>
              <a:buNone/>
              <a:defRPr sz="4400" b="0" i="0" u="none" strike="noStrike" cap="none">
                <a:solidFill>
                  <a:schemeClr val="dk2"/>
                </a:solidFill>
                <a:latin typeface="Arial"/>
                <a:ea typeface="Arial"/>
                <a:cs typeface="Arial"/>
                <a:sym typeface="Arial"/>
              </a:defRPr>
            </a:lvl6pPr>
            <a:lvl7pPr marL="914400" marR="0" lvl="6" indent="0" algn="ctr" rtl="0">
              <a:spcBef>
                <a:spcPts val="0"/>
              </a:spcBef>
              <a:spcAft>
                <a:spcPts val="0"/>
              </a:spcAft>
              <a:buSzPct val="31818"/>
              <a:buNone/>
              <a:defRPr sz="4400" b="0" i="0" u="none" strike="noStrike" cap="none">
                <a:solidFill>
                  <a:schemeClr val="dk2"/>
                </a:solidFill>
                <a:latin typeface="Arial"/>
                <a:ea typeface="Arial"/>
                <a:cs typeface="Arial"/>
                <a:sym typeface="Arial"/>
              </a:defRPr>
            </a:lvl7pPr>
            <a:lvl8pPr marL="1371600" marR="0" lvl="7" indent="0" algn="ctr" rtl="0">
              <a:spcBef>
                <a:spcPts val="0"/>
              </a:spcBef>
              <a:spcAft>
                <a:spcPts val="0"/>
              </a:spcAft>
              <a:buSzPct val="31818"/>
              <a:buNone/>
              <a:defRPr sz="4400" b="0" i="0" u="none" strike="noStrike" cap="none">
                <a:solidFill>
                  <a:schemeClr val="dk2"/>
                </a:solidFill>
                <a:latin typeface="Arial"/>
                <a:ea typeface="Arial"/>
                <a:cs typeface="Arial"/>
                <a:sym typeface="Arial"/>
              </a:defRPr>
            </a:lvl8pPr>
            <a:lvl9pPr marL="1828800" marR="0" lvl="8" indent="0" algn="ctr" rtl="0">
              <a:spcBef>
                <a:spcPts val="0"/>
              </a:spcBef>
              <a:spcAft>
                <a:spcPts val="0"/>
              </a:spcAft>
              <a:buSzPct val="31818"/>
              <a:buNone/>
              <a:defRPr sz="4400" b="0" i="0" u="none" strike="noStrike" cap="none">
                <a:solidFill>
                  <a:schemeClr val="dk2"/>
                </a:solidFill>
                <a:latin typeface="Arial"/>
                <a:ea typeface="Arial"/>
                <a:cs typeface="Arial"/>
                <a:sym typeface="Arial"/>
              </a:defRPr>
            </a:lvl9pPr>
          </a:lstStyle>
          <a:p>
            <a:endParaRPr/>
          </a:p>
        </p:txBody>
      </p:sp>
      <p:sp>
        <p:nvSpPr>
          <p:cNvPr id="35" name="Shape 35"/>
          <p:cNvSpPr>
            <a:spLocks noGrp="1"/>
          </p:cNvSpPr>
          <p:nvPr>
            <p:ph type="pic" idx="2"/>
          </p:nvPr>
        </p:nvSpPr>
        <p:spPr>
          <a:xfrm>
            <a:off x="1792288" y="612775"/>
            <a:ext cx="5486400" cy="4114800"/>
          </a:xfrm>
          <a:prstGeom prst="rect">
            <a:avLst/>
          </a:prstGeom>
          <a:noFill/>
          <a:ln>
            <a:noFill/>
          </a:ln>
        </p:spPr>
        <p:txBody>
          <a:bodyPr wrap="square" lIns="91425" tIns="91425" rIns="91425" bIns="91425" anchor="t" anchorCtr="0"/>
          <a:lstStyle>
            <a:lvl1pPr marL="0" marR="0" lvl="0" indent="0" algn="l" rtl="0">
              <a:spcBef>
                <a:spcPts val="640"/>
              </a:spcBef>
              <a:spcAft>
                <a:spcPts val="0"/>
              </a:spcAft>
              <a:buClr>
                <a:schemeClr val="dk1"/>
              </a:buClr>
              <a:buSzPct val="100000"/>
              <a:buFont typeface="Arial"/>
              <a:buNone/>
              <a:defRPr sz="3200" b="0" i="0" u="none" strike="noStrike" cap="none">
                <a:solidFill>
                  <a:schemeClr val="dk1"/>
                </a:solidFill>
                <a:latin typeface="Arial"/>
                <a:ea typeface="Arial"/>
                <a:cs typeface="Arial"/>
                <a:sym typeface="Arial"/>
              </a:defRPr>
            </a:lvl1pPr>
            <a:lvl2pPr marL="457200" marR="0" lvl="1" indent="0" algn="l" rtl="0">
              <a:spcBef>
                <a:spcPts val="560"/>
              </a:spcBef>
              <a:spcAft>
                <a:spcPts val="0"/>
              </a:spcAft>
              <a:buClr>
                <a:schemeClr val="dk1"/>
              </a:buClr>
              <a:buSzPct val="100000"/>
              <a:buFont typeface="Arial"/>
              <a:buNone/>
              <a:defRPr sz="2800" b="0" i="0" u="none" strike="noStrike" cap="none">
                <a:solidFill>
                  <a:schemeClr val="dk1"/>
                </a:solidFill>
                <a:latin typeface="Arial"/>
                <a:ea typeface="Arial"/>
                <a:cs typeface="Arial"/>
                <a:sym typeface="Arial"/>
              </a:defRPr>
            </a:lvl2pPr>
            <a:lvl3pPr marL="914400" marR="0" lvl="2" indent="0" algn="l" rtl="0">
              <a:spcBef>
                <a:spcPts val="480"/>
              </a:spcBef>
              <a:spcAft>
                <a:spcPts val="0"/>
              </a:spcAft>
              <a:buClr>
                <a:schemeClr val="dk1"/>
              </a:buClr>
              <a:buSzPct val="100000"/>
              <a:buFont typeface="Arial"/>
              <a:buNone/>
              <a:defRPr sz="2400" b="0" i="0" u="none" strike="noStrike" cap="none">
                <a:solidFill>
                  <a:schemeClr val="dk1"/>
                </a:solidFill>
                <a:latin typeface="Arial"/>
                <a:ea typeface="Arial"/>
                <a:cs typeface="Arial"/>
                <a:sym typeface="Arial"/>
              </a:defRPr>
            </a:lvl3pPr>
            <a:lvl4pPr marL="1371600" marR="0" lvl="3" indent="0" algn="l" rtl="0">
              <a:spcBef>
                <a:spcPts val="400"/>
              </a:spcBef>
              <a:spcAft>
                <a:spcPts val="0"/>
              </a:spcAft>
              <a:buClr>
                <a:schemeClr val="dk1"/>
              </a:buClr>
              <a:buSzPct val="100000"/>
              <a:buFont typeface="Arial"/>
              <a:buNone/>
              <a:defRPr sz="2000" b="0" i="0" u="none" strike="noStrike" cap="none">
                <a:solidFill>
                  <a:schemeClr val="dk1"/>
                </a:solidFill>
                <a:latin typeface="Arial"/>
                <a:ea typeface="Arial"/>
                <a:cs typeface="Arial"/>
                <a:sym typeface="Arial"/>
              </a:defRPr>
            </a:lvl4pPr>
            <a:lvl5pPr marL="1828800" marR="0" lvl="4" indent="0" algn="l" rtl="0">
              <a:spcBef>
                <a:spcPts val="400"/>
              </a:spcBef>
              <a:spcAft>
                <a:spcPts val="0"/>
              </a:spcAft>
              <a:buClr>
                <a:schemeClr val="dk1"/>
              </a:buClr>
              <a:buSzPct val="100000"/>
              <a:buFont typeface="Arial"/>
              <a:buNone/>
              <a:defRPr sz="2000" b="0" i="0" u="none" strike="noStrike" cap="none">
                <a:solidFill>
                  <a:schemeClr val="dk1"/>
                </a:solidFill>
                <a:latin typeface="Arial"/>
                <a:ea typeface="Arial"/>
                <a:cs typeface="Arial"/>
                <a:sym typeface="Arial"/>
              </a:defRPr>
            </a:lvl5pPr>
            <a:lvl6pPr marL="2286000" marR="0" lvl="5" indent="0" algn="l" rtl="0">
              <a:spcBef>
                <a:spcPts val="400"/>
              </a:spcBef>
              <a:spcAft>
                <a:spcPts val="0"/>
              </a:spcAft>
              <a:buClr>
                <a:schemeClr val="dk1"/>
              </a:buClr>
              <a:buSzPct val="100000"/>
              <a:buFont typeface="Arial"/>
              <a:buNone/>
              <a:defRPr sz="2000" b="0" i="0" u="none" strike="noStrike" cap="none">
                <a:solidFill>
                  <a:schemeClr val="dk1"/>
                </a:solidFill>
                <a:latin typeface="Arial"/>
                <a:ea typeface="Arial"/>
                <a:cs typeface="Arial"/>
                <a:sym typeface="Arial"/>
              </a:defRPr>
            </a:lvl6pPr>
            <a:lvl7pPr marL="2743200" marR="0" lvl="6" indent="0" algn="l" rtl="0">
              <a:spcBef>
                <a:spcPts val="400"/>
              </a:spcBef>
              <a:spcAft>
                <a:spcPts val="0"/>
              </a:spcAft>
              <a:buClr>
                <a:schemeClr val="dk1"/>
              </a:buClr>
              <a:buSzPct val="100000"/>
              <a:buFont typeface="Arial"/>
              <a:buNone/>
              <a:defRPr sz="2000" b="0" i="0" u="none" strike="noStrike" cap="none">
                <a:solidFill>
                  <a:schemeClr val="dk1"/>
                </a:solidFill>
                <a:latin typeface="Arial"/>
                <a:ea typeface="Arial"/>
                <a:cs typeface="Arial"/>
                <a:sym typeface="Arial"/>
              </a:defRPr>
            </a:lvl7pPr>
            <a:lvl8pPr marL="3200400" marR="0" lvl="7" indent="0" algn="l" rtl="0">
              <a:spcBef>
                <a:spcPts val="400"/>
              </a:spcBef>
              <a:spcAft>
                <a:spcPts val="0"/>
              </a:spcAft>
              <a:buClr>
                <a:schemeClr val="dk1"/>
              </a:buClr>
              <a:buSzPct val="100000"/>
              <a:buFont typeface="Arial"/>
              <a:buNone/>
              <a:defRPr sz="2000" b="0" i="0" u="none" strike="noStrike" cap="none">
                <a:solidFill>
                  <a:schemeClr val="dk1"/>
                </a:solidFill>
                <a:latin typeface="Arial"/>
                <a:ea typeface="Arial"/>
                <a:cs typeface="Arial"/>
                <a:sym typeface="Arial"/>
              </a:defRPr>
            </a:lvl8pPr>
            <a:lvl9pPr marL="3657600" marR="0" lvl="8" indent="0" algn="l" rtl="0">
              <a:spcBef>
                <a:spcPts val="400"/>
              </a:spcBef>
              <a:spcAft>
                <a:spcPts val="0"/>
              </a:spcAft>
              <a:buClr>
                <a:schemeClr val="dk1"/>
              </a:buClr>
              <a:buSzPct val="100000"/>
              <a:buFont typeface="Arial"/>
              <a:buNone/>
              <a:defRPr sz="2000" b="0" i="0" u="none" strike="noStrike" cap="none">
                <a:solidFill>
                  <a:schemeClr val="dk1"/>
                </a:solidFill>
                <a:latin typeface="Arial"/>
                <a:ea typeface="Arial"/>
                <a:cs typeface="Arial"/>
                <a:sym typeface="Arial"/>
              </a:defRPr>
            </a:lvl9pPr>
          </a:lstStyle>
          <a:p>
            <a:endParaRPr/>
          </a:p>
        </p:txBody>
      </p:sp>
      <p:sp>
        <p:nvSpPr>
          <p:cNvPr id="36" name="Shape 36"/>
          <p:cNvSpPr txBox="1">
            <a:spLocks noGrp="1"/>
          </p:cNvSpPr>
          <p:nvPr>
            <p:ph type="body" idx="1"/>
          </p:nvPr>
        </p:nvSpPr>
        <p:spPr>
          <a:xfrm>
            <a:off x="1792288" y="5367338"/>
            <a:ext cx="5486400" cy="804862"/>
          </a:xfrm>
          <a:prstGeom prst="rect">
            <a:avLst/>
          </a:prstGeom>
          <a:noFill/>
          <a:ln>
            <a:noFill/>
          </a:ln>
        </p:spPr>
        <p:txBody>
          <a:bodyPr wrap="square" lIns="91425" tIns="91425" rIns="91425" bIns="91425" anchor="t" anchorCtr="0"/>
          <a:lstStyle>
            <a:lvl1pPr marL="0" marR="0" lvl="0" indent="0" algn="l" rtl="0">
              <a:spcBef>
                <a:spcPts val="280"/>
              </a:spcBef>
              <a:spcAft>
                <a:spcPts val="0"/>
              </a:spcAft>
              <a:buClr>
                <a:schemeClr val="dk1"/>
              </a:buClr>
              <a:buSzPct val="100000"/>
              <a:buFont typeface="Arial"/>
              <a:buNone/>
              <a:defRPr sz="1400" b="0" i="0" u="none" strike="noStrike" cap="none">
                <a:solidFill>
                  <a:schemeClr val="dk1"/>
                </a:solidFill>
                <a:latin typeface="Arial"/>
                <a:ea typeface="Arial"/>
                <a:cs typeface="Arial"/>
                <a:sym typeface="Arial"/>
              </a:defRPr>
            </a:lvl1pPr>
            <a:lvl2pPr marL="457200" marR="0" lvl="1" indent="0" algn="l" rtl="0">
              <a:spcBef>
                <a:spcPts val="240"/>
              </a:spcBef>
              <a:spcAft>
                <a:spcPts val="0"/>
              </a:spcAft>
              <a:buClr>
                <a:schemeClr val="dk1"/>
              </a:buClr>
              <a:buSzPct val="100000"/>
              <a:buFont typeface="Arial"/>
              <a:buNone/>
              <a:defRPr sz="1200" b="0" i="0" u="none" strike="noStrike" cap="none">
                <a:solidFill>
                  <a:schemeClr val="dk1"/>
                </a:solidFill>
                <a:latin typeface="Arial"/>
                <a:ea typeface="Arial"/>
                <a:cs typeface="Arial"/>
                <a:sym typeface="Arial"/>
              </a:defRPr>
            </a:lvl2pPr>
            <a:lvl3pPr marL="914400" marR="0" lvl="2" indent="0" algn="l" rtl="0">
              <a:spcBef>
                <a:spcPts val="200"/>
              </a:spcBef>
              <a:spcAft>
                <a:spcPts val="0"/>
              </a:spcAft>
              <a:buClr>
                <a:schemeClr val="dk1"/>
              </a:buClr>
              <a:buSzPct val="100000"/>
              <a:buFont typeface="Arial"/>
              <a:buNone/>
              <a:defRPr sz="1000" b="0" i="0" u="none" strike="noStrike" cap="none">
                <a:solidFill>
                  <a:schemeClr val="dk1"/>
                </a:solidFill>
                <a:latin typeface="Arial"/>
                <a:ea typeface="Arial"/>
                <a:cs typeface="Arial"/>
                <a:sym typeface="Arial"/>
              </a:defRPr>
            </a:lvl3pPr>
            <a:lvl4pPr marL="1371600" marR="0" lvl="3" indent="0" algn="l" rtl="0">
              <a:spcBef>
                <a:spcPts val="180"/>
              </a:spcBef>
              <a:spcAft>
                <a:spcPts val="0"/>
              </a:spcAft>
              <a:buClr>
                <a:schemeClr val="dk1"/>
              </a:buClr>
              <a:buSzPct val="100000"/>
              <a:buFont typeface="Arial"/>
              <a:buNone/>
              <a:defRPr sz="900" b="0" i="0" u="none" strike="noStrike" cap="none">
                <a:solidFill>
                  <a:schemeClr val="dk1"/>
                </a:solidFill>
                <a:latin typeface="Arial"/>
                <a:ea typeface="Arial"/>
                <a:cs typeface="Arial"/>
                <a:sym typeface="Arial"/>
              </a:defRPr>
            </a:lvl4pPr>
            <a:lvl5pPr marL="1828800" marR="0" lvl="4" indent="0" algn="l" rtl="0">
              <a:spcBef>
                <a:spcPts val="180"/>
              </a:spcBef>
              <a:spcAft>
                <a:spcPts val="0"/>
              </a:spcAft>
              <a:buClr>
                <a:schemeClr val="dk1"/>
              </a:buClr>
              <a:buSzPct val="100000"/>
              <a:buFont typeface="Arial"/>
              <a:buNone/>
              <a:defRPr sz="900" b="0" i="0" u="none" strike="noStrike" cap="none">
                <a:solidFill>
                  <a:schemeClr val="dk1"/>
                </a:solidFill>
                <a:latin typeface="Arial"/>
                <a:ea typeface="Arial"/>
                <a:cs typeface="Arial"/>
                <a:sym typeface="Arial"/>
              </a:defRPr>
            </a:lvl5pPr>
            <a:lvl6pPr marL="2286000" marR="0" lvl="5" indent="0" algn="l" rtl="0">
              <a:spcBef>
                <a:spcPts val="180"/>
              </a:spcBef>
              <a:spcAft>
                <a:spcPts val="0"/>
              </a:spcAft>
              <a:buClr>
                <a:schemeClr val="dk1"/>
              </a:buClr>
              <a:buSzPct val="100000"/>
              <a:buFont typeface="Arial"/>
              <a:buNone/>
              <a:defRPr sz="900" b="0" i="0" u="none" strike="noStrike" cap="none">
                <a:solidFill>
                  <a:schemeClr val="dk1"/>
                </a:solidFill>
                <a:latin typeface="Arial"/>
                <a:ea typeface="Arial"/>
                <a:cs typeface="Arial"/>
                <a:sym typeface="Arial"/>
              </a:defRPr>
            </a:lvl6pPr>
            <a:lvl7pPr marL="2743200" marR="0" lvl="6" indent="0" algn="l" rtl="0">
              <a:spcBef>
                <a:spcPts val="180"/>
              </a:spcBef>
              <a:spcAft>
                <a:spcPts val="0"/>
              </a:spcAft>
              <a:buClr>
                <a:schemeClr val="dk1"/>
              </a:buClr>
              <a:buSzPct val="100000"/>
              <a:buFont typeface="Arial"/>
              <a:buNone/>
              <a:defRPr sz="900" b="0" i="0" u="none" strike="noStrike" cap="none">
                <a:solidFill>
                  <a:schemeClr val="dk1"/>
                </a:solidFill>
                <a:latin typeface="Arial"/>
                <a:ea typeface="Arial"/>
                <a:cs typeface="Arial"/>
                <a:sym typeface="Arial"/>
              </a:defRPr>
            </a:lvl7pPr>
            <a:lvl8pPr marL="3200400" marR="0" lvl="7" indent="0" algn="l" rtl="0">
              <a:spcBef>
                <a:spcPts val="180"/>
              </a:spcBef>
              <a:spcAft>
                <a:spcPts val="0"/>
              </a:spcAft>
              <a:buClr>
                <a:schemeClr val="dk1"/>
              </a:buClr>
              <a:buSzPct val="100000"/>
              <a:buFont typeface="Arial"/>
              <a:buNone/>
              <a:defRPr sz="900" b="0" i="0" u="none" strike="noStrike" cap="none">
                <a:solidFill>
                  <a:schemeClr val="dk1"/>
                </a:solidFill>
                <a:latin typeface="Arial"/>
                <a:ea typeface="Arial"/>
                <a:cs typeface="Arial"/>
                <a:sym typeface="Arial"/>
              </a:defRPr>
            </a:lvl8pPr>
            <a:lvl9pPr marL="3657600" marR="0" lvl="8" indent="0" algn="l" rtl="0">
              <a:spcBef>
                <a:spcPts val="180"/>
              </a:spcBef>
              <a:spcAft>
                <a:spcPts val="0"/>
              </a:spcAft>
              <a:buClr>
                <a:schemeClr val="dk1"/>
              </a:buClr>
              <a:buSzPct val="100000"/>
              <a:buFont typeface="Arial"/>
              <a:buNone/>
              <a:defRPr sz="900" b="0" i="0" u="none" strike="noStrike" cap="none">
                <a:solidFill>
                  <a:schemeClr val="dk1"/>
                </a:solidFill>
                <a:latin typeface="Arial"/>
                <a:ea typeface="Arial"/>
                <a:cs typeface="Arial"/>
                <a:sym typeface="Arial"/>
              </a:defRPr>
            </a:lvl9pPr>
          </a:lstStyle>
          <a:p>
            <a:endParaRPr/>
          </a:p>
        </p:txBody>
      </p:sp>
      <p:sp>
        <p:nvSpPr>
          <p:cNvPr id="37" name="Shape 37"/>
          <p:cNvSpPr txBox="1">
            <a:spLocks noGrp="1"/>
          </p:cNvSpPr>
          <p:nvPr>
            <p:ph type="dt" idx="10"/>
          </p:nvPr>
        </p:nvSpPr>
        <p:spPr>
          <a:xfrm>
            <a:off x="685800" y="6248400"/>
            <a:ext cx="1905000" cy="457200"/>
          </a:xfrm>
          <a:prstGeom prst="rect">
            <a:avLst/>
          </a:prstGeom>
          <a:noFill/>
          <a:ln>
            <a:noFill/>
          </a:ln>
        </p:spPr>
        <p:txBody>
          <a:bodyPr wrap="square" lIns="91425" tIns="91425" rIns="91425" bIns="91425" anchor="t" anchorCtr="0"/>
          <a:lstStyle>
            <a:lvl1pPr marL="0" marR="0" lvl="0" indent="0" algn="l" rtl="0">
              <a:lnSpc>
                <a:spcPct val="100000"/>
              </a:lnSpc>
              <a:spcBef>
                <a:spcPts val="0"/>
              </a:spcBef>
              <a:spcAft>
                <a:spcPts val="0"/>
              </a:spcAft>
              <a:buSzPct val="58333"/>
              <a:buNone/>
              <a:defRPr sz="2400" b="0" i="0" u="none" strike="noStrike" cap="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SzPct val="58333"/>
              <a:buNone/>
              <a:defRPr sz="24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SzPct val="58333"/>
              <a:buNone/>
              <a:defRPr sz="24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SzPct val="58333"/>
              <a:buNone/>
              <a:defRPr sz="24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SzPct val="58333"/>
              <a:buNone/>
              <a:defRPr sz="24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SzPct val="58333"/>
              <a:buNone/>
              <a:defRPr sz="24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SzPct val="58333"/>
              <a:buNone/>
              <a:defRPr sz="24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SzPct val="58333"/>
              <a:buNone/>
              <a:defRPr sz="24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SzPct val="58333"/>
              <a:buNone/>
              <a:defRPr sz="2400" b="0" i="0" u="none" strike="noStrike" cap="none">
                <a:solidFill>
                  <a:schemeClr val="dk1"/>
                </a:solidFill>
                <a:latin typeface="Arial"/>
                <a:ea typeface="Arial"/>
                <a:cs typeface="Arial"/>
                <a:sym typeface="Arial"/>
              </a:defRPr>
            </a:lvl9pPr>
          </a:lstStyle>
          <a:p>
            <a:endParaRPr/>
          </a:p>
        </p:txBody>
      </p:sp>
      <p:sp>
        <p:nvSpPr>
          <p:cNvPr id="38" name="Shape 38"/>
          <p:cNvSpPr txBox="1">
            <a:spLocks noGrp="1"/>
          </p:cNvSpPr>
          <p:nvPr>
            <p:ph type="ftr" idx="11"/>
          </p:nvPr>
        </p:nvSpPr>
        <p:spPr>
          <a:xfrm>
            <a:off x="3124200" y="6248400"/>
            <a:ext cx="2895600" cy="457200"/>
          </a:xfrm>
          <a:prstGeom prst="rect">
            <a:avLst/>
          </a:prstGeom>
          <a:noFill/>
          <a:ln>
            <a:noFill/>
          </a:ln>
        </p:spPr>
        <p:txBody>
          <a:bodyPr wrap="square" lIns="91425" tIns="91425" rIns="91425" bIns="91425" anchor="t" anchorCtr="0"/>
          <a:lstStyle>
            <a:lvl1pPr marL="0" marR="0" lvl="0" indent="0" algn="l" rtl="0">
              <a:lnSpc>
                <a:spcPct val="100000"/>
              </a:lnSpc>
              <a:spcBef>
                <a:spcPts val="0"/>
              </a:spcBef>
              <a:spcAft>
                <a:spcPts val="0"/>
              </a:spcAft>
              <a:buSzPct val="58333"/>
              <a:buNone/>
              <a:defRPr sz="2400" b="0" i="0" u="none" strike="noStrike" cap="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SzPct val="58333"/>
              <a:buNone/>
              <a:defRPr sz="24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SzPct val="58333"/>
              <a:buNone/>
              <a:defRPr sz="24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SzPct val="58333"/>
              <a:buNone/>
              <a:defRPr sz="24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SzPct val="58333"/>
              <a:buNone/>
              <a:defRPr sz="24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SzPct val="58333"/>
              <a:buNone/>
              <a:defRPr sz="24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SzPct val="58333"/>
              <a:buNone/>
              <a:defRPr sz="24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SzPct val="58333"/>
              <a:buNone/>
              <a:defRPr sz="24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SzPct val="58333"/>
              <a:buNone/>
              <a:defRPr sz="2400" b="0" i="0" u="none" strike="noStrike" cap="none">
                <a:solidFill>
                  <a:schemeClr val="dk1"/>
                </a:solidFill>
                <a:latin typeface="Arial"/>
                <a:ea typeface="Arial"/>
                <a:cs typeface="Arial"/>
                <a:sym typeface="Arial"/>
              </a:defRPr>
            </a:lvl9pPr>
          </a:lstStyle>
          <a:p>
            <a:endParaRPr/>
          </a:p>
        </p:txBody>
      </p:sp>
      <p:sp>
        <p:nvSpPr>
          <p:cNvPr id="39" name="Shape 39"/>
          <p:cNvSpPr txBox="1">
            <a:spLocks noGrp="1"/>
          </p:cNvSpPr>
          <p:nvPr>
            <p:ph type="sldNum" idx="12"/>
          </p:nvPr>
        </p:nvSpPr>
        <p:spPr>
          <a:xfrm>
            <a:off x="6553200" y="6248400"/>
            <a:ext cx="1905000" cy="457200"/>
          </a:xfrm>
          <a:prstGeom prst="rect">
            <a:avLst/>
          </a:prstGeom>
          <a:noFill/>
          <a:ln>
            <a:noFill/>
          </a:ln>
        </p:spPr>
        <p:txBody>
          <a:bodyPr wrap="square" lIns="91425" tIns="45700" rIns="91425" bIns="45700" anchor="t" anchorCtr="0">
            <a:noAutofit/>
          </a:bodyPr>
          <a:lstStyle/>
          <a:p>
            <a:pPr marL="0" marR="0" lvl="0" indent="-88900" algn="r" rtl="0">
              <a:lnSpc>
                <a:spcPct val="100000"/>
              </a:lnSpc>
              <a:spcBef>
                <a:spcPts val="0"/>
              </a:spcBef>
              <a:spcAft>
                <a:spcPts val="0"/>
              </a:spcAft>
              <a:buClr>
                <a:schemeClr val="dk1"/>
              </a:buClr>
              <a:buSzPct val="100000"/>
              <a:buFont typeface="Arial"/>
              <a:buNone/>
            </a:pPr>
            <a:fld id="{00000000-1234-1234-1234-123412341234}" type="slidenum">
              <a:rPr lang="en-US" sz="1400" b="0" i="0" u="none" strike="noStrike" cap="none">
                <a:solidFill>
                  <a:schemeClr val="dk1"/>
                </a:solidFill>
                <a:latin typeface="Arial"/>
                <a:ea typeface="Arial"/>
                <a:cs typeface="Arial"/>
                <a:sym typeface="Arial"/>
              </a:rPr>
              <a:t>‹#›</a:t>
            </a:fld>
            <a:endParaRPr lang="en-US" sz="1400" b="0" i="0" u="none" strike="noStrike" cap="none">
              <a:solidFill>
                <a:schemeClr val="dk1"/>
              </a:solidFill>
              <a:latin typeface="Arial"/>
              <a:ea typeface="Arial"/>
              <a:cs typeface="Arial"/>
              <a:sym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40"/>
        <p:cNvGrpSpPr/>
        <p:nvPr/>
      </p:nvGrpSpPr>
      <p:grpSpPr>
        <a:xfrm>
          <a:off x="0" y="0"/>
          <a:ext cx="0" cy="0"/>
          <a:chOff x="0" y="0"/>
          <a:chExt cx="0" cy="0"/>
        </a:xfrm>
      </p:grpSpPr>
      <p:sp>
        <p:nvSpPr>
          <p:cNvPr id="41" name="Shape 41"/>
          <p:cNvSpPr txBox="1">
            <a:spLocks noGrp="1"/>
          </p:cNvSpPr>
          <p:nvPr>
            <p:ph type="title"/>
          </p:nvPr>
        </p:nvSpPr>
        <p:spPr>
          <a:xfrm>
            <a:off x="457200" y="273050"/>
            <a:ext cx="3008313" cy="1162050"/>
          </a:xfrm>
          <a:prstGeom prst="rect">
            <a:avLst/>
          </a:prstGeom>
          <a:noFill/>
          <a:ln>
            <a:noFill/>
          </a:ln>
        </p:spPr>
        <p:txBody>
          <a:bodyPr wrap="square" lIns="91425" tIns="91425" rIns="91425" bIns="91425" anchor="b" anchorCtr="0"/>
          <a:lstStyle>
            <a:lvl1pPr marL="0" marR="0" lvl="0" indent="0" algn="l" rtl="0">
              <a:spcBef>
                <a:spcPts val="0"/>
              </a:spcBef>
              <a:spcAft>
                <a:spcPts val="0"/>
              </a:spcAft>
              <a:buSzPct val="70000"/>
              <a:buNone/>
              <a:defRPr sz="2000" b="1" i="0" u="none" strike="noStrike" cap="none">
                <a:solidFill>
                  <a:schemeClr val="dk2"/>
                </a:solidFill>
                <a:latin typeface="Arial"/>
                <a:ea typeface="Arial"/>
                <a:cs typeface="Arial"/>
                <a:sym typeface="Arial"/>
              </a:defRPr>
            </a:lvl1pPr>
            <a:lvl2pPr marL="0" marR="0" lvl="1" indent="0" algn="ctr" rtl="0">
              <a:spcBef>
                <a:spcPts val="0"/>
              </a:spcBef>
              <a:spcAft>
                <a:spcPts val="0"/>
              </a:spcAft>
              <a:buSzPct val="31818"/>
              <a:buNone/>
              <a:defRPr sz="4400" b="0" i="0" u="none" strike="noStrike" cap="none">
                <a:solidFill>
                  <a:schemeClr val="dk2"/>
                </a:solidFill>
                <a:latin typeface="Arial"/>
                <a:ea typeface="Arial"/>
                <a:cs typeface="Arial"/>
                <a:sym typeface="Arial"/>
              </a:defRPr>
            </a:lvl2pPr>
            <a:lvl3pPr marL="0" marR="0" lvl="2" indent="0" algn="ctr" rtl="0">
              <a:spcBef>
                <a:spcPts val="0"/>
              </a:spcBef>
              <a:spcAft>
                <a:spcPts val="0"/>
              </a:spcAft>
              <a:buSzPct val="31818"/>
              <a:buNone/>
              <a:defRPr sz="4400" b="0" i="0" u="none" strike="noStrike" cap="none">
                <a:solidFill>
                  <a:schemeClr val="dk2"/>
                </a:solidFill>
                <a:latin typeface="Arial"/>
                <a:ea typeface="Arial"/>
                <a:cs typeface="Arial"/>
                <a:sym typeface="Arial"/>
              </a:defRPr>
            </a:lvl3pPr>
            <a:lvl4pPr marL="0" marR="0" lvl="3" indent="0" algn="ctr" rtl="0">
              <a:spcBef>
                <a:spcPts val="0"/>
              </a:spcBef>
              <a:spcAft>
                <a:spcPts val="0"/>
              </a:spcAft>
              <a:buSzPct val="31818"/>
              <a:buNone/>
              <a:defRPr sz="4400" b="0" i="0" u="none" strike="noStrike" cap="none">
                <a:solidFill>
                  <a:schemeClr val="dk2"/>
                </a:solidFill>
                <a:latin typeface="Arial"/>
                <a:ea typeface="Arial"/>
                <a:cs typeface="Arial"/>
                <a:sym typeface="Arial"/>
              </a:defRPr>
            </a:lvl4pPr>
            <a:lvl5pPr marL="0" marR="0" lvl="4" indent="0" algn="ctr" rtl="0">
              <a:spcBef>
                <a:spcPts val="0"/>
              </a:spcBef>
              <a:spcAft>
                <a:spcPts val="0"/>
              </a:spcAft>
              <a:buSzPct val="31818"/>
              <a:buNone/>
              <a:defRPr sz="4400" b="0" i="0" u="none" strike="noStrike" cap="none">
                <a:solidFill>
                  <a:schemeClr val="dk2"/>
                </a:solidFill>
                <a:latin typeface="Arial"/>
                <a:ea typeface="Arial"/>
                <a:cs typeface="Arial"/>
                <a:sym typeface="Arial"/>
              </a:defRPr>
            </a:lvl5pPr>
            <a:lvl6pPr marL="457200" marR="0" lvl="5" indent="0" algn="ctr" rtl="0">
              <a:spcBef>
                <a:spcPts val="0"/>
              </a:spcBef>
              <a:spcAft>
                <a:spcPts val="0"/>
              </a:spcAft>
              <a:buSzPct val="31818"/>
              <a:buNone/>
              <a:defRPr sz="4400" b="0" i="0" u="none" strike="noStrike" cap="none">
                <a:solidFill>
                  <a:schemeClr val="dk2"/>
                </a:solidFill>
                <a:latin typeface="Arial"/>
                <a:ea typeface="Arial"/>
                <a:cs typeface="Arial"/>
                <a:sym typeface="Arial"/>
              </a:defRPr>
            </a:lvl6pPr>
            <a:lvl7pPr marL="914400" marR="0" lvl="6" indent="0" algn="ctr" rtl="0">
              <a:spcBef>
                <a:spcPts val="0"/>
              </a:spcBef>
              <a:spcAft>
                <a:spcPts val="0"/>
              </a:spcAft>
              <a:buSzPct val="31818"/>
              <a:buNone/>
              <a:defRPr sz="4400" b="0" i="0" u="none" strike="noStrike" cap="none">
                <a:solidFill>
                  <a:schemeClr val="dk2"/>
                </a:solidFill>
                <a:latin typeface="Arial"/>
                <a:ea typeface="Arial"/>
                <a:cs typeface="Arial"/>
                <a:sym typeface="Arial"/>
              </a:defRPr>
            </a:lvl7pPr>
            <a:lvl8pPr marL="1371600" marR="0" lvl="7" indent="0" algn="ctr" rtl="0">
              <a:spcBef>
                <a:spcPts val="0"/>
              </a:spcBef>
              <a:spcAft>
                <a:spcPts val="0"/>
              </a:spcAft>
              <a:buSzPct val="31818"/>
              <a:buNone/>
              <a:defRPr sz="4400" b="0" i="0" u="none" strike="noStrike" cap="none">
                <a:solidFill>
                  <a:schemeClr val="dk2"/>
                </a:solidFill>
                <a:latin typeface="Arial"/>
                <a:ea typeface="Arial"/>
                <a:cs typeface="Arial"/>
                <a:sym typeface="Arial"/>
              </a:defRPr>
            </a:lvl8pPr>
            <a:lvl9pPr marL="1828800" marR="0" lvl="8" indent="0" algn="ctr" rtl="0">
              <a:spcBef>
                <a:spcPts val="0"/>
              </a:spcBef>
              <a:spcAft>
                <a:spcPts val="0"/>
              </a:spcAft>
              <a:buSzPct val="31818"/>
              <a:buNone/>
              <a:defRPr sz="4400" b="0" i="0" u="none" strike="noStrike" cap="none">
                <a:solidFill>
                  <a:schemeClr val="dk2"/>
                </a:solidFill>
                <a:latin typeface="Arial"/>
                <a:ea typeface="Arial"/>
                <a:cs typeface="Arial"/>
                <a:sym typeface="Arial"/>
              </a:defRPr>
            </a:lvl9pPr>
          </a:lstStyle>
          <a:p>
            <a:endParaRPr/>
          </a:p>
        </p:txBody>
      </p:sp>
      <p:sp>
        <p:nvSpPr>
          <p:cNvPr id="42" name="Shape 42"/>
          <p:cNvSpPr txBox="1">
            <a:spLocks noGrp="1"/>
          </p:cNvSpPr>
          <p:nvPr>
            <p:ph type="body" idx="1"/>
          </p:nvPr>
        </p:nvSpPr>
        <p:spPr>
          <a:xfrm>
            <a:off x="3575050" y="273050"/>
            <a:ext cx="5111750" cy="5853113"/>
          </a:xfrm>
          <a:prstGeom prst="rect">
            <a:avLst/>
          </a:prstGeom>
          <a:noFill/>
          <a:ln>
            <a:noFill/>
          </a:ln>
        </p:spPr>
        <p:txBody>
          <a:bodyPr wrap="square" lIns="91425" tIns="91425" rIns="91425" bIns="91425" anchor="t" anchorCtr="0"/>
          <a:lstStyle>
            <a:lvl1pPr marL="342900" marR="0" lvl="0" indent="-139700" algn="l" rtl="0">
              <a:spcBef>
                <a:spcPts val="640"/>
              </a:spcBef>
              <a:spcAft>
                <a:spcPts val="0"/>
              </a:spcAft>
              <a:buClr>
                <a:schemeClr val="dk1"/>
              </a:buClr>
              <a:buSzPct val="100000"/>
              <a:buFont typeface="Arial"/>
              <a:buChar char="•"/>
              <a:defRPr sz="3200" b="0" i="0" u="none" strike="noStrike" cap="none">
                <a:solidFill>
                  <a:schemeClr val="dk1"/>
                </a:solidFill>
                <a:latin typeface="Arial"/>
                <a:ea typeface="Arial"/>
                <a:cs typeface="Arial"/>
                <a:sym typeface="Arial"/>
              </a:defRPr>
            </a:lvl1pPr>
            <a:lvl2pPr marL="742950" marR="0" lvl="1" indent="-107950" algn="l" rtl="0">
              <a:spcBef>
                <a:spcPts val="560"/>
              </a:spcBef>
              <a:spcAft>
                <a:spcPts val="0"/>
              </a:spcAft>
              <a:buClr>
                <a:schemeClr val="dk1"/>
              </a:buClr>
              <a:buSzPct val="100000"/>
              <a:buFont typeface="Arial"/>
              <a:buChar char="–"/>
              <a:defRPr sz="2800" b="0" i="0" u="none" strike="noStrike" cap="none">
                <a:solidFill>
                  <a:schemeClr val="dk1"/>
                </a:solidFill>
                <a:latin typeface="Arial"/>
                <a:ea typeface="Arial"/>
                <a:cs typeface="Arial"/>
                <a:sym typeface="Arial"/>
              </a:defRPr>
            </a:lvl2pPr>
            <a:lvl3pPr marL="1143000" marR="0" lvl="2" indent="-76200" algn="l" rtl="0">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3pPr>
            <a:lvl4pPr marL="1600200" marR="0" lvl="3"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4pPr>
            <a:lvl5pPr marL="2057400" marR="0" lvl="4"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5pPr>
            <a:lvl6pPr marL="2514600" marR="0" lvl="5"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3" name="Shape 43"/>
          <p:cNvSpPr txBox="1">
            <a:spLocks noGrp="1"/>
          </p:cNvSpPr>
          <p:nvPr>
            <p:ph type="body" idx="2"/>
          </p:nvPr>
        </p:nvSpPr>
        <p:spPr>
          <a:xfrm>
            <a:off x="457200" y="1435100"/>
            <a:ext cx="3008313" cy="4691063"/>
          </a:xfrm>
          <a:prstGeom prst="rect">
            <a:avLst/>
          </a:prstGeom>
          <a:noFill/>
          <a:ln>
            <a:noFill/>
          </a:ln>
        </p:spPr>
        <p:txBody>
          <a:bodyPr wrap="square" lIns="91425" tIns="91425" rIns="91425" bIns="91425" anchor="t" anchorCtr="0"/>
          <a:lstStyle>
            <a:lvl1pPr marL="0" marR="0" lvl="0" indent="0" algn="l" rtl="0">
              <a:spcBef>
                <a:spcPts val="280"/>
              </a:spcBef>
              <a:spcAft>
                <a:spcPts val="0"/>
              </a:spcAft>
              <a:buClr>
                <a:schemeClr val="dk1"/>
              </a:buClr>
              <a:buSzPct val="100000"/>
              <a:buFont typeface="Arial"/>
              <a:buNone/>
              <a:defRPr sz="1400" b="0" i="0" u="none" strike="noStrike" cap="none">
                <a:solidFill>
                  <a:schemeClr val="dk1"/>
                </a:solidFill>
                <a:latin typeface="Arial"/>
                <a:ea typeface="Arial"/>
                <a:cs typeface="Arial"/>
                <a:sym typeface="Arial"/>
              </a:defRPr>
            </a:lvl1pPr>
            <a:lvl2pPr marL="457200" marR="0" lvl="1" indent="0" algn="l" rtl="0">
              <a:spcBef>
                <a:spcPts val="240"/>
              </a:spcBef>
              <a:spcAft>
                <a:spcPts val="0"/>
              </a:spcAft>
              <a:buClr>
                <a:schemeClr val="dk1"/>
              </a:buClr>
              <a:buSzPct val="100000"/>
              <a:buFont typeface="Arial"/>
              <a:buNone/>
              <a:defRPr sz="1200" b="0" i="0" u="none" strike="noStrike" cap="none">
                <a:solidFill>
                  <a:schemeClr val="dk1"/>
                </a:solidFill>
                <a:latin typeface="Arial"/>
                <a:ea typeface="Arial"/>
                <a:cs typeface="Arial"/>
                <a:sym typeface="Arial"/>
              </a:defRPr>
            </a:lvl2pPr>
            <a:lvl3pPr marL="914400" marR="0" lvl="2" indent="0" algn="l" rtl="0">
              <a:spcBef>
                <a:spcPts val="200"/>
              </a:spcBef>
              <a:spcAft>
                <a:spcPts val="0"/>
              </a:spcAft>
              <a:buClr>
                <a:schemeClr val="dk1"/>
              </a:buClr>
              <a:buSzPct val="100000"/>
              <a:buFont typeface="Arial"/>
              <a:buNone/>
              <a:defRPr sz="1000" b="0" i="0" u="none" strike="noStrike" cap="none">
                <a:solidFill>
                  <a:schemeClr val="dk1"/>
                </a:solidFill>
                <a:latin typeface="Arial"/>
                <a:ea typeface="Arial"/>
                <a:cs typeface="Arial"/>
                <a:sym typeface="Arial"/>
              </a:defRPr>
            </a:lvl3pPr>
            <a:lvl4pPr marL="1371600" marR="0" lvl="3" indent="0" algn="l" rtl="0">
              <a:spcBef>
                <a:spcPts val="180"/>
              </a:spcBef>
              <a:spcAft>
                <a:spcPts val="0"/>
              </a:spcAft>
              <a:buClr>
                <a:schemeClr val="dk1"/>
              </a:buClr>
              <a:buSzPct val="100000"/>
              <a:buFont typeface="Arial"/>
              <a:buNone/>
              <a:defRPr sz="900" b="0" i="0" u="none" strike="noStrike" cap="none">
                <a:solidFill>
                  <a:schemeClr val="dk1"/>
                </a:solidFill>
                <a:latin typeface="Arial"/>
                <a:ea typeface="Arial"/>
                <a:cs typeface="Arial"/>
                <a:sym typeface="Arial"/>
              </a:defRPr>
            </a:lvl4pPr>
            <a:lvl5pPr marL="1828800" marR="0" lvl="4" indent="0" algn="l" rtl="0">
              <a:spcBef>
                <a:spcPts val="180"/>
              </a:spcBef>
              <a:spcAft>
                <a:spcPts val="0"/>
              </a:spcAft>
              <a:buClr>
                <a:schemeClr val="dk1"/>
              </a:buClr>
              <a:buSzPct val="100000"/>
              <a:buFont typeface="Arial"/>
              <a:buNone/>
              <a:defRPr sz="900" b="0" i="0" u="none" strike="noStrike" cap="none">
                <a:solidFill>
                  <a:schemeClr val="dk1"/>
                </a:solidFill>
                <a:latin typeface="Arial"/>
                <a:ea typeface="Arial"/>
                <a:cs typeface="Arial"/>
                <a:sym typeface="Arial"/>
              </a:defRPr>
            </a:lvl5pPr>
            <a:lvl6pPr marL="2286000" marR="0" lvl="5" indent="0" algn="l" rtl="0">
              <a:spcBef>
                <a:spcPts val="180"/>
              </a:spcBef>
              <a:spcAft>
                <a:spcPts val="0"/>
              </a:spcAft>
              <a:buClr>
                <a:schemeClr val="dk1"/>
              </a:buClr>
              <a:buSzPct val="100000"/>
              <a:buFont typeface="Arial"/>
              <a:buNone/>
              <a:defRPr sz="900" b="0" i="0" u="none" strike="noStrike" cap="none">
                <a:solidFill>
                  <a:schemeClr val="dk1"/>
                </a:solidFill>
                <a:latin typeface="Arial"/>
                <a:ea typeface="Arial"/>
                <a:cs typeface="Arial"/>
                <a:sym typeface="Arial"/>
              </a:defRPr>
            </a:lvl6pPr>
            <a:lvl7pPr marL="2743200" marR="0" lvl="6" indent="0" algn="l" rtl="0">
              <a:spcBef>
                <a:spcPts val="180"/>
              </a:spcBef>
              <a:spcAft>
                <a:spcPts val="0"/>
              </a:spcAft>
              <a:buClr>
                <a:schemeClr val="dk1"/>
              </a:buClr>
              <a:buSzPct val="100000"/>
              <a:buFont typeface="Arial"/>
              <a:buNone/>
              <a:defRPr sz="900" b="0" i="0" u="none" strike="noStrike" cap="none">
                <a:solidFill>
                  <a:schemeClr val="dk1"/>
                </a:solidFill>
                <a:latin typeface="Arial"/>
                <a:ea typeface="Arial"/>
                <a:cs typeface="Arial"/>
                <a:sym typeface="Arial"/>
              </a:defRPr>
            </a:lvl7pPr>
            <a:lvl8pPr marL="3200400" marR="0" lvl="7" indent="0" algn="l" rtl="0">
              <a:spcBef>
                <a:spcPts val="180"/>
              </a:spcBef>
              <a:spcAft>
                <a:spcPts val="0"/>
              </a:spcAft>
              <a:buClr>
                <a:schemeClr val="dk1"/>
              </a:buClr>
              <a:buSzPct val="100000"/>
              <a:buFont typeface="Arial"/>
              <a:buNone/>
              <a:defRPr sz="900" b="0" i="0" u="none" strike="noStrike" cap="none">
                <a:solidFill>
                  <a:schemeClr val="dk1"/>
                </a:solidFill>
                <a:latin typeface="Arial"/>
                <a:ea typeface="Arial"/>
                <a:cs typeface="Arial"/>
                <a:sym typeface="Arial"/>
              </a:defRPr>
            </a:lvl8pPr>
            <a:lvl9pPr marL="3657600" marR="0" lvl="8" indent="0" algn="l" rtl="0">
              <a:spcBef>
                <a:spcPts val="180"/>
              </a:spcBef>
              <a:spcAft>
                <a:spcPts val="0"/>
              </a:spcAft>
              <a:buClr>
                <a:schemeClr val="dk1"/>
              </a:buClr>
              <a:buSzPct val="100000"/>
              <a:buFont typeface="Arial"/>
              <a:buNone/>
              <a:defRPr sz="900" b="0" i="0" u="none" strike="noStrike" cap="none">
                <a:solidFill>
                  <a:schemeClr val="dk1"/>
                </a:solidFill>
                <a:latin typeface="Arial"/>
                <a:ea typeface="Arial"/>
                <a:cs typeface="Arial"/>
                <a:sym typeface="Arial"/>
              </a:defRPr>
            </a:lvl9pPr>
          </a:lstStyle>
          <a:p>
            <a:endParaRPr/>
          </a:p>
        </p:txBody>
      </p:sp>
      <p:sp>
        <p:nvSpPr>
          <p:cNvPr id="44" name="Shape 44"/>
          <p:cNvSpPr txBox="1">
            <a:spLocks noGrp="1"/>
          </p:cNvSpPr>
          <p:nvPr>
            <p:ph type="dt" idx="10"/>
          </p:nvPr>
        </p:nvSpPr>
        <p:spPr>
          <a:xfrm>
            <a:off x="685800" y="6248400"/>
            <a:ext cx="1905000" cy="457200"/>
          </a:xfrm>
          <a:prstGeom prst="rect">
            <a:avLst/>
          </a:prstGeom>
          <a:noFill/>
          <a:ln>
            <a:noFill/>
          </a:ln>
        </p:spPr>
        <p:txBody>
          <a:bodyPr wrap="square" lIns="91425" tIns="91425" rIns="91425" bIns="91425" anchor="t" anchorCtr="0"/>
          <a:lstStyle>
            <a:lvl1pPr marL="0" marR="0" lvl="0" indent="0" algn="l" rtl="0">
              <a:lnSpc>
                <a:spcPct val="100000"/>
              </a:lnSpc>
              <a:spcBef>
                <a:spcPts val="0"/>
              </a:spcBef>
              <a:spcAft>
                <a:spcPts val="0"/>
              </a:spcAft>
              <a:buSzPct val="58333"/>
              <a:buNone/>
              <a:defRPr sz="2400" b="0" i="0" u="none" strike="noStrike" cap="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SzPct val="58333"/>
              <a:buNone/>
              <a:defRPr sz="24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SzPct val="58333"/>
              <a:buNone/>
              <a:defRPr sz="24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SzPct val="58333"/>
              <a:buNone/>
              <a:defRPr sz="24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SzPct val="58333"/>
              <a:buNone/>
              <a:defRPr sz="24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SzPct val="58333"/>
              <a:buNone/>
              <a:defRPr sz="24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SzPct val="58333"/>
              <a:buNone/>
              <a:defRPr sz="24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SzPct val="58333"/>
              <a:buNone/>
              <a:defRPr sz="24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SzPct val="58333"/>
              <a:buNone/>
              <a:defRPr sz="2400" b="0" i="0" u="none" strike="noStrike" cap="none">
                <a:solidFill>
                  <a:schemeClr val="dk1"/>
                </a:solidFill>
                <a:latin typeface="Arial"/>
                <a:ea typeface="Arial"/>
                <a:cs typeface="Arial"/>
                <a:sym typeface="Arial"/>
              </a:defRPr>
            </a:lvl9pPr>
          </a:lstStyle>
          <a:p>
            <a:endParaRPr/>
          </a:p>
        </p:txBody>
      </p:sp>
      <p:sp>
        <p:nvSpPr>
          <p:cNvPr id="45" name="Shape 45"/>
          <p:cNvSpPr txBox="1">
            <a:spLocks noGrp="1"/>
          </p:cNvSpPr>
          <p:nvPr>
            <p:ph type="ftr" idx="11"/>
          </p:nvPr>
        </p:nvSpPr>
        <p:spPr>
          <a:xfrm>
            <a:off x="3124200" y="6248400"/>
            <a:ext cx="2895600" cy="457200"/>
          </a:xfrm>
          <a:prstGeom prst="rect">
            <a:avLst/>
          </a:prstGeom>
          <a:noFill/>
          <a:ln>
            <a:noFill/>
          </a:ln>
        </p:spPr>
        <p:txBody>
          <a:bodyPr wrap="square" lIns="91425" tIns="91425" rIns="91425" bIns="91425" anchor="t" anchorCtr="0"/>
          <a:lstStyle>
            <a:lvl1pPr marL="0" marR="0" lvl="0" indent="0" algn="l" rtl="0">
              <a:lnSpc>
                <a:spcPct val="100000"/>
              </a:lnSpc>
              <a:spcBef>
                <a:spcPts val="0"/>
              </a:spcBef>
              <a:spcAft>
                <a:spcPts val="0"/>
              </a:spcAft>
              <a:buSzPct val="58333"/>
              <a:buNone/>
              <a:defRPr sz="2400" b="0" i="0" u="none" strike="noStrike" cap="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SzPct val="58333"/>
              <a:buNone/>
              <a:defRPr sz="24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SzPct val="58333"/>
              <a:buNone/>
              <a:defRPr sz="24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SzPct val="58333"/>
              <a:buNone/>
              <a:defRPr sz="24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SzPct val="58333"/>
              <a:buNone/>
              <a:defRPr sz="24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SzPct val="58333"/>
              <a:buNone/>
              <a:defRPr sz="24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SzPct val="58333"/>
              <a:buNone/>
              <a:defRPr sz="24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SzPct val="58333"/>
              <a:buNone/>
              <a:defRPr sz="24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SzPct val="58333"/>
              <a:buNone/>
              <a:defRPr sz="2400" b="0" i="0" u="none" strike="noStrike" cap="none">
                <a:solidFill>
                  <a:schemeClr val="dk1"/>
                </a:solidFill>
                <a:latin typeface="Arial"/>
                <a:ea typeface="Arial"/>
                <a:cs typeface="Arial"/>
                <a:sym typeface="Arial"/>
              </a:defRPr>
            </a:lvl9pPr>
          </a:lstStyle>
          <a:p>
            <a:endParaRPr/>
          </a:p>
        </p:txBody>
      </p:sp>
      <p:sp>
        <p:nvSpPr>
          <p:cNvPr id="46" name="Shape 46"/>
          <p:cNvSpPr txBox="1">
            <a:spLocks noGrp="1"/>
          </p:cNvSpPr>
          <p:nvPr>
            <p:ph type="sldNum" idx="12"/>
          </p:nvPr>
        </p:nvSpPr>
        <p:spPr>
          <a:xfrm>
            <a:off x="6553200" y="6248400"/>
            <a:ext cx="1905000" cy="457200"/>
          </a:xfrm>
          <a:prstGeom prst="rect">
            <a:avLst/>
          </a:prstGeom>
          <a:noFill/>
          <a:ln>
            <a:noFill/>
          </a:ln>
        </p:spPr>
        <p:txBody>
          <a:bodyPr wrap="square" lIns="91425" tIns="45700" rIns="91425" bIns="45700" anchor="t" anchorCtr="0">
            <a:noAutofit/>
          </a:bodyPr>
          <a:lstStyle/>
          <a:p>
            <a:pPr marL="0" marR="0" lvl="0" indent="-88900" algn="r" rtl="0">
              <a:lnSpc>
                <a:spcPct val="100000"/>
              </a:lnSpc>
              <a:spcBef>
                <a:spcPts val="0"/>
              </a:spcBef>
              <a:spcAft>
                <a:spcPts val="0"/>
              </a:spcAft>
              <a:buClr>
                <a:schemeClr val="dk1"/>
              </a:buClr>
              <a:buSzPct val="100000"/>
              <a:buFont typeface="Arial"/>
              <a:buNone/>
            </a:pPr>
            <a:fld id="{00000000-1234-1234-1234-123412341234}" type="slidenum">
              <a:rPr lang="en-US" sz="1400" b="0" i="0" u="none" strike="noStrike" cap="none">
                <a:solidFill>
                  <a:schemeClr val="dk1"/>
                </a:solidFill>
                <a:latin typeface="Arial"/>
                <a:ea typeface="Arial"/>
                <a:cs typeface="Arial"/>
                <a:sym typeface="Arial"/>
              </a:rPr>
              <a:t>‹#›</a:t>
            </a:fld>
            <a:endParaRPr lang="en-US" sz="1400" b="0" i="0" u="none" strike="noStrike" cap="none">
              <a:solidFill>
                <a:schemeClr val="dk1"/>
              </a:solidFill>
              <a:latin typeface="Arial"/>
              <a:ea typeface="Arial"/>
              <a:cs typeface="Arial"/>
              <a:sym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47"/>
        <p:cNvGrpSpPr/>
        <p:nvPr/>
      </p:nvGrpSpPr>
      <p:grpSpPr>
        <a:xfrm>
          <a:off x="0" y="0"/>
          <a:ext cx="0" cy="0"/>
          <a:chOff x="0" y="0"/>
          <a:chExt cx="0" cy="0"/>
        </a:xfrm>
      </p:grpSpPr>
      <p:sp>
        <p:nvSpPr>
          <p:cNvPr id="48" name="Shape 48"/>
          <p:cNvSpPr txBox="1">
            <a:spLocks noGrp="1"/>
          </p:cNvSpPr>
          <p:nvPr>
            <p:ph type="title"/>
          </p:nvPr>
        </p:nvSpPr>
        <p:spPr>
          <a:xfrm>
            <a:off x="685800" y="609600"/>
            <a:ext cx="7772400" cy="1143000"/>
          </a:xfrm>
          <a:prstGeom prst="rect">
            <a:avLst/>
          </a:prstGeom>
          <a:noFill/>
          <a:ln>
            <a:noFill/>
          </a:ln>
        </p:spPr>
        <p:txBody>
          <a:bodyPr wrap="square" lIns="91425" tIns="91425" rIns="91425" bIns="91425" anchor="ctr" anchorCtr="0"/>
          <a:lstStyle>
            <a:lvl1pPr marL="0" marR="0" lvl="0" indent="0" algn="ctr" rtl="0">
              <a:spcBef>
                <a:spcPts val="0"/>
              </a:spcBef>
              <a:spcAft>
                <a:spcPts val="0"/>
              </a:spcAft>
              <a:buSzPct val="31818"/>
              <a:buNone/>
              <a:defRPr sz="4400" b="0" i="0" u="none" strike="noStrike" cap="none">
                <a:solidFill>
                  <a:schemeClr val="dk2"/>
                </a:solidFill>
                <a:latin typeface="Arial"/>
                <a:ea typeface="Arial"/>
                <a:cs typeface="Arial"/>
                <a:sym typeface="Arial"/>
              </a:defRPr>
            </a:lvl1pPr>
            <a:lvl2pPr marL="0" marR="0" lvl="1" indent="0" algn="ctr" rtl="0">
              <a:spcBef>
                <a:spcPts val="0"/>
              </a:spcBef>
              <a:spcAft>
                <a:spcPts val="0"/>
              </a:spcAft>
              <a:buSzPct val="31818"/>
              <a:buNone/>
              <a:defRPr sz="4400" b="0" i="0" u="none" strike="noStrike" cap="none">
                <a:solidFill>
                  <a:schemeClr val="dk2"/>
                </a:solidFill>
                <a:latin typeface="Arial"/>
                <a:ea typeface="Arial"/>
                <a:cs typeface="Arial"/>
                <a:sym typeface="Arial"/>
              </a:defRPr>
            </a:lvl2pPr>
            <a:lvl3pPr marL="0" marR="0" lvl="2" indent="0" algn="ctr" rtl="0">
              <a:spcBef>
                <a:spcPts val="0"/>
              </a:spcBef>
              <a:spcAft>
                <a:spcPts val="0"/>
              </a:spcAft>
              <a:buSzPct val="31818"/>
              <a:buNone/>
              <a:defRPr sz="4400" b="0" i="0" u="none" strike="noStrike" cap="none">
                <a:solidFill>
                  <a:schemeClr val="dk2"/>
                </a:solidFill>
                <a:latin typeface="Arial"/>
                <a:ea typeface="Arial"/>
                <a:cs typeface="Arial"/>
                <a:sym typeface="Arial"/>
              </a:defRPr>
            </a:lvl3pPr>
            <a:lvl4pPr marL="0" marR="0" lvl="3" indent="0" algn="ctr" rtl="0">
              <a:spcBef>
                <a:spcPts val="0"/>
              </a:spcBef>
              <a:spcAft>
                <a:spcPts val="0"/>
              </a:spcAft>
              <a:buSzPct val="31818"/>
              <a:buNone/>
              <a:defRPr sz="4400" b="0" i="0" u="none" strike="noStrike" cap="none">
                <a:solidFill>
                  <a:schemeClr val="dk2"/>
                </a:solidFill>
                <a:latin typeface="Arial"/>
                <a:ea typeface="Arial"/>
                <a:cs typeface="Arial"/>
                <a:sym typeface="Arial"/>
              </a:defRPr>
            </a:lvl4pPr>
            <a:lvl5pPr marL="0" marR="0" lvl="4" indent="0" algn="ctr" rtl="0">
              <a:spcBef>
                <a:spcPts val="0"/>
              </a:spcBef>
              <a:spcAft>
                <a:spcPts val="0"/>
              </a:spcAft>
              <a:buSzPct val="31818"/>
              <a:buNone/>
              <a:defRPr sz="4400" b="0" i="0" u="none" strike="noStrike" cap="none">
                <a:solidFill>
                  <a:schemeClr val="dk2"/>
                </a:solidFill>
                <a:latin typeface="Arial"/>
                <a:ea typeface="Arial"/>
                <a:cs typeface="Arial"/>
                <a:sym typeface="Arial"/>
              </a:defRPr>
            </a:lvl5pPr>
            <a:lvl6pPr marL="457200" marR="0" lvl="5" indent="0" algn="ctr" rtl="0">
              <a:spcBef>
                <a:spcPts val="0"/>
              </a:spcBef>
              <a:spcAft>
                <a:spcPts val="0"/>
              </a:spcAft>
              <a:buSzPct val="31818"/>
              <a:buNone/>
              <a:defRPr sz="4400" b="0" i="0" u="none" strike="noStrike" cap="none">
                <a:solidFill>
                  <a:schemeClr val="dk2"/>
                </a:solidFill>
                <a:latin typeface="Arial"/>
                <a:ea typeface="Arial"/>
                <a:cs typeface="Arial"/>
                <a:sym typeface="Arial"/>
              </a:defRPr>
            </a:lvl6pPr>
            <a:lvl7pPr marL="914400" marR="0" lvl="6" indent="0" algn="ctr" rtl="0">
              <a:spcBef>
                <a:spcPts val="0"/>
              </a:spcBef>
              <a:spcAft>
                <a:spcPts val="0"/>
              </a:spcAft>
              <a:buSzPct val="31818"/>
              <a:buNone/>
              <a:defRPr sz="4400" b="0" i="0" u="none" strike="noStrike" cap="none">
                <a:solidFill>
                  <a:schemeClr val="dk2"/>
                </a:solidFill>
                <a:latin typeface="Arial"/>
                <a:ea typeface="Arial"/>
                <a:cs typeface="Arial"/>
                <a:sym typeface="Arial"/>
              </a:defRPr>
            </a:lvl7pPr>
            <a:lvl8pPr marL="1371600" marR="0" lvl="7" indent="0" algn="ctr" rtl="0">
              <a:spcBef>
                <a:spcPts val="0"/>
              </a:spcBef>
              <a:spcAft>
                <a:spcPts val="0"/>
              </a:spcAft>
              <a:buSzPct val="31818"/>
              <a:buNone/>
              <a:defRPr sz="4400" b="0" i="0" u="none" strike="noStrike" cap="none">
                <a:solidFill>
                  <a:schemeClr val="dk2"/>
                </a:solidFill>
                <a:latin typeface="Arial"/>
                <a:ea typeface="Arial"/>
                <a:cs typeface="Arial"/>
                <a:sym typeface="Arial"/>
              </a:defRPr>
            </a:lvl8pPr>
            <a:lvl9pPr marL="1828800" marR="0" lvl="8" indent="0" algn="ctr" rtl="0">
              <a:spcBef>
                <a:spcPts val="0"/>
              </a:spcBef>
              <a:spcAft>
                <a:spcPts val="0"/>
              </a:spcAft>
              <a:buSzPct val="31818"/>
              <a:buNone/>
              <a:defRPr sz="4400" b="0" i="0" u="none" strike="noStrike" cap="none">
                <a:solidFill>
                  <a:schemeClr val="dk2"/>
                </a:solidFill>
                <a:latin typeface="Arial"/>
                <a:ea typeface="Arial"/>
                <a:cs typeface="Arial"/>
                <a:sym typeface="Arial"/>
              </a:defRPr>
            </a:lvl9pPr>
          </a:lstStyle>
          <a:p>
            <a:endParaRPr/>
          </a:p>
        </p:txBody>
      </p:sp>
      <p:sp>
        <p:nvSpPr>
          <p:cNvPr id="49" name="Shape 49"/>
          <p:cNvSpPr txBox="1">
            <a:spLocks noGrp="1"/>
          </p:cNvSpPr>
          <p:nvPr>
            <p:ph type="dt" idx="10"/>
          </p:nvPr>
        </p:nvSpPr>
        <p:spPr>
          <a:xfrm>
            <a:off x="685800" y="6248400"/>
            <a:ext cx="1905000" cy="457200"/>
          </a:xfrm>
          <a:prstGeom prst="rect">
            <a:avLst/>
          </a:prstGeom>
          <a:noFill/>
          <a:ln>
            <a:noFill/>
          </a:ln>
        </p:spPr>
        <p:txBody>
          <a:bodyPr wrap="square" lIns="91425" tIns="91425" rIns="91425" bIns="91425" anchor="t" anchorCtr="0"/>
          <a:lstStyle>
            <a:lvl1pPr marL="0" marR="0" lvl="0" indent="0" algn="l" rtl="0">
              <a:lnSpc>
                <a:spcPct val="100000"/>
              </a:lnSpc>
              <a:spcBef>
                <a:spcPts val="0"/>
              </a:spcBef>
              <a:spcAft>
                <a:spcPts val="0"/>
              </a:spcAft>
              <a:buSzPct val="58333"/>
              <a:buNone/>
              <a:defRPr sz="2400" b="0" i="0" u="none" strike="noStrike" cap="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SzPct val="58333"/>
              <a:buNone/>
              <a:defRPr sz="24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SzPct val="58333"/>
              <a:buNone/>
              <a:defRPr sz="24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SzPct val="58333"/>
              <a:buNone/>
              <a:defRPr sz="24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SzPct val="58333"/>
              <a:buNone/>
              <a:defRPr sz="24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SzPct val="58333"/>
              <a:buNone/>
              <a:defRPr sz="24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SzPct val="58333"/>
              <a:buNone/>
              <a:defRPr sz="24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SzPct val="58333"/>
              <a:buNone/>
              <a:defRPr sz="24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SzPct val="58333"/>
              <a:buNone/>
              <a:defRPr sz="2400" b="0" i="0" u="none" strike="noStrike" cap="none">
                <a:solidFill>
                  <a:schemeClr val="dk1"/>
                </a:solidFill>
                <a:latin typeface="Arial"/>
                <a:ea typeface="Arial"/>
                <a:cs typeface="Arial"/>
                <a:sym typeface="Arial"/>
              </a:defRPr>
            </a:lvl9pPr>
          </a:lstStyle>
          <a:p>
            <a:endParaRPr/>
          </a:p>
        </p:txBody>
      </p:sp>
      <p:sp>
        <p:nvSpPr>
          <p:cNvPr id="50" name="Shape 50"/>
          <p:cNvSpPr txBox="1">
            <a:spLocks noGrp="1"/>
          </p:cNvSpPr>
          <p:nvPr>
            <p:ph type="ftr" idx="11"/>
          </p:nvPr>
        </p:nvSpPr>
        <p:spPr>
          <a:xfrm>
            <a:off x="3124200" y="6248400"/>
            <a:ext cx="2895600" cy="457200"/>
          </a:xfrm>
          <a:prstGeom prst="rect">
            <a:avLst/>
          </a:prstGeom>
          <a:noFill/>
          <a:ln>
            <a:noFill/>
          </a:ln>
        </p:spPr>
        <p:txBody>
          <a:bodyPr wrap="square" lIns="91425" tIns="91425" rIns="91425" bIns="91425" anchor="t" anchorCtr="0"/>
          <a:lstStyle>
            <a:lvl1pPr marL="0" marR="0" lvl="0" indent="0" algn="l" rtl="0">
              <a:lnSpc>
                <a:spcPct val="100000"/>
              </a:lnSpc>
              <a:spcBef>
                <a:spcPts val="0"/>
              </a:spcBef>
              <a:spcAft>
                <a:spcPts val="0"/>
              </a:spcAft>
              <a:buSzPct val="58333"/>
              <a:buNone/>
              <a:defRPr sz="2400" b="0" i="0" u="none" strike="noStrike" cap="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SzPct val="58333"/>
              <a:buNone/>
              <a:defRPr sz="24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SzPct val="58333"/>
              <a:buNone/>
              <a:defRPr sz="24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SzPct val="58333"/>
              <a:buNone/>
              <a:defRPr sz="24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SzPct val="58333"/>
              <a:buNone/>
              <a:defRPr sz="24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SzPct val="58333"/>
              <a:buNone/>
              <a:defRPr sz="24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SzPct val="58333"/>
              <a:buNone/>
              <a:defRPr sz="24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SzPct val="58333"/>
              <a:buNone/>
              <a:defRPr sz="24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SzPct val="58333"/>
              <a:buNone/>
              <a:defRPr sz="2400" b="0" i="0" u="none" strike="noStrike" cap="none">
                <a:solidFill>
                  <a:schemeClr val="dk1"/>
                </a:solidFill>
                <a:latin typeface="Arial"/>
                <a:ea typeface="Arial"/>
                <a:cs typeface="Arial"/>
                <a:sym typeface="Arial"/>
              </a:defRPr>
            </a:lvl9pPr>
          </a:lstStyle>
          <a:p>
            <a:endParaRPr/>
          </a:p>
        </p:txBody>
      </p:sp>
      <p:sp>
        <p:nvSpPr>
          <p:cNvPr id="51" name="Shape 51"/>
          <p:cNvSpPr txBox="1">
            <a:spLocks noGrp="1"/>
          </p:cNvSpPr>
          <p:nvPr>
            <p:ph type="sldNum" idx="12"/>
          </p:nvPr>
        </p:nvSpPr>
        <p:spPr>
          <a:xfrm>
            <a:off x="6553200" y="6248400"/>
            <a:ext cx="1905000" cy="457200"/>
          </a:xfrm>
          <a:prstGeom prst="rect">
            <a:avLst/>
          </a:prstGeom>
          <a:noFill/>
          <a:ln>
            <a:noFill/>
          </a:ln>
        </p:spPr>
        <p:txBody>
          <a:bodyPr wrap="square" lIns="91425" tIns="45700" rIns="91425" bIns="45700" anchor="t" anchorCtr="0">
            <a:noAutofit/>
          </a:bodyPr>
          <a:lstStyle/>
          <a:p>
            <a:pPr marL="0" marR="0" lvl="0" indent="-88900" algn="r" rtl="0">
              <a:lnSpc>
                <a:spcPct val="100000"/>
              </a:lnSpc>
              <a:spcBef>
                <a:spcPts val="0"/>
              </a:spcBef>
              <a:spcAft>
                <a:spcPts val="0"/>
              </a:spcAft>
              <a:buClr>
                <a:schemeClr val="dk1"/>
              </a:buClr>
              <a:buSzPct val="100000"/>
              <a:buFont typeface="Arial"/>
              <a:buNone/>
            </a:pPr>
            <a:fld id="{00000000-1234-1234-1234-123412341234}" type="slidenum">
              <a:rPr lang="en-US" sz="1400" b="0" i="0" u="none" strike="noStrike" cap="none">
                <a:solidFill>
                  <a:schemeClr val="dk1"/>
                </a:solidFill>
                <a:latin typeface="Arial"/>
                <a:ea typeface="Arial"/>
                <a:cs typeface="Arial"/>
                <a:sym typeface="Arial"/>
              </a:rPr>
              <a:t>‹#›</a:t>
            </a:fld>
            <a:endParaRPr lang="en-US" sz="1400" b="0" i="0" u="none" strike="noStrike" cap="none">
              <a:solidFill>
                <a:schemeClr val="dk1"/>
              </a:solidFill>
              <a:latin typeface="Arial"/>
              <a:ea typeface="Arial"/>
              <a:cs typeface="Arial"/>
              <a:sym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52"/>
        <p:cNvGrpSpPr/>
        <p:nvPr/>
      </p:nvGrpSpPr>
      <p:grpSpPr>
        <a:xfrm>
          <a:off x="0" y="0"/>
          <a:ext cx="0" cy="0"/>
          <a:chOff x="0" y="0"/>
          <a:chExt cx="0" cy="0"/>
        </a:xfrm>
      </p:grpSpPr>
      <p:sp>
        <p:nvSpPr>
          <p:cNvPr id="53" name="Shape 53"/>
          <p:cNvSpPr txBox="1">
            <a:spLocks noGrp="1"/>
          </p:cNvSpPr>
          <p:nvPr>
            <p:ph type="title"/>
          </p:nvPr>
        </p:nvSpPr>
        <p:spPr>
          <a:xfrm>
            <a:off x="457200" y="274638"/>
            <a:ext cx="8229600" cy="1143000"/>
          </a:xfrm>
          <a:prstGeom prst="rect">
            <a:avLst/>
          </a:prstGeom>
          <a:noFill/>
          <a:ln>
            <a:noFill/>
          </a:ln>
        </p:spPr>
        <p:txBody>
          <a:bodyPr wrap="square" lIns="91425" tIns="91425" rIns="91425" bIns="91425" anchor="ctr" anchorCtr="0"/>
          <a:lstStyle>
            <a:lvl1pPr marL="0" marR="0" lvl="0" indent="0" algn="ctr" rtl="0">
              <a:spcBef>
                <a:spcPts val="0"/>
              </a:spcBef>
              <a:spcAft>
                <a:spcPts val="0"/>
              </a:spcAft>
              <a:buSzPct val="31818"/>
              <a:buNone/>
              <a:defRPr sz="4400" b="0" i="0" u="none" strike="noStrike" cap="none">
                <a:solidFill>
                  <a:schemeClr val="dk2"/>
                </a:solidFill>
                <a:latin typeface="Arial"/>
                <a:ea typeface="Arial"/>
                <a:cs typeface="Arial"/>
                <a:sym typeface="Arial"/>
              </a:defRPr>
            </a:lvl1pPr>
            <a:lvl2pPr marL="0" marR="0" lvl="1" indent="0" algn="ctr" rtl="0">
              <a:spcBef>
                <a:spcPts val="0"/>
              </a:spcBef>
              <a:spcAft>
                <a:spcPts val="0"/>
              </a:spcAft>
              <a:buSzPct val="31818"/>
              <a:buNone/>
              <a:defRPr sz="4400" b="0" i="0" u="none" strike="noStrike" cap="none">
                <a:solidFill>
                  <a:schemeClr val="dk2"/>
                </a:solidFill>
                <a:latin typeface="Arial"/>
                <a:ea typeface="Arial"/>
                <a:cs typeface="Arial"/>
                <a:sym typeface="Arial"/>
              </a:defRPr>
            </a:lvl2pPr>
            <a:lvl3pPr marL="0" marR="0" lvl="2" indent="0" algn="ctr" rtl="0">
              <a:spcBef>
                <a:spcPts val="0"/>
              </a:spcBef>
              <a:spcAft>
                <a:spcPts val="0"/>
              </a:spcAft>
              <a:buSzPct val="31818"/>
              <a:buNone/>
              <a:defRPr sz="4400" b="0" i="0" u="none" strike="noStrike" cap="none">
                <a:solidFill>
                  <a:schemeClr val="dk2"/>
                </a:solidFill>
                <a:latin typeface="Arial"/>
                <a:ea typeface="Arial"/>
                <a:cs typeface="Arial"/>
                <a:sym typeface="Arial"/>
              </a:defRPr>
            </a:lvl3pPr>
            <a:lvl4pPr marL="0" marR="0" lvl="3" indent="0" algn="ctr" rtl="0">
              <a:spcBef>
                <a:spcPts val="0"/>
              </a:spcBef>
              <a:spcAft>
                <a:spcPts val="0"/>
              </a:spcAft>
              <a:buSzPct val="31818"/>
              <a:buNone/>
              <a:defRPr sz="4400" b="0" i="0" u="none" strike="noStrike" cap="none">
                <a:solidFill>
                  <a:schemeClr val="dk2"/>
                </a:solidFill>
                <a:latin typeface="Arial"/>
                <a:ea typeface="Arial"/>
                <a:cs typeface="Arial"/>
                <a:sym typeface="Arial"/>
              </a:defRPr>
            </a:lvl4pPr>
            <a:lvl5pPr marL="0" marR="0" lvl="4" indent="0" algn="ctr" rtl="0">
              <a:spcBef>
                <a:spcPts val="0"/>
              </a:spcBef>
              <a:spcAft>
                <a:spcPts val="0"/>
              </a:spcAft>
              <a:buSzPct val="31818"/>
              <a:buNone/>
              <a:defRPr sz="4400" b="0" i="0" u="none" strike="noStrike" cap="none">
                <a:solidFill>
                  <a:schemeClr val="dk2"/>
                </a:solidFill>
                <a:latin typeface="Arial"/>
                <a:ea typeface="Arial"/>
                <a:cs typeface="Arial"/>
                <a:sym typeface="Arial"/>
              </a:defRPr>
            </a:lvl5pPr>
            <a:lvl6pPr marL="457200" marR="0" lvl="5" indent="0" algn="ctr" rtl="0">
              <a:spcBef>
                <a:spcPts val="0"/>
              </a:spcBef>
              <a:spcAft>
                <a:spcPts val="0"/>
              </a:spcAft>
              <a:buSzPct val="31818"/>
              <a:buNone/>
              <a:defRPr sz="4400" b="0" i="0" u="none" strike="noStrike" cap="none">
                <a:solidFill>
                  <a:schemeClr val="dk2"/>
                </a:solidFill>
                <a:latin typeface="Arial"/>
                <a:ea typeface="Arial"/>
                <a:cs typeface="Arial"/>
                <a:sym typeface="Arial"/>
              </a:defRPr>
            </a:lvl6pPr>
            <a:lvl7pPr marL="914400" marR="0" lvl="6" indent="0" algn="ctr" rtl="0">
              <a:spcBef>
                <a:spcPts val="0"/>
              </a:spcBef>
              <a:spcAft>
                <a:spcPts val="0"/>
              </a:spcAft>
              <a:buSzPct val="31818"/>
              <a:buNone/>
              <a:defRPr sz="4400" b="0" i="0" u="none" strike="noStrike" cap="none">
                <a:solidFill>
                  <a:schemeClr val="dk2"/>
                </a:solidFill>
                <a:latin typeface="Arial"/>
                <a:ea typeface="Arial"/>
                <a:cs typeface="Arial"/>
                <a:sym typeface="Arial"/>
              </a:defRPr>
            </a:lvl7pPr>
            <a:lvl8pPr marL="1371600" marR="0" lvl="7" indent="0" algn="ctr" rtl="0">
              <a:spcBef>
                <a:spcPts val="0"/>
              </a:spcBef>
              <a:spcAft>
                <a:spcPts val="0"/>
              </a:spcAft>
              <a:buSzPct val="31818"/>
              <a:buNone/>
              <a:defRPr sz="4400" b="0" i="0" u="none" strike="noStrike" cap="none">
                <a:solidFill>
                  <a:schemeClr val="dk2"/>
                </a:solidFill>
                <a:latin typeface="Arial"/>
                <a:ea typeface="Arial"/>
                <a:cs typeface="Arial"/>
                <a:sym typeface="Arial"/>
              </a:defRPr>
            </a:lvl8pPr>
            <a:lvl9pPr marL="1828800" marR="0" lvl="8" indent="0" algn="ctr" rtl="0">
              <a:spcBef>
                <a:spcPts val="0"/>
              </a:spcBef>
              <a:spcAft>
                <a:spcPts val="0"/>
              </a:spcAft>
              <a:buSzPct val="31818"/>
              <a:buNone/>
              <a:defRPr sz="4400" b="0" i="0" u="none" strike="noStrike" cap="none">
                <a:solidFill>
                  <a:schemeClr val="dk2"/>
                </a:solidFill>
                <a:latin typeface="Arial"/>
                <a:ea typeface="Arial"/>
                <a:cs typeface="Arial"/>
                <a:sym typeface="Arial"/>
              </a:defRPr>
            </a:lvl9pPr>
          </a:lstStyle>
          <a:p>
            <a:endParaRPr/>
          </a:p>
        </p:txBody>
      </p:sp>
      <p:sp>
        <p:nvSpPr>
          <p:cNvPr id="54" name="Shape 54"/>
          <p:cNvSpPr txBox="1">
            <a:spLocks noGrp="1"/>
          </p:cNvSpPr>
          <p:nvPr>
            <p:ph type="body" idx="1"/>
          </p:nvPr>
        </p:nvSpPr>
        <p:spPr>
          <a:xfrm>
            <a:off x="457200" y="1535113"/>
            <a:ext cx="4040188" cy="639762"/>
          </a:xfrm>
          <a:prstGeom prst="rect">
            <a:avLst/>
          </a:prstGeom>
          <a:noFill/>
          <a:ln>
            <a:noFill/>
          </a:ln>
        </p:spPr>
        <p:txBody>
          <a:bodyPr wrap="square" lIns="91425" tIns="91425" rIns="91425" bIns="91425" anchor="b" anchorCtr="0"/>
          <a:lstStyle>
            <a:lvl1pPr marL="0" marR="0" lvl="0" indent="0" algn="l" rtl="0">
              <a:spcBef>
                <a:spcPts val="480"/>
              </a:spcBef>
              <a:spcAft>
                <a:spcPts val="0"/>
              </a:spcAft>
              <a:buClr>
                <a:schemeClr val="dk1"/>
              </a:buClr>
              <a:buSzPct val="100000"/>
              <a:buFont typeface="Arial"/>
              <a:buNone/>
              <a:defRPr sz="2400" b="1" i="0" u="none" strike="noStrike" cap="none">
                <a:solidFill>
                  <a:schemeClr val="dk1"/>
                </a:solidFill>
                <a:latin typeface="Arial"/>
                <a:ea typeface="Arial"/>
                <a:cs typeface="Arial"/>
                <a:sym typeface="Arial"/>
              </a:defRPr>
            </a:lvl1pPr>
            <a:lvl2pPr marL="457200" marR="0" lvl="1" indent="0" algn="l" rtl="0">
              <a:spcBef>
                <a:spcPts val="400"/>
              </a:spcBef>
              <a:spcAft>
                <a:spcPts val="0"/>
              </a:spcAft>
              <a:buClr>
                <a:schemeClr val="dk1"/>
              </a:buClr>
              <a:buSzPct val="100000"/>
              <a:buFont typeface="Arial"/>
              <a:buNone/>
              <a:defRPr sz="2000" b="1" i="0" u="none" strike="noStrike" cap="none">
                <a:solidFill>
                  <a:schemeClr val="dk1"/>
                </a:solidFill>
                <a:latin typeface="Arial"/>
                <a:ea typeface="Arial"/>
                <a:cs typeface="Arial"/>
                <a:sym typeface="Arial"/>
              </a:defRPr>
            </a:lvl2pPr>
            <a:lvl3pPr marL="914400" marR="0" lvl="2" indent="0" algn="l" rtl="0">
              <a:spcBef>
                <a:spcPts val="360"/>
              </a:spcBef>
              <a:spcAft>
                <a:spcPts val="0"/>
              </a:spcAft>
              <a:buClr>
                <a:schemeClr val="dk1"/>
              </a:buClr>
              <a:buSzPct val="100000"/>
              <a:buFont typeface="Arial"/>
              <a:buNone/>
              <a:defRPr sz="1800" b="1" i="0" u="none" strike="noStrike" cap="none">
                <a:solidFill>
                  <a:schemeClr val="dk1"/>
                </a:solidFill>
                <a:latin typeface="Arial"/>
                <a:ea typeface="Arial"/>
                <a:cs typeface="Arial"/>
                <a:sym typeface="Arial"/>
              </a:defRPr>
            </a:lvl3pPr>
            <a:lvl4pPr marL="1371600" marR="0" lvl="3" indent="0" algn="l" rtl="0">
              <a:spcBef>
                <a:spcPts val="320"/>
              </a:spcBef>
              <a:spcAft>
                <a:spcPts val="0"/>
              </a:spcAft>
              <a:buClr>
                <a:schemeClr val="dk1"/>
              </a:buClr>
              <a:buSzPct val="100000"/>
              <a:buFont typeface="Arial"/>
              <a:buNone/>
              <a:defRPr sz="1600" b="1" i="0" u="none" strike="noStrike" cap="none">
                <a:solidFill>
                  <a:schemeClr val="dk1"/>
                </a:solidFill>
                <a:latin typeface="Arial"/>
                <a:ea typeface="Arial"/>
                <a:cs typeface="Arial"/>
                <a:sym typeface="Arial"/>
              </a:defRPr>
            </a:lvl4pPr>
            <a:lvl5pPr marL="1828800" marR="0" lvl="4" indent="0" algn="l" rtl="0">
              <a:spcBef>
                <a:spcPts val="320"/>
              </a:spcBef>
              <a:spcAft>
                <a:spcPts val="0"/>
              </a:spcAft>
              <a:buClr>
                <a:schemeClr val="dk1"/>
              </a:buClr>
              <a:buSzPct val="100000"/>
              <a:buFont typeface="Arial"/>
              <a:buNone/>
              <a:defRPr sz="1600" b="1" i="0" u="none" strike="noStrike" cap="none">
                <a:solidFill>
                  <a:schemeClr val="dk1"/>
                </a:solidFill>
                <a:latin typeface="Arial"/>
                <a:ea typeface="Arial"/>
                <a:cs typeface="Arial"/>
                <a:sym typeface="Arial"/>
              </a:defRPr>
            </a:lvl5pPr>
            <a:lvl6pPr marL="2286000" marR="0" lvl="5" indent="0" algn="l" rtl="0">
              <a:spcBef>
                <a:spcPts val="320"/>
              </a:spcBef>
              <a:spcAft>
                <a:spcPts val="0"/>
              </a:spcAft>
              <a:buClr>
                <a:schemeClr val="dk1"/>
              </a:buClr>
              <a:buSzPct val="100000"/>
              <a:buFont typeface="Arial"/>
              <a:buNone/>
              <a:defRPr sz="1600" b="1" i="0" u="none" strike="noStrike" cap="none">
                <a:solidFill>
                  <a:schemeClr val="dk1"/>
                </a:solidFill>
                <a:latin typeface="Arial"/>
                <a:ea typeface="Arial"/>
                <a:cs typeface="Arial"/>
                <a:sym typeface="Arial"/>
              </a:defRPr>
            </a:lvl6pPr>
            <a:lvl7pPr marL="2743200" marR="0" lvl="6" indent="0" algn="l" rtl="0">
              <a:spcBef>
                <a:spcPts val="320"/>
              </a:spcBef>
              <a:spcAft>
                <a:spcPts val="0"/>
              </a:spcAft>
              <a:buClr>
                <a:schemeClr val="dk1"/>
              </a:buClr>
              <a:buSzPct val="100000"/>
              <a:buFont typeface="Arial"/>
              <a:buNone/>
              <a:defRPr sz="1600" b="1" i="0" u="none" strike="noStrike" cap="none">
                <a:solidFill>
                  <a:schemeClr val="dk1"/>
                </a:solidFill>
                <a:latin typeface="Arial"/>
                <a:ea typeface="Arial"/>
                <a:cs typeface="Arial"/>
                <a:sym typeface="Arial"/>
              </a:defRPr>
            </a:lvl7pPr>
            <a:lvl8pPr marL="3200400" marR="0" lvl="7" indent="0" algn="l" rtl="0">
              <a:spcBef>
                <a:spcPts val="320"/>
              </a:spcBef>
              <a:spcAft>
                <a:spcPts val="0"/>
              </a:spcAft>
              <a:buClr>
                <a:schemeClr val="dk1"/>
              </a:buClr>
              <a:buSzPct val="100000"/>
              <a:buFont typeface="Arial"/>
              <a:buNone/>
              <a:defRPr sz="1600" b="1" i="0" u="none" strike="noStrike" cap="none">
                <a:solidFill>
                  <a:schemeClr val="dk1"/>
                </a:solidFill>
                <a:latin typeface="Arial"/>
                <a:ea typeface="Arial"/>
                <a:cs typeface="Arial"/>
                <a:sym typeface="Arial"/>
              </a:defRPr>
            </a:lvl8pPr>
            <a:lvl9pPr marL="3657600" marR="0" lvl="8" indent="0" algn="l" rtl="0">
              <a:spcBef>
                <a:spcPts val="320"/>
              </a:spcBef>
              <a:spcAft>
                <a:spcPts val="0"/>
              </a:spcAft>
              <a:buClr>
                <a:schemeClr val="dk1"/>
              </a:buClr>
              <a:buSzPct val="100000"/>
              <a:buFont typeface="Arial"/>
              <a:buNone/>
              <a:defRPr sz="1600" b="1" i="0" u="none" strike="noStrike" cap="none">
                <a:solidFill>
                  <a:schemeClr val="dk1"/>
                </a:solidFill>
                <a:latin typeface="Arial"/>
                <a:ea typeface="Arial"/>
                <a:cs typeface="Arial"/>
                <a:sym typeface="Arial"/>
              </a:defRPr>
            </a:lvl9pPr>
          </a:lstStyle>
          <a:p>
            <a:endParaRPr/>
          </a:p>
        </p:txBody>
      </p:sp>
      <p:sp>
        <p:nvSpPr>
          <p:cNvPr id="55" name="Shape 55"/>
          <p:cNvSpPr txBox="1">
            <a:spLocks noGrp="1"/>
          </p:cNvSpPr>
          <p:nvPr>
            <p:ph type="body" idx="2"/>
          </p:nvPr>
        </p:nvSpPr>
        <p:spPr>
          <a:xfrm>
            <a:off x="457200" y="2174875"/>
            <a:ext cx="4040188" cy="3951288"/>
          </a:xfrm>
          <a:prstGeom prst="rect">
            <a:avLst/>
          </a:prstGeom>
          <a:noFill/>
          <a:ln>
            <a:noFill/>
          </a:ln>
        </p:spPr>
        <p:txBody>
          <a:bodyPr wrap="square" lIns="91425" tIns="91425" rIns="91425" bIns="91425" anchor="t" anchorCtr="0"/>
          <a:lstStyle>
            <a:lvl1pPr marL="342900" marR="0" lvl="0" indent="-190500" algn="l" rtl="0">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1pPr>
            <a:lvl2pPr marL="742950" marR="0" lvl="1" indent="-15875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2pPr>
            <a:lvl3pPr marL="1143000" marR="0" lvl="2" indent="-114300" algn="l" rtl="0">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3pPr>
            <a:lvl4pPr marL="1600200" marR="0" lvl="3" indent="-127000"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56" name="Shape 56"/>
          <p:cNvSpPr txBox="1">
            <a:spLocks noGrp="1"/>
          </p:cNvSpPr>
          <p:nvPr>
            <p:ph type="body" idx="3"/>
          </p:nvPr>
        </p:nvSpPr>
        <p:spPr>
          <a:xfrm>
            <a:off x="4645025" y="1535113"/>
            <a:ext cx="4041775" cy="639762"/>
          </a:xfrm>
          <a:prstGeom prst="rect">
            <a:avLst/>
          </a:prstGeom>
          <a:noFill/>
          <a:ln>
            <a:noFill/>
          </a:ln>
        </p:spPr>
        <p:txBody>
          <a:bodyPr wrap="square" lIns="91425" tIns="91425" rIns="91425" bIns="91425" anchor="b" anchorCtr="0"/>
          <a:lstStyle>
            <a:lvl1pPr marL="0" marR="0" lvl="0" indent="0" algn="l" rtl="0">
              <a:spcBef>
                <a:spcPts val="480"/>
              </a:spcBef>
              <a:spcAft>
                <a:spcPts val="0"/>
              </a:spcAft>
              <a:buClr>
                <a:schemeClr val="dk1"/>
              </a:buClr>
              <a:buSzPct val="100000"/>
              <a:buFont typeface="Arial"/>
              <a:buNone/>
              <a:defRPr sz="2400" b="1" i="0" u="none" strike="noStrike" cap="none">
                <a:solidFill>
                  <a:schemeClr val="dk1"/>
                </a:solidFill>
                <a:latin typeface="Arial"/>
                <a:ea typeface="Arial"/>
                <a:cs typeface="Arial"/>
                <a:sym typeface="Arial"/>
              </a:defRPr>
            </a:lvl1pPr>
            <a:lvl2pPr marL="457200" marR="0" lvl="1" indent="0" algn="l" rtl="0">
              <a:spcBef>
                <a:spcPts val="400"/>
              </a:spcBef>
              <a:spcAft>
                <a:spcPts val="0"/>
              </a:spcAft>
              <a:buClr>
                <a:schemeClr val="dk1"/>
              </a:buClr>
              <a:buSzPct val="100000"/>
              <a:buFont typeface="Arial"/>
              <a:buNone/>
              <a:defRPr sz="2000" b="1" i="0" u="none" strike="noStrike" cap="none">
                <a:solidFill>
                  <a:schemeClr val="dk1"/>
                </a:solidFill>
                <a:latin typeface="Arial"/>
                <a:ea typeface="Arial"/>
                <a:cs typeface="Arial"/>
                <a:sym typeface="Arial"/>
              </a:defRPr>
            </a:lvl2pPr>
            <a:lvl3pPr marL="914400" marR="0" lvl="2" indent="0" algn="l" rtl="0">
              <a:spcBef>
                <a:spcPts val="360"/>
              </a:spcBef>
              <a:spcAft>
                <a:spcPts val="0"/>
              </a:spcAft>
              <a:buClr>
                <a:schemeClr val="dk1"/>
              </a:buClr>
              <a:buSzPct val="100000"/>
              <a:buFont typeface="Arial"/>
              <a:buNone/>
              <a:defRPr sz="1800" b="1" i="0" u="none" strike="noStrike" cap="none">
                <a:solidFill>
                  <a:schemeClr val="dk1"/>
                </a:solidFill>
                <a:latin typeface="Arial"/>
                <a:ea typeface="Arial"/>
                <a:cs typeface="Arial"/>
                <a:sym typeface="Arial"/>
              </a:defRPr>
            </a:lvl3pPr>
            <a:lvl4pPr marL="1371600" marR="0" lvl="3" indent="0" algn="l" rtl="0">
              <a:spcBef>
                <a:spcPts val="320"/>
              </a:spcBef>
              <a:spcAft>
                <a:spcPts val="0"/>
              </a:spcAft>
              <a:buClr>
                <a:schemeClr val="dk1"/>
              </a:buClr>
              <a:buSzPct val="100000"/>
              <a:buFont typeface="Arial"/>
              <a:buNone/>
              <a:defRPr sz="1600" b="1" i="0" u="none" strike="noStrike" cap="none">
                <a:solidFill>
                  <a:schemeClr val="dk1"/>
                </a:solidFill>
                <a:latin typeface="Arial"/>
                <a:ea typeface="Arial"/>
                <a:cs typeface="Arial"/>
                <a:sym typeface="Arial"/>
              </a:defRPr>
            </a:lvl4pPr>
            <a:lvl5pPr marL="1828800" marR="0" lvl="4" indent="0" algn="l" rtl="0">
              <a:spcBef>
                <a:spcPts val="320"/>
              </a:spcBef>
              <a:spcAft>
                <a:spcPts val="0"/>
              </a:spcAft>
              <a:buClr>
                <a:schemeClr val="dk1"/>
              </a:buClr>
              <a:buSzPct val="100000"/>
              <a:buFont typeface="Arial"/>
              <a:buNone/>
              <a:defRPr sz="1600" b="1" i="0" u="none" strike="noStrike" cap="none">
                <a:solidFill>
                  <a:schemeClr val="dk1"/>
                </a:solidFill>
                <a:latin typeface="Arial"/>
                <a:ea typeface="Arial"/>
                <a:cs typeface="Arial"/>
                <a:sym typeface="Arial"/>
              </a:defRPr>
            </a:lvl5pPr>
            <a:lvl6pPr marL="2286000" marR="0" lvl="5" indent="0" algn="l" rtl="0">
              <a:spcBef>
                <a:spcPts val="320"/>
              </a:spcBef>
              <a:spcAft>
                <a:spcPts val="0"/>
              </a:spcAft>
              <a:buClr>
                <a:schemeClr val="dk1"/>
              </a:buClr>
              <a:buSzPct val="100000"/>
              <a:buFont typeface="Arial"/>
              <a:buNone/>
              <a:defRPr sz="1600" b="1" i="0" u="none" strike="noStrike" cap="none">
                <a:solidFill>
                  <a:schemeClr val="dk1"/>
                </a:solidFill>
                <a:latin typeface="Arial"/>
                <a:ea typeface="Arial"/>
                <a:cs typeface="Arial"/>
                <a:sym typeface="Arial"/>
              </a:defRPr>
            </a:lvl6pPr>
            <a:lvl7pPr marL="2743200" marR="0" lvl="6" indent="0" algn="l" rtl="0">
              <a:spcBef>
                <a:spcPts val="320"/>
              </a:spcBef>
              <a:spcAft>
                <a:spcPts val="0"/>
              </a:spcAft>
              <a:buClr>
                <a:schemeClr val="dk1"/>
              </a:buClr>
              <a:buSzPct val="100000"/>
              <a:buFont typeface="Arial"/>
              <a:buNone/>
              <a:defRPr sz="1600" b="1" i="0" u="none" strike="noStrike" cap="none">
                <a:solidFill>
                  <a:schemeClr val="dk1"/>
                </a:solidFill>
                <a:latin typeface="Arial"/>
                <a:ea typeface="Arial"/>
                <a:cs typeface="Arial"/>
                <a:sym typeface="Arial"/>
              </a:defRPr>
            </a:lvl7pPr>
            <a:lvl8pPr marL="3200400" marR="0" lvl="7" indent="0" algn="l" rtl="0">
              <a:spcBef>
                <a:spcPts val="320"/>
              </a:spcBef>
              <a:spcAft>
                <a:spcPts val="0"/>
              </a:spcAft>
              <a:buClr>
                <a:schemeClr val="dk1"/>
              </a:buClr>
              <a:buSzPct val="100000"/>
              <a:buFont typeface="Arial"/>
              <a:buNone/>
              <a:defRPr sz="1600" b="1" i="0" u="none" strike="noStrike" cap="none">
                <a:solidFill>
                  <a:schemeClr val="dk1"/>
                </a:solidFill>
                <a:latin typeface="Arial"/>
                <a:ea typeface="Arial"/>
                <a:cs typeface="Arial"/>
                <a:sym typeface="Arial"/>
              </a:defRPr>
            </a:lvl8pPr>
            <a:lvl9pPr marL="3657600" marR="0" lvl="8" indent="0" algn="l" rtl="0">
              <a:spcBef>
                <a:spcPts val="320"/>
              </a:spcBef>
              <a:spcAft>
                <a:spcPts val="0"/>
              </a:spcAft>
              <a:buClr>
                <a:schemeClr val="dk1"/>
              </a:buClr>
              <a:buSzPct val="100000"/>
              <a:buFont typeface="Arial"/>
              <a:buNone/>
              <a:defRPr sz="1600" b="1" i="0" u="none" strike="noStrike" cap="none">
                <a:solidFill>
                  <a:schemeClr val="dk1"/>
                </a:solidFill>
                <a:latin typeface="Arial"/>
                <a:ea typeface="Arial"/>
                <a:cs typeface="Arial"/>
                <a:sym typeface="Arial"/>
              </a:defRPr>
            </a:lvl9pPr>
          </a:lstStyle>
          <a:p>
            <a:endParaRPr/>
          </a:p>
        </p:txBody>
      </p:sp>
      <p:sp>
        <p:nvSpPr>
          <p:cNvPr id="57" name="Shape 57"/>
          <p:cNvSpPr txBox="1">
            <a:spLocks noGrp="1"/>
          </p:cNvSpPr>
          <p:nvPr>
            <p:ph type="body" idx="4"/>
          </p:nvPr>
        </p:nvSpPr>
        <p:spPr>
          <a:xfrm>
            <a:off x="4645025" y="2174875"/>
            <a:ext cx="4041775" cy="3951288"/>
          </a:xfrm>
          <a:prstGeom prst="rect">
            <a:avLst/>
          </a:prstGeom>
          <a:noFill/>
          <a:ln>
            <a:noFill/>
          </a:ln>
        </p:spPr>
        <p:txBody>
          <a:bodyPr wrap="square" lIns="91425" tIns="91425" rIns="91425" bIns="91425" anchor="t" anchorCtr="0"/>
          <a:lstStyle>
            <a:lvl1pPr marL="342900" marR="0" lvl="0" indent="-190500" algn="l" rtl="0">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1pPr>
            <a:lvl2pPr marL="742950" marR="0" lvl="1" indent="-15875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2pPr>
            <a:lvl3pPr marL="1143000" marR="0" lvl="2" indent="-114300" algn="l" rtl="0">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3pPr>
            <a:lvl4pPr marL="1600200" marR="0" lvl="3" indent="-127000"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58" name="Shape 58"/>
          <p:cNvSpPr txBox="1">
            <a:spLocks noGrp="1"/>
          </p:cNvSpPr>
          <p:nvPr>
            <p:ph type="dt" idx="10"/>
          </p:nvPr>
        </p:nvSpPr>
        <p:spPr>
          <a:xfrm>
            <a:off x="685800" y="6248400"/>
            <a:ext cx="1905000" cy="457200"/>
          </a:xfrm>
          <a:prstGeom prst="rect">
            <a:avLst/>
          </a:prstGeom>
          <a:noFill/>
          <a:ln>
            <a:noFill/>
          </a:ln>
        </p:spPr>
        <p:txBody>
          <a:bodyPr wrap="square" lIns="91425" tIns="91425" rIns="91425" bIns="91425" anchor="t" anchorCtr="0"/>
          <a:lstStyle>
            <a:lvl1pPr marL="0" marR="0" lvl="0" indent="0" algn="l" rtl="0">
              <a:lnSpc>
                <a:spcPct val="100000"/>
              </a:lnSpc>
              <a:spcBef>
                <a:spcPts val="0"/>
              </a:spcBef>
              <a:spcAft>
                <a:spcPts val="0"/>
              </a:spcAft>
              <a:buSzPct val="58333"/>
              <a:buNone/>
              <a:defRPr sz="2400" b="0" i="0" u="none" strike="noStrike" cap="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SzPct val="58333"/>
              <a:buNone/>
              <a:defRPr sz="24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SzPct val="58333"/>
              <a:buNone/>
              <a:defRPr sz="24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SzPct val="58333"/>
              <a:buNone/>
              <a:defRPr sz="24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SzPct val="58333"/>
              <a:buNone/>
              <a:defRPr sz="24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SzPct val="58333"/>
              <a:buNone/>
              <a:defRPr sz="24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SzPct val="58333"/>
              <a:buNone/>
              <a:defRPr sz="24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SzPct val="58333"/>
              <a:buNone/>
              <a:defRPr sz="24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SzPct val="58333"/>
              <a:buNone/>
              <a:defRPr sz="2400" b="0" i="0" u="none" strike="noStrike" cap="none">
                <a:solidFill>
                  <a:schemeClr val="dk1"/>
                </a:solidFill>
                <a:latin typeface="Arial"/>
                <a:ea typeface="Arial"/>
                <a:cs typeface="Arial"/>
                <a:sym typeface="Arial"/>
              </a:defRPr>
            </a:lvl9pPr>
          </a:lstStyle>
          <a:p>
            <a:endParaRPr/>
          </a:p>
        </p:txBody>
      </p:sp>
      <p:sp>
        <p:nvSpPr>
          <p:cNvPr id="59" name="Shape 59"/>
          <p:cNvSpPr txBox="1">
            <a:spLocks noGrp="1"/>
          </p:cNvSpPr>
          <p:nvPr>
            <p:ph type="ftr" idx="11"/>
          </p:nvPr>
        </p:nvSpPr>
        <p:spPr>
          <a:xfrm>
            <a:off x="3124200" y="6248400"/>
            <a:ext cx="2895600" cy="457200"/>
          </a:xfrm>
          <a:prstGeom prst="rect">
            <a:avLst/>
          </a:prstGeom>
          <a:noFill/>
          <a:ln>
            <a:noFill/>
          </a:ln>
        </p:spPr>
        <p:txBody>
          <a:bodyPr wrap="square" lIns="91425" tIns="91425" rIns="91425" bIns="91425" anchor="t" anchorCtr="0"/>
          <a:lstStyle>
            <a:lvl1pPr marL="0" marR="0" lvl="0" indent="0" algn="l" rtl="0">
              <a:lnSpc>
                <a:spcPct val="100000"/>
              </a:lnSpc>
              <a:spcBef>
                <a:spcPts val="0"/>
              </a:spcBef>
              <a:spcAft>
                <a:spcPts val="0"/>
              </a:spcAft>
              <a:buSzPct val="58333"/>
              <a:buNone/>
              <a:defRPr sz="2400" b="0" i="0" u="none" strike="noStrike" cap="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SzPct val="58333"/>
              <a:buNone/>
              <a:defRPr sz="24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SzPct val="58333"/>
              <a:buNone/>
              <a:defRPr sz="24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SzPct val="58333"/>
              <a:buNone/>
              <a:defRPr sz="24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SzPct val="58333"/>
              <a:buNone/>
              <a:defRPr sz="24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SzPct val="58333"/>
              <a:buNone/>
              <a:defRPr sz="24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SzPct val="58333"/>
              <a:buNone/>
              <a:defRPr sz="24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SzPct val="58333"/>
              <a:buNone/>
              <a:defRPr sz="24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SzPct val="58333"/>
              <a:buNone/>
              <a:defRPr sz="2400" b="0" i="0" u="none" strike="noStrike" cap="none">
                <a:solidFill>
                  <a:schemeClr val="dk1"/>
                </a:solidFill>
                <a:latin typeface="Arial"/>
                <a:ea typeface="Arial"/>
                <a:cs typeface="Arial"/>
                <a:sym typeface="Arial"/>
              </a:defRPr>
            </a:lvl9pPr>
          </a:lstStyle>
          <a:p>
            <a:endParaRPr/>
          </a:p>
        </p:txBody>
      </p:sp>
      <p:sp>
        <p:nvSpPr>
          <p:cNvPr id="60" name="Shape 60"/>
          <p:cNvSpPr txBox="1">
            <a:spLocks noGrp="1"/>
          </p:cNvSpPr>
          <p:nvPr>
            <p:ph type="sldNum" idx="12"/>
          </p:nvPr>
        </p:nvSpPr>
        <p:spPr>
          <a:xfrm>
            <a:off x="6553200" y="6248400"/>
            <a:ext cx="1905000" cy="457200"/>
          </a:xfrm>
          <a:prstGeom prst="rect">
            <a:avLst/>
          </a:prstGeom>
          <a:noFill/>
          <a:ln>
            <a:noFill/>
          </a:ln>
        </p:spPr>
        <p:txBody>
          <a:bodyPr wrap="square" lIns="91425" tIns="45700" rIns="91425" bIns="45700" anchor="t" anchorCtr="0">
            <a:noAutofit/>
          </a:bodyPr>
          <a:lstStyle/>
          <a:p>
            <a:pPr marL="0" marR="0" lvl="0" indent="-88900" algn="r" rtl="0">
              <a:lnSpc>
                <a:spcPct val="100000"/>
              </a:lnSpc>
              <a:spcBef>
                <a:spcPts val="0"/>
              </a:spcBef>
              <a:spcAft>
                <a:spcPts val="0"/>
              </a:spcAft>
              <a:buClr>
                <a:schemeClr val="dk1"/>
              </a:buClr>
              <a:buSzPct val="100000"/>
              <a:buFont typeface="Arial"/>
              <a:buNone/>
            </a:pPr>
            <a:fld id="{00000000-1234-1234-1234-123412341234}" type="slidenum">
              <a:rPr lang="en-US" sz="1400" b="0" i="0" u="none" strike="noStrike" cap="none">
                <a:solidFill>
                  <a:schemeClr val="dk1"/>
                </a:solidFill>
                <a:latin typeface="Arial"/>
                <a:ea typeface="Arial"/>
                <a:cs typeface="Arial"/>
                <a:sym typeface="Arial"/>
              </a:rPr>
              <a:t>‹#›</a:t>
            </a:fld>
            <a:endParaRPr lang="en-US" sz="1400" b="0" i="0" u="none" strike="noStrike" cap="none">
              <a:solidFill>
                <a:schemeClr val="dk1"/>
              </a:solidFill>
              <a:latin typeface="Arial"/>
              <a:ea typeface="Arial"/>
              <a:cs typeface="Arial"/>
              <a:sym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61"/>
        <p:cNvGrpSpPr/>
        <p:nvPr/>
      </p:nvGrpSpPr>
      <p:grpSpPr>
        <a:xfrm>
          <a:off x="0" y="0"/>
          <a:ext cx="0" cy="0"/>
          <a:chOff x="0" y="0"/>
          <a:chExt cx="0" cy="0"/>
        </a:xfrm>
      </p:grpSpPr>
      <p:sp>
        <p:nvSpPr>
          <p:cNvPr id="62" name="Shape 62"/>
          <p:cNvSpPr txBox="1">
            <a:spLocks noGrp="1"/>
          </p:cNvSpPr>
          <p:nvPr>
            <p:ph type="title"/>
          </p:nvPr>
        </p:nvSpPr>
        <p:spPr>
          <a:xfrm>
            <a:off x="685800" y="609600"/>
            <a:ext cx="7772400" cy="1143000"/>
          </a:xfrm>
          <a:prstGeom prst="rect">
            <a:avLst/>
          </a:prstGeom>
          <a:noFill/>
          <a:ln>
            <a:noFill/>
          </a:ln>
        </p:spPr>
        <p:txBody>
          <a:bodyPr wrap="square" lIns="91425" tIns="91425" rIns="91425" bIns="91425" anchor="ctr" anchorCtr="0"/>
          <a:lstStyle>
            <a:lvl1pPr marL="0" marR="0" lvl="0" indent="0" algn="ctr" rtl="0">
              <a:spcBef>
                <a:spcPts val="0"/>
              </a:spcBef>
              <a:spcAft>
                <a:spcPts val="0"/>
              </a:spcAft>
              <a:buSzPct val="31818"/>
              <a:buNone/>
              <a:defRPr sz="4400" b="0" i="0" u="none" strike="noStrike" cap="none">
                <a:solidFill>
                  <a:schemeClr val="dk2"/>
                </a:solidFill>
                <a:latin typeface="Arial"/>
                <a:ea typeface="Arial"/>
                <a:cs typeface="Arial"/>
                <a:sym typeface="Arial"/>
              </a:defRPr>
            </a:lvl1pPr>
            <a:lvl2pPr marL="0" marR="0" lvl="1" indent="0" algn="ctr" rtl="0">
              <a:spcBef>
                <a:spcPts val="0"/>
              </a:spcBef>
              <a:spcAft>
                <a:spcPts val="0"/>
              </a:spcAft>
              <a:buSzPct val="31818"/>
              <a:buNone/>
              <a:defRPr sz="4400" b="0" i="0" u="none" strike="noStrike" cap="none">
                <a:solidFill>
                  <a:schemeClr val="dk2"/>
                </a:solidFill>
                <a:latin typeface="Arial"/>
                <a:ea typeface="Arial"/>
                <a:cs typeface="Arial"/>
                <a:sym typeface="Arial"/>
              </a:defRPr>
            </a:lvl2pPr>
            <a:lvl3pPr marL="0" marR="0" lvl="2" indent="0" algn="ctr" rtl="0">
              <a:spcBef>
                <a:spcPts val="0"/>
              </a:spcBef>
              <a:spcAft>
                <a:spcPts val="0"/>
              </a:spcAft>
              <a:buSzPct val="31818"/>
              <a:buNone/>
              <a:defRPr sz="4400" b="0" i="0" u="none" strike="noStrike" cap="none">
                <a:solidFill>
                  <a:schemeClr val="dk2"/>
                </a:solidFill>
                <a:latin typeface="Arial"/>
                <a:ea typeface="Arial"/>
                <a:cs typeface="Arial"/>
                <a:sym typeface="Arial"/>
              </a:defRPr>
            </a:lvl3pPr>
            <a:lvl4pPr marL="0" marR="0" lvl="3" indent="0" algn="ctr" rtl="0">
              <a:spcBef>
                <a:spcPts val="0"/>
              </a:spcBef>
              <a:spcAft>
                <a:spcPts val="0"/>
              </a:spcAft>
              <a:buSzPct val="31818"/>
              <a:buNone/>
              <a:defRPr sz="4400" b="0" i="0" u="none" strike="noStrike" cap="none">
                <a:solidFill>
                  <a:schemeClr val="dk2"/>
                </a:solidFill>
                <a:latin typeface="Arial"/>
                <a:ea typeface="Arial"/>
                <a:cs typeface="Arial"/>
                <a:sym typeface="Arial"/>
              </a:defRPr>
            </a:lvl4pPr>
            <a:lvl5pPr marL="0" marR="0" lvl="4" indent="0" algn="ctr" rtl="0">
              <a:spcBef>
                <a:spcPts val="0"/>
              </a:spcBef>
              <a:spcAft>
                <a:spcPts val="0"/>
              </a:spcAft>
              <a:buSzPct val="31818"/>
              <a:buNone/>
              <a:defRPr sz="4400" b="0" i="0" u="none" strike="noStrike" cap="none">
                <a:solidFill>
                  <a:schemeClr val="dk2"/>
                </a:solidFill>
                <a:latin typeface="Arial"/>
                <a:ea typeface="Arial"/>
                <a:cs typeface="Arial"/>
                <a:sym typeface="Arial"/>
              </a:defRPr>
            </a:lvl5pPr>
            <a:lvl6pPr marL="457200" marR="0" lvl="5" indent="0" algn="ctr" rtl="0">
              <a:spcBef>
                <a:spcPts val="0"/>
              </a:spcBef>
              <a:spcAft>
                <a:spcPts val="0"/>
              </a:spcAft>
              <a:buSzPct val="31818"/>
              <a:buNone/>
              <a:defRPr sz="4400" b="0" i="0" u="none" strike="noStrike" cap="none">
                <a:solidFill>
                  <a:schemeClr val="dk2"/>
                </a:solidFill>
                <a:latin typeface="Arial"/>
                <a:ea typeface="Arial"/>
                <a:cs typeface="Arial"/>
                <a:sym typeface="Arial"/>
              </a:defRPr>
            </a:lvl6pPr>
            <a:lvl7pPr marL="914400" marR="0" lvl="6" indent="0" algn="ctr" rtl="0">
              <a:spcBef>
                <a:spcPts val="0"/>
              </a:spcBef>
              <a:spcAft>
                <a:spcPts val="0"/>
              </a:spcAft>
              <a:buSzPct val="31818"/>
              <a:buNone/>
              <a:defRPr sz="4400" b="0" i="0" u="none" strike="noStrike" cap="none">
                <a:solidFill>
                  <a:schemeClr val="dk2"/>
                </a:solidFill>
                <a:latin typeface="Arial"/>
                <a:ea typeface="Arial"/>
                <a:cs typeface="Arial"/>
                <a:sym typeface="Arial"/>
              </a:defRPr>
            </a:lvl7pPr>
            <a:lvl8pPr marL="1371600" marR="0" lvl="7" indent="0" algn="ctr" rtl="0">
              <a:spcBef>
                <a:spcPts val="0"/>
              </a:spcBef>
              <a:spcAft>
                <a:spcPts val="0"/>
              </a:spcAft>
              <a:buSzPct val="31818"/>
              <a:buNone/>
              <a:defRPr sz="4400" b="0" i="0" u="none" strike="noStrike" cap="none">
                <a:solidFill>
                  <a:schemeClr val="dk2"/>
                </a:solidFill>
                <a:latin typeface="Arial"/>
                <a:ea typeface="Arial"/>
                <a:cs typeface="Arial"/>
                <a:sym typeface="Arial"/>
              </a:defRPr>
            </a:lvl8pPr>
            <a:lvl9pPr marL="1828800" marR="0" lvl="8" indent="0" algn="ctr" rtl="0">
              <a:spcBef>
                <a:spcPts val="0"/>
              </a:spcBef>
              <a:spcAft>
                <a:spcPts val="0"/>
              </a:spcAft>
              <a:buSzPct val="31818"/>
              <a:buNone/>
              <a:defRPr sz="4400" b="0" i="0" u="none" strike="noStrike" cap="none">
                <a:solidFill>
                  <a:schemeClr val="dk2"/>
                </a:solidFill>
                <a:latin typeface="Arial"/>
                <a:ea typeface="Arial"/>
                <a:cs typeface="Arial"/>
                <a:sym typeface="Arial"/>
              </a:defRPr>
            </a:lvl9pPr>
          </a:lstStyle>
          <a:p>
            <a:endParaRPr/>
          </a:p>
        </p:txBody>
      </p:sp>
      <p:sp>
        <p:nvSpPr>
          <p:cNvPr id="63" name="Shape 63"/>
          <p:cNvSpPr txBox="1">
            <a:spLocks noGrp="1"/>
          </p:cNvSpPr>
          <p:nvPr>
            <p:ph type="body" idx="1"/>
          </p:nvPr>
        </p:nvSpPr>
        <p:spPr>
          <a:xfrm>
            <a:off x="685800" y="1981200"/>
            <a:ext cx="3810000" cy="4114800"/>
          </a:xfrm>
          <a:prstGeom prst="rect">
            <a:avLst/>
          </a:prstGeom>
          <a:noFill/>
          <a:ln>
            <a:noFill/>
          </a:ln>
        </p:spPr>
        <p:txBody>
          <a:bodyPr wrap="square" lIns="91425" tIns="91425" rIns="91425" bIns="91425" anchor="t" anchorCtr="0"/>
          <a:lstStyle>
            <a:lvl1pPr marL="342900" marR="0" lvl="0" indent="-165100" algn="l" rtl="0">
              <a:spcBef>
                <a:spcPts val="560"/>
              </a:spcBef>
              <a:spcAft>
                <a:spcPts val="0"/>
              </a:spcAft>
              <a:buClr>
                <a:schemeClr val="dk1"/>
              </a:buClr>
              <a:buSzPct val="100000"/>
              <a:buFont typeface="Arial"/>
              <a:buChar char="•"/>
              <a:defRPr sz="2800" b="0" i="0" u="none" strike="noStrike" cap="none">
                <a:solidFill>
                  <a:schemeClr val="dk1"/>
                </a:solidFill>
                <a:latin typeface="Arial"/>
                <a:ea typeface="Arial"/>
                <a:cs typeface="Arial"/>
                <a:sym typeface="Arial"/>
              </a:defRPr>
            </a:lvl1pPr>
            <a:lvl2pPr marL="742950" marR="0" lvl="1" indent="-133350" algn="l" rtl="0">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2pPr>
            <a:lvl3pPr marL="1143000" marR="0" lvl="2"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3pPr>
            <a:lvl4pPr marL="1600200" marR="0" lvl="3" indent="-114300" algn="l" rtl="0">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4pPr>
            <a:lvl5pPr marL="2057400" marR="0" lvl="4" indent="-114300" algn="l" rtl="0">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5pPr>
            <a:lvl6pPr marL="2514600" marR="0" lvl="5" indent="-114300" algn="l" rtl="0">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6pPr>
            <a:lvl7pPr marL="2971800" marR="0" lvl="6" indent="-114300" algn="l" rtl="0">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7pPr>
            <a:lvl8pPr marL="3429000" marR="0" lvl="7" indent="-114300" algn="l" rtl="0">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8pPr>
            <a:lvl9pPr marL="3886200" marR="0" lvl="8" indent="-114300" algn="l" rtl="0">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64" name="Shape 64"/>
          <p:cNvSpPr txBox="1">
            <a:spLocks noGrp="1"/>
          </p:cNvSpPr>
          <p:nvPr>
            <p:ph type="body" idx="2"/>
          </p:nvPr>
        </p:nvSpPr>
        <p:spPr>
          <a:xfrm>
            <a:off x="4648200" y="1981200"/>
            <a:ext cx="3810000" cy="4114800"/>
          </a:xfrm>
          <a:prstGeom prst="rect">
            <a:avLst/>
          </a:prstGeom>
          <a:noFill/>
          <a:ln>
            <a:noFill/>
          </a:ln>
        </p:spPr>
        <p:txBody>
          <a:bodyPr wrap="square" lIns="91425" tIns="91425" rIns="91425" bIns="91425" anchor="t" anchorCtr="0"/>
          <a:lstStyle>
            <a:lvl1pPr marL="342900" marR="0" lvl="0" indent="-165100" algn="l" rtl="0">
              <a:spcBef>
                <a:spcPts val="560"/>
              </a:spcBef>
              <a:spcAft>
                <a:spcPts val="0"/>
              </a:spcAft>
              <a:buClr>
                <a:schemeClr val="dk1"/>
              </a:buClr>
              <a:buSzPct val="100000"/>
              <a:buFont typeface="Arial"/>
              <a:buChar char="•"/>
              <a:defRPr sz="2800" b="0" i="0" u="none" strike="noStrike" cap="none">
                <a:solidFill>
                  <a:schemeClr val="dk1"/>
                </a:solidFill>
                <a:latin typeface="Arial"/>
                <a:ea typeface="Arial"/>
                <a:cs typeface="Arial"/>
                <a:sym typeface="Arial"/>
              </a:defRPr>
            </a:lvl1pPr>
            <a:lvl2pPr marL="742950" marR="0" lvl="1" indent="-133350" algn="l" rtl="0">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2pPr>
            <a:lvl3pPr marL="1143000" marR="0" lvl="2"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3pPr>
            <a:lvl4pPr marL="1600200" marR="0" lvl="3" indent="-114300" algn="l" rtl="0">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4pPr>
            <a:lvl5pPr marL="2057400" marR="0" lvl="4" indent="-114300" algn="l" rtl="0">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5pPr>
            <a:lvl6pPr marL="2514600" marR="0" lvl="5" indent="-114300" algn="l" rtl="0">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6pPr>
            <a:lvl7pPr marL="2971800" marR="0" lvl="6" indent="-114300" algn="l" rtl="0">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7pPr>
            <a:lvl8pPr marL="3429000" marR="0" lvl="7" indent="-114300" algn="l" rtl="0">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8pPr>
            <a:lvl9pPr marL="3886200" marR="0" lvl="8" indent="-114300" algn="l" rtl="0">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65" name="Shape 65"/>
          <p:cNvSpPr txBox="1">
            <a:spLocks noGrp="1"/>
          </p:cNvSpPr>
          <p:nvPr>
            <p:ph type="dt" idx="10"/>
          </p:nvPr>
        </p:nvSpPr>
        <p:spPr>
          <a:xfrm>
            <a:off x="685800" y="6248400"/>
            <a:ext cx="1905000" cy="457200"/>
          </a:xfrm>
          <a:prstGeom prst="rect">
            <a:avLst/>
          </a:prstGeom>
          <a:noFill/>
          <a:ln>
            <a:noFill/>
          </a:ln>
        </p:spPr>
        <p:txBody>
          <a:bodyPr wrap="square" lIns="91425" tIns="91425" rIns="91425" bIns="91425" anchor="t" anchorCtr="0"/>
          <a:lstStyle>
            <a:lvl1pPr marL="0" marR="0" lvl="0" indent="0" algn="l" rtl="0">
              <a:lnSpc>
                <a:spcPct val="100000"/>
              </a:lnSpc>
              <a:spcBef>
                <a:spcPts val="0"/>
              </a:spcBef>
              <a:spcAft>
                <a:spcPts val="0"/>
              </a:spcAft>
              <a:buSzPct val="58333"/>
              <a:buNone/>
              <a:defRPr sz="2400" b="0" i="0" u="none" strike="noStrike" cap="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SzPct val="58333"/>
              <a:buNone/>
              <a:defRPr sz="24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SzPct val="58333"/>
              <a:buNone/>
              <a:defRPr sz="24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SzPct val="58333"/>
              <a:buNone/>
              <a:defRPr sz="24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SzPct val="58333"/>
              <a:buNone/>
              <a:defRPr sz="24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SzPct val="58333"/>
              <a:buNone/>
              <a:defRPr sz="24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SzPct val="58333"/>
              <a:buNone/>
              <a:defRPr sz="24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SzPct val="58333"/>
              <a:buNone/>
              <a:defRPr sz="24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SzPct val="58333"/>
              <a:buNone/>
              <a:defRPr sz="2400" b="0" i="0" u="none" strike="noStrike" cap="none">
                <a:solidFill>
                  <a:schemeClr val="dk1"/>
                </a:solidFill>
                <a:latin typeface="Arial"/>
                <a:ea typeface="Arial"/>
                <a:cs typeface="Arial"/>
                <a:sym typeface="Arial"/>
              </a:defRPr>
            </a:lvl9pPr>
          </a:lstStyle>
          <a:p>
            <a:endParaRPr/>
          </a:p>
        </p:txBody>
      </p:sp>
      <p:sp>
        <p:nvSpPr>
          <p:cNvPr id="66" name="Shape 66"/>
          <p:cNvSpPr txBox="1">
            <a:spLocks noGrp="1"/>
          </p:cNvSpPr>
          <p:nvPr>
            <p:ph type="ftr" idx="11"/>
          </p:nvPr>
        </p:nvSpPr>
        <p:spPr>
          <a:xfrm>
            <a:off x="3124200" y="6248400"/>
            <a:ext cx="2895600" cy="457200"/>
          </a:xfrm>
          <a:prstGeom prst="rect">
            <a:avLst/>
          </a:prstGeom>
          <a:noFill/>
          <a:ln>
            <a:noFill/>
          </a:ln>
        </p:spPr>
        <p:txBody>
          <a:bodyPr wrap="square" lIns="91425" tIns="91425" rIns="91425" bIns="91425" anchor="t" anchorCtr="0"/>
          <a:lstStyle>
            <a:lvl1pPr marL="0" marR="0" lvl="0" indent="0" algn="l" rtl="0">
              <a:lnSpc>
                <a:spcPct val="100000"/>
              </a:lnSpc>
              <a:spcBef>
                <a:spcPts val="0"/>
              </a:spcBef>
              <a:spcAft>
                <a:spcPts val="0"/>
              </a:spcAft>
              <a:buSzPct val="58333"/>
              <a:buNone/>
              <a:defRPr sz="2400" b="0" i="0" u="none" strike="noStrike" cap="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SzPct val="58333"/>
              <a:buNone/>
              <a:defRPr sz="24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SzPct val="58333"/>
              <a:buNone/>
              <a:defRPr sz="24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SzPct val="58333"/>
              <a:buNone/>
              <a:defRPr sz="24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SzPct val="58333"/>
              <a:buNone/>
              <a:defRPr sz="24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SzPct val="58333"/>
              <a:buNone/>
              <a:defRPr sz="24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SzPct val="58333"/>
              <a:buNone/>
              <a:defRPr sz="24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SzPct val="58333"/>
              <a:buNone/>
              <a:defRPr sz="24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SzPct val="58333"/>
              <a:buNone/>
              <a:defRPr sz="2400" b="0" i="0" u="none" strike="noStrike" cap="none">
                <a:solidFill>
                  <a:schemeClr val="dk1"/>
                </a:solidFill>
                <a:latin typeface="Arial"/>
                <a:ea typeface="Arial"/>
                <a:cs typeface="Arial"/>
                <a:sym typeface="Arial"/>
              </a:defRPr>
            </a:lvl9pPr>
          </a:lstStyle>
          <a:p>
            <a:endParaRPr/>
          </a:p>
        </p:txBody>
      </p:sp>
      <p:sp>
        <p:nvSpPr>
          <p:cNvPr id="67" name="Shape 67"/>
          <p:cNvSpPr txBox="1">
            <a:spLocks noGrp="1"/>
          </p:cNvSpPr>
          <p:nvPr>
            <p:ph type="sldNum" idx="12"/>
          </p:nvPr>
        </p:nvSpPr>
        <p:spPr>
          <a:xfrm>
            <a:off x="6553200" y="6248400"/>
            <a:ext cx="1905000" cy="457200"/>
          </a:xfrm>
          <a:prstGeom prst="rect">
            <a:avLst/>
          </a:prstGeom>
          <a:noFill/>
          <a:ln>
            <a:noFill/>
          </a:ln>
        </p:spPr>
        <p:txBody>
          <a:bodyPr wrap="square" lIns="91425" tIns="45700" rIns="91425" bIns="45700" anchor="t" anchorCtr="0">
            <a:noAutofit/>
          </a:bodyPr>
          <a:lstStyle/>
          <a:p>
            <a:pPr marL="0" marR="0" lvl="0" indent="-88900" algn="r" rtl="0">
              <a:lnSpc>
                <a:spcPct val="100000"/>
              </a:lnSpc>
              <a:spcBef>
                <a:spcPts val="0"/>
              </a:spcBef>
              <a:spcAft>
                <a:spcPts val="0"/>
              </a:spcAft>
              <a:buClr>
                <a:schemeClr val="dk1"/>
              </a:buClr>
              <a:buSzPct val="100000"/>
              <a:buFont typeface="Arial"/>
              <a:buNone/>
            </a:pPr>
            <a:fld id="{00000000-1234-1234-1234-123412341234}" type="slidenum">
              <a:rPr lang="en-US" sz="1400" b="0" i="0" u="none" strike="noStrike" cap="none">
                <a:solidFill>
                  <a:schemeClr val="dk1"/>
                </a:solidFill>
                <a:latin typeface="Arial"/>
                <a:ea typeface="Arial"/>
                <a:cs typeface="Arial"/>
                <a:sym typeface="Arial"/>
              </a:rPr>
              <a:t>‹#›</a:t>
            </a:fld>
            <a:endParaRPr lang="en-US" sz="1400" b="0" i="0" u="none" strike="noStrike" cap="none">
              <a:solidFill>
                <a:schemeClr val="dk1"/>
              </a:solidFill>
              <a:latin typeface="Arial"/>
              <a:ea typeface="Arial"/>
              <a:cs typeface="Arial"/>
              <a:sym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685800" y="609600"/>
            <a:ext cx="7772400" cy="1143000"/>
          </a:xfrm>
          <a:prstGeom prst="rect">
            <a:avLst/>
          </a:prstGeom>
          <a:noFill/>
          <a:ln>
            <a:noFill/>
          </a:ln>
        </p:spPr>
        <p:txBody>
          <a:bodyPr wrap="square" lIns="91425" tIns="91425" rIns="91425" bIns="91425" anchor="ctr" anchorCtr="0"/>
          <a:lstStyle>
            <a:lvl1pPr marL="0" marR="0" lvl="0" indent="0" algn="ctr" rtl="0">
              <a:spcBef>
                <a:spcPts val="0"/>
              </a:spcBef>
              <a:spcAft>
                <a:spcPts val="0"/>
              </a:spcAft>
              <a:buSzPct val="31818"/>
              <a:buNone/>
              <a:defRPr sz="4400" b="0" i="0" u="none" strike="noStrike" cap="none">
                <a:solidFill>
                  <a:schemeClr val="dk2"/>
                </a:solidFill>
                <a:latin typeface="Arial"/>
                <a:ea typeface="Arial"/>
                <a:cs typeface="Arial"/>
                <a:sym typeface="Arial"/>
              </a:defRPr>
            </a:lvl1pPr>
            <a:lvl2pPr marL="0" marR="0" lvl="1" indent="0" algn="ctr" rtl="0">
              <a:spcBef>
                <a:spcPts val="0"/>
              </a:spcBef>
              <a:spcAft>
                <a:spcPts val="0"/>
              </a:spcAft>
              <a:buSzPct val="31818"/>
              <a:buNone/>
              <a:defRPr sz="4400" b="0" i="0" u="none" strike="noStrike" cap="none">
                <a:solidFill>
                  <a:schemeClr val="dk2"/>
                </a:solidFill>
                <a:latin typeface="Arial"/>
                <a:ea typeface="Arial"/>
                <a:cs typeface="Arial"/>
                <a:sym typeface="Arial"/>
              </a:defRPr>
            </a:lvl2pPr>
            <a:lvl3pPr marL="0" marR="0" lvl="2" indent="0" algn="ctr" rtl="0">
              <a:spcBef>
                <a:spcPts val="0"/>
              </a:spcBef>
              <a:spcAft>
                <a:spcPts val="0"/>
              </a:spcAft>
              <a:buSzPct val="31818"/>
              <a:buNone/>
              <a:defRPr sz="4400" b="0" i="0" u="none" strike="noStrike" cap="none">
                <a:solidFill>
                  <a:schemeClr val="dk2"/>
                </a:solidFill>
                <a:latin typeface="Arial"/>
                <a:ea typeface="Arial"/>
                <a:cs typeface="Arial"/>
                <a:sym typeface="Arial"/>
              </a:defRPr>
            </a:lvl3pPr>
            <a:lvl4pPr marL="0" marR="0" lvl="3" indent="0" algn="ctr" rtl="0">
              <a:spcBef>
                <a:spcPts val="0"/>
              </a:spcBef>
              <a:spcAft>
                <a:spcPts val="0"/>
              </a:spcAft>
              <a:buSzPct val="31818"/>
              <a:buNone/>
              <a:defRPr sz="4400" b="0" i="0" u="none" strike="noStrike" cap="none">
                <a:solidFill>
                  <a:schemeClr val="dk2"/>
                </a:solidFill>
                <a:latin typeface="Arial"/>
                <a:ea typeface="Arial"/>
                <a:cs typeface="Arial"/>
                <a:sym typeface="Arial"/>
              </a:defRPr>
            </a:lvl4pPr>
            <a:lvl5pPr marL="0" marR="0" lvl="4" indent="0" algn="ctr" rtl="0">
              <a:spcBef>
                <a:spcPts val="0"/>
              </a:spcBef>
              <a:spcAft>
                <a:spcPts val="0"/>
              </a:spcAft>
              <a:buSzPct val="31818"/>
              <a:buNone/>
              <a:defRPr sz="4400" b="0" i="0" u="none" strike="noStrike" cap="none">
                <a:solidFill>
                  <a:schemeClr val="dk2"/>
                </a:solidFill>
                <a:latin typeface="Arial"/>
                <a:ea typeface="Arial"/>
                <a:cs typeface="Arial"/>
                <a:sym typeface="Arial"/>
              </a:defRPr>
            </a:lvl5pPr>
            <a:lvl6pPr marL="457200" marR="0" lvl="5" indent="0" algn="ctr" rtl="0">
              <a:spcBef>
                <a:spcPts val="0"/>
              </a:spcBef>
              <a:spcAft>
                <a:spcPts val="0"/>
              </a:spcAft>
              <a:buSzPct val="31818"/>
              <a:buNone/>
              <a:defRPr sz="4400" b="0" i="0" u="none" strike="noStrike" cap="none">
                <a:solidFill>
                  <a:schemeClr val="dk2"/>
                </a:solidFill>
                <a:latin typeface="Arial"/>
                <a:ea typeface="Arial"/>
                <a:cs typeface="Arial"/>
                <a:sym typeface="Arial"/>
              </a:defRPr>
            </a:lvl6pPr>
            <a:lvl7pPr marL="914400" marR="0" lvl="6" indent="0" algn="ctr" rtl="0">
              <a:spcBef>
                <a:spcPts val="0"/>
              </a:spcBef>
              <a:spcAft>
                <a:spcPts val="0"/>
              </a:spcAft>
              <a:buSzPct val="31818"/>
              <a:buNone/>
              <a:defRPr sz="4400" b="0" i="0" u="none" strike="noStrike" cap="none">
                <a:solidFill>
                  <a:schemeClr val="dk2"/>
                </a:solidFill>
                <a:latin typeface="Arial"/>
                <a:ea typeface="Arial"/>
                <a:cs typeface="Arial"/>
                <a:sym typeface="Arial"/>
              </a:defRPr>
            </a:lvl7pPr>
            <a:lvl8pPr marL="1371600" marR="0" lvl="7" indent="0" algn="ctr" rtl="0">
              <a:spcBef>
                <a:spcPts val="0"/>
              </a:spcBef>
              <a:spcAft>
                <a:spcPts val="0"/>
              </a:spcAft>
              <a:buSzPct val="31818"/>
              <a:buNone/>
              <a:defRPr sz="4400" b="0" i="0" u="none" strike="noStrike" cap="none">
                <a:solidFill>
                  <a:schemeClr val="dk2"/>
                </a:solidFill>
                <a:latin typeface="Arial"/>
                <a:ea typeface="Arial"/>
                <a:cs typeface="Arial"/>
                <a:sym typeface="Arial"/>
              </a:defRPr>
            </a:lvl8pPr>
            <a:lvl9pPr marL="1828800" marR="0" lvl="8" indent="0" algn="ctr" rtl="0">
              <a:spcBef>
                <a:spcPts val="0"/>
              </a:spcBef>
              <a:spcAft>
                <a:spcPts val="0"/>
              </a:spcAft>
              <a:buSzPct val="31818"/>
              <a:buNone/>
              <a:defRPr sz="4400" b="0" i="0" u="none" strike="noStrike" cap="none">
                <a:solidFill>
                  <a:schemeClr val="dk2"/>
                </a:solidFill>
                <a:latin typeface="Arial"/>
                <a:ea typeface="Arial"/>
                <a:cs typeface="Arial"/>
                <a:sym typeface="Arial"/>
              </a:defRPr>
            </a:lvl9pPr>
          </a:lstStyle>
          <a:p>
            <a:endParaRPr/>
          </a:p>
        </p:txBody>
      </p:sp>
      <p:sp>
        <p:nvSpPr>
          <p:cNvPr id="7" name="Shape 7"/>
          <p:cNvSpPr txBox="1">
            <a:spLocks noGrp="1"/>
          </p:cNvSpPr>
          <p:nvPr>
            <p:ph type="body" idx="1"/>
          </p:nvPr>
        </p:nvSpPr>
        <p:spPr>
          <a:xfrm>
            <a:off x="685800" y="1981200"/>
            <a:ext cx="7772400" cy="4114800"/>
          </a:xfrm>
          <a:prstGeom prst="rect">
            <a:avLst/>
          </a:prstGeom>
          <a:noFill/>
          <a:ln>
            <a:noFill/>
          </a:ln>
        </p:spPr>
        <p:txBody>
          <a:bodyPr wrap="square" lIns="91425" tIns="91425" rIns="91425" bIns="91425" anchor="t" anchorCtr="0"/>
          <a:lstStyle>
            <a:lvl1pPr marL="342900" marR="0" lvl="0" indent="-139700" algn="l" rtl="0">
              <a:spcBef>
                <a:spcPts val="640"/>
              </a:spcBef>
              <a:spcAft>
                <a:spcPts val="0"/>
              </a:spcAft>
              <a:buClr>
                <a:schemeClr val="dk1"/>
              </a:buClr>
              <a:buSzPct val="100000"/>
              <a:buFont typeface="Arial"/>
              <a:buChar char="•"/>
              <a:defRPr sz="3200" b="0" i="0" u="none" strike="noStrike" cap="none">
                <a:solidFill>
                  <a:schemeClr val="dk1"/>
                </a:solidFill>
                <a:latin typeface="Arial"/>
                <a:ea typeface="Arial"/>
                <a:cs typeface="Arial"/>
                <a:sym typeface="Arial"/>
              </a:defRPr>
            </a:lvl1pPr>
            <a:lvl2pPr marL="742950" marR="0" lvl="1" indent="-107950" algn="l" rtl="0">
              <a:spcBef>
                <a:spcPts val="560"/>
              </a:spcBef>
              <a:spcAft>
                <a:spcPts val="0"/>
              </a:spcAft>
              <a:buClr>
                <a:schemeClr val="dk1"/>
              </a:buClr>
              <a:buSzPct val="100000"/>
              <a:buFont typeface="Arial"/>
              <a:buChar char="–"/>
              <a:defRPr sz="2800" b="0" i="0" u="none" strike="noStrike" cap="none">
                <a:solidFill>
                  <a:schemeClr val="dk1"/>
                </a:solidFill>
                <a:latin typeface="Arial"/>
                <a:ea typeface="Arial"/>
                <a:cs typeface="Arial"/>
                <a:sym typeface="Arial"/>
              </a:defRPr>
            </a:lvl2pPr>
            <a:lvl3pPr marL="1143000" marR="0" lvl="2" indent="-76200" algn="l" rtl="0">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3pPr>
            <a:lvl4pPr marL="1600200" marR="0" lvl="3"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4pPr>
            <a:lvl5pPr marL="2057400" marR="0" lvl="4"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5pPr>
            <a:lvl6pPr marL="2514600" marR="0" lvl="5"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8" name="Shape 8"/>
          <p:cNvSpPr txBox="1">
            <a:spLocks noGrp="1"/>
          </p:cNvSpPr>
          <p:nvPr>
            <p:ph type="dt" idx="10"/>
          </p:nvPr>
        </p:nvSpPr>
        <p:spPr>
          <a:xfrm>
            <a:off x="685800" y="6248400"/>
            <a:ext cx="1905000" cy="457200"/>
          </a:xfrm>
          <a:prstGeom prst="rect">
            <a:avLst/>
          </a:prstGeom>
          <a:noFill/>
          <a:ln>
            <a:noFill/>
          </a:ln>
        </p:spPr>
        <p:txBody>
          <a:bodyPr wrap="square" lIns="91425" tIns="91425" rIns="91425" bIns="91425" anchor="t" anchorCtr="0"/>
          <a:lstStyle>
            <a:lvl1pPr marL="0" marR="0" lvl="0" indent="0" algn="l" rtl="0">
              <a:lnSpc>
                <a:spcPct val="100000"/>
              </a:lnSpc>
              <a:spcBef>
                <a:spcPts val="0"/>
              </a:spcBef>
              <a:spcAft>
                <a:spcPts val="0"/>
              </a:spcAft>
              <a:buSzPct val="58333"/>
              <a:buNone/>
              <a:defRPr sz="2400" b="0" i="0" u="none" strike="noStrike" cap="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SzPct val="58333"/>
              <a:buNone/>
              <a:defRPr sz="24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SzPct val="58333"/>
              <a:buNone/>
              <a:defRPr sz="24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SzPct val="58333"/>
              <a:buNone/>
              <a:defRPr sz="24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SzPct val="58333"/>
              <a:buNone/>
              <a:defRPr sz="24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SzPct val="58333"/>
              <a:buNone/>
              <a:defRPr sz="24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SzPct val="58333"/>
              <a:buNone/>
              <a:defRPr sz="24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SzPct val="58333"/>
              <a:buNone/>
              <a:defRPr sz="24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SzPct val="58333"/>
              <a:buNone/>
              <a:defRPr sz="2400" b="0" i="0" u="none" strike="noStrike" cap="none">
                <a:solidFill>
                  <a:schemeClr val="dk1"/>
                </a:solidFill>
                <a:latin typeface="Arial"/>
                <a:ea typeface="Arial"/>
                <a:cs typeface="Arial"/>
                <a:sym typeface="Arial"/>
              </a:defRPr>
            </a:lvl9pPr>
          </a:lstStyle>
          <a:p>
            <a:endParaRPr/>
          </a:p>
        </p:txBody>
      </p:sp>
      <p:sp>
        <p:nvSpPr>
          <p:cNvPr id="9" name="Shape 9"/>
          <p:cNvSpPr txBox="1">
            <a:spLocks noGrp="1"/>
          </p:cNvSpPr>
          <p:nvPr>
            <p:ph type="ftr" idx="11"/>
          </p:nvPr>
        </p:nvSpPr>
        <p:spPr>
          <a:xfrm>
            <a:off x="3124200" y="6248400"/>
            <a:ext cx="2895600" cy="457200"/>
          </a:xfrm>
          <a:prstGeom prst="rect">
            <a:avLst/>
          </a:prstGeom>
          <a:noFill/>
          <a:ln>
            <a:noFill/>
          </a:ln>
        </p:spPr>
        <p:txBody>
          <a:bodyPr wrap="square" lIns="91425" tIns="91425" rIns="91425" bIns="91425" anchor="t" anchorCtr="0"/>
          <a:lstStyle>
            <a:lvl1pPr marL="0" marR="0" lvl="0" indent="0" algn="l" rtl="0">
              <a:lnSpc>
                <a:spcPct val="100000"/>
              </a:lnSpc>
              <a:spcBef>
                <a:spcPts val="0"/>
              </a:spcBef>
              <a:spcAft>
                <a:spcPts val="0"/>
              </a:spcAft>
              <a:buSzPct val="58333"/>
              <a:buNone/>
              <a:defRPr sz="2400" b="0" i="0" u="none" strike="noStrike" cap="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SzPct val="58333"/>
              <a:buNone/>
              <a:defRPr sz="24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SzPct val="58333"/>
              <a:buNone/>
              <a:defRPr sz="24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SzPct val="58333"/>
              <a:buNone/>
              <a:defRPr sz="24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SzPct val="58333"/>
              <a:buNone/>
              <a:defRPr sz="24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SzPct val="58333"/>
              <a:buNone/>
              <a:defRPr sz="24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SzPct val="58333"/>
              <a:buNone/>
              <a:defRPr sz="24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SzPct val="58333"/>
              <a:buNone/>
              <a:defRPr sz="24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SzPct val="58333"/>
              <a:buNone/>
              <a:defRPr sz="2400" b="0" i="0" u="none" strike="noStrike" cap="none">
                <a:solidFill>
                  <a:schemeClr val="dk1"/>
                </a:solidFill>
                <a:latin typeface="Arial"/>
                <a:ea typeface="Arial"/>
                <a:cs typeface="Arial"/>
                <a:sym typeface="Arial"/>
              </a:defRPr>
            </a:lvl9pPr>
          </a:lstStyle>
          <a:p>
            <a:endParaRPr/>
          </a:p>
        </p:txBody>
      </p:sp>
      <p:sp>
        <p:nvSpPr>
          <p:cNvPr id="10" name="Shape 10"/>
          <p:cNvSpPr txBox="1">
            <a:spLocks noGrp="1"/>
          </p:cNvSpPr>
          <p:nvPr>
            <p:ph type="sldNum" idx="12"/>
          </p:nvPr>
        </p:nvSpPr>
        <p:spPr>
          <a:xfrm>
            <a:off x="6553200" y="6248400"/>
            <a:ext cx="1905000" cy="457200"/>
          </a:xfrm>
          <a:prstGeom prst="rect">
            <a:avLst/>
          </a:prstGeom>
          <a:noFill/>
          <a:ln>
            <a:noFill/>
          </a:ln>
        </p:spPr>
        <p:txBody>
          <a:bodyPr wrap="square" lIns="91425" tIns="45700" rIns="91425" bIns="45700" anchor="t" anchorCtr="0">
            <a:noAutofit/>
          </a:bodyPr>
          <a:lstStyle/>
          <a:p>
            <a:pPr marL="0" marR="0" lvl="0" indent="-88900" algn="r" rtl="0">
              <a:lnSpc>
                <a:spcPct val="100000"/>
              </a:lnSpc>
              <a:spcBef>
                <a:spcPts val="0"/>
              </a:spcBef>
              <a:spcAft>
                <a:spcPts val="0"/>
              </a:spcAft>
              <a:buClr>
                <a:schemeClr val="dk1"/>
              </a:buClr>
              <a:buSzPct val="100000"/>
              <a:buFont typeface="Arial"/>
              <a:buNone/>
            </a:pPr>
            <a:fld id="{00000000-1234-1234-1234-123412341234}" type="slidenum">
              <a:rPr lang="en-US" sz="1400" b="0" i="0" u="none" strike="noStrike" cap="none">
                <a:solidFill>
                  <a:schemeClr val="dk1"/>
                </a:solidFill>
                <a:latin typeface="Arial"/>
                <a:ea typeface="Arial"/>
                <a:cs typeface="Arial"/>
                <a:sym typeface="Arial"/>
              </a:rPr>
              <a:t>‹#›</a:t>
            </a:fld>
            <a:endParaRPr lang="en-US" sz="14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8" Type="http://schemas.openxmlformats.org/officeDocument/2006/relationships/diagramColors" Target="../diagrams/colors4.xml"/><Relationship Id="rId3" Type="http://schemas.openxmlformats.org/officeDocument/2006/relationships/image" Target="../media/image7.png"/><Relationship Id="rId7" Type="http://schemas.openxmlformats.org/officeDocument/2006/relationships/diagramQuickStyle" Target="../diagrams/quickStyle4.xml"/><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diagramLayout" Target="../diagrams/layout4.xml"/><Relationship Id="rId5" Type="http://schemas.openxmlformats.org/officeDocument/2006/relationships/diagramData" Target="../diagrams/data4.xml"/><Relationship Id="rId4" Type="http://schemas.microsoft.com/office/2007/relationships/hdphoto" Target="../media/hdphoto3.wdp"/><Relationship Id="rId9" Type="http://schemas.microsoft.com/office/2007/relationships/diagramDrawing" Target="../diagrams/drawing4.xml"/></Relationships>
</file>

<file path=ppt/slides/_rels/slide11.xml.rels><?xml version="1.0" encoding="UTF-8" standalone="yes"?>
<Relationships xmlns="http://schemas.openxmlformats.org/package/2006/relationships"><Relationship Id="rId8" Type="http://schemas.openxmlformats.org/officeDocument/2006/relationships/diagramColors" Target="../diagrams/colors5.xml"/><Relationship Id="rId3" Type="http://schemas.openxmlformats.org/officeDocument/2006/relationships/image" Target="../media/image7.png"/><Relationship Id="rId7" Type="http://schemas.openxmlformats.org/officeDocument/2006/relationships/diagramQuickStyle" Target="../diagrams/quickStyle5.xml"/><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diagramLayout" Target="../diagrams/layout5.xml"/><Relationship Id="rId5" Type="http://schemas.openxmlformats.org/officeDocument/2006/relationships/diagramData" Target="../diagrams/data5.xml"/><Relationship Id="rId4" Type="http://schemas.microsoft.com/office/2007/relationships/hdphoto" Target="../media/hdphoto3.wdp"/><Relationship Id="rId9" Type="http://schemas.microsoft.com/office/2007/relationships/diagramDrawing" Target="../diagrams/drawing5.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microsoft.com/office/2007/relationships/hdphoto" Target="../media/hdphoto4.wdp"/></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microsoft.com/office/2007/relationships/hdphoto" Target="../media/hdphoto2.wdp"/></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microsoft.com/office/2007/relationships/hdphoto" Target="../media/hdphoto2.wdp"/></Relationships>
</file>

<file path=ppt/slides/_rels/slide7.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7.png"/><Relationship Id="rId7" Type="http://schemas.openxmlformats.org/officeDocument/2006/relationships/diagramQuickStyle" Target="../diagrams/quickStyle1.xml"/><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diagramLayout" Target="../diagrams/layout1.xml"/><Relationship Id="rId5" Type="http://schemas.openxmlformats.org/officeDocument/2006/relationships/diagramData" Target="../diagrams/data1.xml"/><Relationship Id="rId4" Type="http://schemas.microsoft.com/office/2007/relationships/hdphoto" Target="../media/hdphoto3.wdp"/><Relationship Id="rId9" Type="http://schemas.microsoft.com/office/2007/relationships/diagramDrawing" Target="../diagrams/drawing1.xml"/></Relationships>
</file>

<file path=ppt/slides/_rels/slide8.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7.png"/><Relationship Id="rId7" Type="http://schemas.openxmlformats.org/officeDocument/2006/relationships/diagramQuickStyle" Target="../diagrams/quickStyle2.xml"/><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diagramLayout" Target="../diagrams/layout2.xml"/><Relationship Id="rId5" Type="http://schemas.openxmlformats.org/officeDocument/2006/relationships/diagramData" Target="../diagrams/data2.xml"/><Relationship Id="rId4" Type="http://schemas.microsoft.com/office/2007/relationships/hdphoto" Target="../media/hdphoto3.wdp"/><Relationship Id="rId9" Type="http://schemas.microsoft.com/office/2007/relationships/diagramDrawing" Target="../diagrams/drawing2.xml"/></Relationships>
</file>

<file path=ppt/slides/_rels/slide9.xml.rels><?xml version="1.0" encoding="UTF-8" standalone="yes"?>
<Relationships xmlns="http://schemas.openxmlformats.org/package/2006/relationships"><Relationship Id="rId8" Type="http://schemas.openxmlformats.org/officeDocument/2006/relationships/diagramColors" Target="../diagrams/colors3.xml"/><Relationship Id="rId3" Type="http://schemas.openxmlformats.org/officeDocument/2006/relationships/image" Target="../media/image7.png"/><Relationship Id="rId7" Type="http://schemas.openxmlformats.org/officeDocument/2006/relationships/diagramQuickStyle" Target="../diagrams/quickStyle3.xml"/><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diagramLayout" Target="../diagrams/layout3.xml"/><Relationship Id="rId5" Type="http://schemas.openxmlformats.org/officeDocument/2006/relationships/diagramData" Target="../diagrams/data3.xml"/><Relationship Id="rId4" Type="http://schemas.microsoft.com/office/2007/relationships/hdphoto" Target="../media/hdphoto3.wdp"/><Relationship Id="rId9" Type="http://schemas.microsoft.com/office/2007/relationships/diagramDrawing" Target="../diagrams/drawing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pic>
        <p:nvPicPr>
          <p:cNvPr id="84" name="Shape 84"/>
          <p:cNvPicPr preferRelativeResize="0"/>
          <p:nvPr/>
        </p:nvPicPr>
        <p:blipFill rotWithShape="1">
          <a:blip r:embed="rId3" cstate="email">
            <a:alphaModFix/>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a:ext>
            </a:extLst>
          </a:blip>
          <a:srcRect/>
          <a:stretch/>
        </p:blipFill>
        <p:spPr>
          <a:xfrm>
            <a:off x="0" y="0"/>
            <a:ext cx="9144000" cy="6858000"/>
          </a:xfrm>
          <a:prstGeom prst="rect">
            <a:avLst/>
          </a:prstGeom>
          <a:noFill/>
          <a:ln>
            <a:noFill/>
          </a:ln>
        </p:spPr>
      </p:pic>
      <p:sp>
        <p:nvSpPr>
          <p:cNvPr id="2" name="Rectangle 1"/>
          <p:cNvSpPr/>
          <p:nvPr/>
        </p:nvSpPr>
        <p:spPr>
          <a:xfrm>
            <a:off x="1781666" y="6110280"/>
            <a:ext cx="7286919" cy="579748"/>
          </a:xfrm>
          <a:prstGeom prst="rect">
            <a:avLst/>
          </a:prstGeom>
          <a:noFill/>
        </p:spPr>
        <p:txBody>
          <a:bodyPr wrap="none" lIns="91440" tIns="45720" rIns="91440" bIns="45720">
            <a:prstTxWarp prst="textWave2">
              <a:avLst>
                <a:gd name="adj1" fmla="val 20000"/>
                <a:gd name="adj2" fmla="val 0"/>
              </a:avLst>
            </a:prstTxWarp>
            <a:spAutoFit/>
          </a:bodyPr>
          <a:lstStyle/>
          <a:p>
            <a:pPr algn="ctr"/>
            <a:r>
              <a:rPr lang="en-US" sz="5400" b="1" cap="none" spc="0" dirty="0">
                <a:ln w="10160">
                  <a:noFill/>
                  <a:prstDash val="solid"/>
                </a:ln>
                <a:solidFill>
                  <a:schemeClr val="accent1"/>
                </a:solidFill>
                <a:effectLst>
                  <a:outerShdw blurRad="38100" dist="22860" dir="5400000" algn="tl" rotWithShape="0">
                    <a:srgbClr val="000000">
                      <a:alpha val="30000"/>
                    </a:srgbClr>
                  </a:outerShdw>
                </a:effectLst>
                <a:latin typeface="Times New Roman" panose="02020603050405020304" pitchFamily="18" charset="0"/>
                <a:cs typeface="Times New Roman" panose="02020603050405020304" pitchFamily="18" charset="0"/>
              </a:rPr>
              <a:t>Journey to Bethlehem</a:t>
            </a:r>
          </a:p>
        </p:txBody>
      </p:sp>
      <p:sp>
        <p:nvSpPr>
          <p:cNvPr id="3" name="Rectangle 2"/>
          <p:cNvSpPr/>
          <p:nvPr/>
        </p:nvSpPr>
        <p:spPr>
          <a:xfrm>
            <a:off x="0" y="1915453"/>
            <a:ext cx="9144000" cy="1015663"/>
          </a:xfrm>
          <a:prstGeom prst="rect">
            <a:avLst/>
          </a:prstGeom>
        </p:spPr>
        <p:txBody>
          <a:bodyPr wrap="square">
            <a:spAutoFit/>
          </a:bodyPr>
          <a:lstStyle/>
          <a:p>
            <a:pPr algn="ctr"/>
            <a:r>
              <a:rPr lang="en-US" sz="6000" b="1" dirty="0">
                <a:ln>
                  <a:solidFill>
                    <a:schemeClr val="accent1">
                      <a:lumMod val="50000"/>
                    </a:schemeClr>
                  </a:solidFill>
                </a:ln>
                <a:solidFill>
                  <a:srgbClr val="F8E6BE"/>
                </a:solidFill>
                <a:effectLst>
                  <a:outerShdw blurRad="38100" dist="38100" dir="2700000" algn="tl">
                    <a:srgbClr val="000000">
                      <a:alpha val="43137"/>
                    </a:srgbClr>
                  </a:outerShdw>
                </a:effectLst>
                <a:latin typeface="Monotype Corsiva" panose="03010101010201010101" pitchFamily="66" charset="0"/>
                <a:ea typeface="Times New Roman" panose="02020603050405020304" pitchFamily="18" charset="0"/>
              </a:rPr>
              <a:t>Going Straight There</a:t>
            </a:r>
            <a:endParaRPr lang="en-US" sz="6000" b="1" dirty="0">
              <a:ln>
                <a:solidFill>
                  <a:schemeClr val="accent1">
                    <a:lumMod val="50000"/>
                  </a:schemeClr>
                </a:solidFill>
              </a:ln>
              <a:solidFill>
                <a:srgbClr val="F8E6BE"/>
              </a:solidFill>
              <a:effectLst>
                <a:outerShdw blurRad="38100" dist="38100" dir="2700000" algn="tl">
                  <a:srgbClr val="000000">
                    <a:alpha val="43137"/>
                  </a:srgbClr>
                </a:outerShdw>
              </a:effectLst>
              <a:latin typeface="Monotype Corsiva" panose="03010101010201010101" pitchFamily="66" charset="0"/>
            </a:endParaRPr>
          </a:p>
        </p:txBody>
      </p:sp>
      <p:sp>
        <p:nvSpPr>
          <p:cNvPr id="4" name="Rectangle 3"/>
          <p:cNvSpPr/>
          <p:nvPr/>
        </p:nvSpPr>
        <p:spPr>
          <a:xfrm>
            <a:off x="0" y="2951946"/>
            <a:ext cx="9068585" cy="1200329"/>
          </a:xfrm>
          <a:prstGeom prst="rect">
            <a:avLst/>
          </a:prstGeom>
        </p:spPr>
        <p:txBody>
          <a:bodyPr wrap="square">
            <a:spAutoFit/>
          </a:bodyPr>
          <a:lstStyle/>
          <a:p>
            <a:pPr algn="ctr"/>
            <a:r>
              <a:rPr lang="en-US" sz="3600" spc="-150" dirty="0">
                <a:ln>
                  <a:solidFill>
                    <a:schemeClr val="accent3">
                      <a:lumMod val="85000"/>
                    </a:schemeClr>
                  </a:solidFill>
                </a:ln>
                <a:solidFill>
                  <a:schemeClr val="bg1"/>
                </a:solidFill>
                <a:latin typeface="Times New Roman" panose="02020603050405020304" pitchFamily="18" charset="0"/>
                <a:ea typeface="Times New Roman" panose="02020603050405020304" pitchFamily="18" charset="0"/>
              </a:rPr>
              <a:t>“Let's go to Bethlehem and see this what God has revealed to us.” Luke 2:15b</a:t>
            </a:r>
          </a:p>
        </p:txBody>
      </p:sp>
    </p:spTree>
    <p:extLst>
      <p:ext uri="{BB962C8B-B14F-4D97-AF65-F5344CB8AC3E}">
        <p14:creationId xmlns:p14="http://schemas.microsoft.com/office/powerpoint/2010/main" val="13929907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pic>
        <p:nvPicPr>
          <p:cNvPr id="89" name="Shape 89"/>
          <p:cNvPicPr preferRelativeResize="0"/>
          <p:nvPr/>
        </p:nvPicPr>
        <p:blipFill rotWithShape="1">
          <a:blip r:embed="rId3" cstate="email">
            <a:alphaModFix/>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a:ext>
            </a:extLst>
          </a:blip>
          <a:srcRect/>
          <a:stretch/>
        </p:blipFill>
        <p:spPr>
          <a:xfrm>
            <a:off x="0" y="0"/>
            <a:ext cx="9144000" cy="6858000"/>
          </a:xfrm>
          <a:prstGeom prst="rect">
            <a:avLst/>
          </a:prstGeom>
          <a:noFill/>
          <a:ln>
            <a:noFill/>
          </a:ln>
        </p:spPr>
      </p:pic>
      <p:graphicFrame>
        <p:nvGraphicFramePr>
          <p:cNvPr id="4" name="Diagram 3"/>
          <p:cNvGraphicFramePr/>
          <p:nvPr/>
        </p:nvGraphicFramePr>
        <p:xfrm>
          <a:off x="387926" y="457201"/>
          <a:ext cx="8368147" cy="5943599"/>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1593091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pic>
        <p:nvPicPr>
          <p:cNvPr id="89" name="Shape 89"/>
          <p:cNvPicPr preferRelativeResize="0"/>
          <p:nvPr/>
        </p:nvPicPr>
        <p:blipFill rotWithShape="1">
          <a:blip r:embed="rId3" cstate="email">
            <a:alphaModFix/>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a:ext>
            </a:extLst>
          </a:blip>
          <a:srcRect/>
          <a:stretch/>
        </p:blipFill>
        <p:spPr>
          <a:xfrm>
            <a:off x="0" y="0"/>
            <a:ext cx="9144000" cy="6858000"/>
          </a:xfrm>
          <a:prstGeom prst="rect">
            <a:avLst/>
          </a:prstGeom>
          <a:noFill/>
          <a:ln>
            <a:noFill/>
          </a:ln>
        </p:spPr>
      </p:pic>
      <p:graphicFrame>
        <p:nvGraphicFramePr>
          <p:cNvPr id="4" name="Diagram 3"/>
          <p:cNvGraphicFramePr/>
          <p:nvPr>
            <p:extLst>
              <p:ext uri="{D42A27DB-BD31-4B8C-83A1-F6EECF244321}">
                <p14:modId xmlns:p14="http://schemas.microsoft.com/office/powerpoint/2010/main" val="2160900041"/>
              </p:ext>
            </p:extLst>
          </p:nvPr>
        </p:nvGraphicFramePr>
        <p:xfrm>
          <a:off x="387926" y="457201"/>
          <a:ext cx="8368147" cy="5943599"/>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21199881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pic>
        <p:nvPicPr>
          <p:cNvPr id="89" name="Shape 89"/>
          <p:cNvPicPr preferRelativeResize="0"/>
          <p:nvPr/>
        </p:nvPicPr>
        <p:blipFill rotWithShape="1">
          <a:blip r:embed="rId3" cstate="email">
            <a:alphaModFix/>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a:ext>
            </a:extLst>
          </a:blip>
          <a:srcRect/>
          <a:stretch/>
        </p:blipFill>
        <p:spPr>
          <a:xfrm>
            <a:off x="0" y="1"/>
            <a:ext cx="1630837" cy="6858000"/>
          </a:xfrm>
          <a:prstGeom prst="rect">
            <a:avLst/>
          </a:prstGeom>
          <a:noFill/>
          <a:ln>
            <a:noFill/>
          </a:ln>
        </p:spPr>
      </p:pic>
      <p:sp>
        <p:nvSpPr>
          <p:cNvPr id="2" name="Rectangle 1"/>
          <p:cNvSpPr/>
          <p:nvPr/>
        </p:nvSpPr>
        <p:spPr>
          <a:xfrm>
            <a:off x="1819373" y="240804"/>
            <a:ext cx="7172227" cy="6063198"/>
          </a:xfrm>
          <a:prstGeom prst="rect">
            <a:avLst/>
          </a:prstGeom>
        </p:spPr>
        <p:txBody>
          <a:bodyPr wrap="square">
            <a:spAutoFit/>
          </a:bodyPr>
          <a:lstStyle/>
          <a:p>
            <a:pPr algn="ctr">
              <a:tabLst>
                <a:tab pos="-914400" algn="l"/>
              </a:tabLst>
            </a:pPr>
            <a:r>
              <a:rPr lang="en-US" sz="3600" b="1" i="1" dirty="0">
                <a:latin typeface="Times New Roman" panose="02020603050405020304" pitchFamily="18" charset="0"/>
                <a:ea typeface="Times New Roman" panose="02020603050405020304" pitchFamily="18" charset="0"/>
              </a:rPr>
              <a:t>You are invited on a Prayer Journey to Bethlehem, to the manger!</a:t>
            </a:r>
          </a:p>
          <a:p>
            <a:pPr algn="ctr">
              <a:tabLst>
                <a:tab pos="-914400" algn="l"/>
              </a:tabLst>
            </a:pPr>
            <a:r>
              <a:rPr lang="en-US" sz="2400" b="1" i="1" dirty="0">
                <a:latin typeface="Times New Roman" panose="02020603050405020304" pitchFamily="18" charset="0"/>
                <a:ea typeface="Times New Roman" panose="02020603050405020304" pitchFamily="18" charset="0"/>
              </a:rPr>
              <a:t> </a:t>
            </a:r>
          </a:p>
          <a:p>
            <a:pPr marL="571500" indent="-571500">
              <a:buFont typeface="Wingdings" panose="05000000000000000000" pitchFamily="2" charset="2"/>
              <a:buChar char="Ø"/>
              <a:tabLst>
                <a:tab pos="-914400" algn="l"/>
              </a:tabLst>
            </a:pPr>
            <a:r>
              <a:rPr lang="en-US" sz="3600" b="1" dirty="0">
                <a:latin typeface="Times New Roman" panose="02020603050405020304" pitchFamily="18" charset="0"/>
                <a:ea typeface="Times New Roman" panose="02020603050405020304" pitchFamily="18" charset="0"/>
              </a:rPr>
              <a:t>Seek!</a:t>
            </a:r>
          </a:p>
          <a:p>
            <a:pPr marL="571500" indent="-571500">
              <a:buFont typeface="Wingdings" panose="05000000000000000000" pitchFamily="2" charset="2"/>
              <a:buChar char="Ø"/>
              <a:tabLst>
                <a:tab pos="-914400" algn="l"/>
              </a:tabLst>
            </a:pPr>
            <a:r>
              <a:rPr lang="en-US" sz="3600" dirty="0">
                <a:latin typeface="Times New Roman" panose="02020603050405020304" pitchFamily="18" charset="0"/>
                <a:ea typeface="Times New Roman" panose="02020603050405020304" pitchFamily="18" charset="0"/>
              </a:rPr>
              <a:t>Pray a silent prayer committing to seek Jesus more in your life.</a:t>
            </a:r>
          </a:p>
          <a:p>
            <a:pPr marL="571500" indent="-571500">
              <a:buFont typeface="Wingdings" panose="05000000000000000000" pitchFamily="2" charset="2"/>
              <a:buChar char="Ø"/>
              <a:tabLst>
                <a:tab pos="-914400" algn="l"/>
              </a:tabLst>
            </a:pPr>
            <a:r>
              <a:rPr lang="en-US" sz="3600" dirty="0">
                <a:latin typeface="Times New Roman" panose="02020603050405020304" pitchFamily="18" charset="0"/>
                <a:ea typeface="Times New Roman" panose="02020603050405020304" pitchFamily="18" charset="0"/>
              </a:rPr>
              <a:t>Then continue your journey of prayer by going to any of the Focus prayer stations in the back of the sanctuary.</a:t>
            </a:r>
          </a:p>
          <a:p>
            <a:pPr>
              <a:tabLst>
                <a:tab pos="-914400" algn="l"/>
              </a:tabLst>
            </a:pPr>
            <a:r>
              <a:rPr lang="en-US" sz="1200" dirty="0">
                <a:latin typeface="Times New Roman" panose="02020603050405020304" pitchFamily="18" charset="0"/>
                <a:ea typeface="Times New Roman" panose="02020603050405020304" pitchFamily="18" charset="0"/>
              </a:rPr>
              <a:t> </a:t>
            </a:r>
          </a:p>
          <a:p>
            <a:pPr algn="ctr">
              <a:tabLst>
                <a:tab pos="-914400" algn="l"/>
              </a:tabLst>
            </a:pPr>
            <a:r>
              <a:rPr lang="en-US" sz="2800" i="1" dirty="0">
                <a:latin typeface="Times New Roman" panose="02020603050405020304" pitchFamily="18" charset="0"/>
                <a:ea typeface="Times New Roman" panose="02020603050405020304" pitchFamily="18" charset="0"/>
              </a:rPr>
              <a:t>(Take a pen or pencil from the pew with you!)</a:t>
            </a:r>
          </a:p>
        </p:txBody>
      </p:sp>
    </p:spTree>
    <p:extLst>
      <p:ext uri="{BB962C8B-B14F-4D97-AF65-F5344CB8AC3E}">
        <p14:creationId xmlns:p14="http://schemas.microsoft.com/office/powerpoint/2010/main" val="35359925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pic>
        <p:nvPicPr>
          <p:cNvPr id="89" name="Shape 89"/>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0"/>
            <a:ext cx="9144000" cy="6858000"/>
          </a:xfrm>
          <a:prstGeom prst="rect">
            <a:avLst/>
          </a:prstGeom>
          <a:noFill/>
          <a:ln>
            <a:noFill/>
          </a:ln>
        </p:spPr>
      </p:pic>
      <p:pic>
        <p:nvPicPr>
          <p:cNvPr id="2" name="Picture 2" descr="Image result for shepherds in bethlehem"/>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16418" y="875651"/>
            <a:ext cx="8511163" cy="510669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pic>
        <p:nvPicPr>
          <p:cNvPr id="89" name="Shape 89"/>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0"/>
            <a:ext cx="9144000" cy="6858000"/>
          </a:xfrm>
          <a:prstGeom prst="rect">
            <a:avLst/>
          </a:prstGeom>
          <a:noFill/>
          <a:ln>
            <a:noFill/>
          </a:ln>
        </p:spPr>
      </p:pic>
      <p:pic>
        <p:nvPicPr>
          <p:cNvPr id="2050" name="Picture 2" descr="Image result for adoration of the shepherds"/>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61134" y="570850"/>
            <a:ext cx="7621732" cy="571629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73817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pic>
        <p:nvPicPr>
          <p:cNvPr id="89" name="Shape 89"/>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0"/>
            <a:ext cx="9144000" cy="6858000"/>
          </a:xfrm>
          <a:prstGeom prst="rect">
            <a:avLst/>
          </a:prstGeom>
          <a:noFill/>
          <a:ln>
            <a:noFill/>
          </a:ln>
        </p:spPr>
      </p:pic>
      <p:pic>
        <p:nvPicPr>
          <p:cNvPr id="3074" name="Picture 2" descr="Image result for mary and joseph travel to bethlehem"/>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415636" y="459089"/>
            <a:ext cx="8312728" cy="593982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38410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pic>
        <p:nvPicPr>
          <p:cNvPr id="89" name="Shape 89"/>
          <p:cNvPicPr preferRelativeResize="0"/>
          <p:nvPr/>
        </p:nvPicPr>
        <p:blipFill rotWithShape="1">
          <a:blip r:embed="rId3" cstate="email">
            <a:alphaModFix/>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a:ext>
            </a:extLst>
          </a:blip>
          <a:srcRect/>
          <a:stretch/>
        </p:blipFill>
        <p:spPr>
          <a:xfrm>
            <a:off x="0" y="0"/>
            <a:ext cx="1209675" cy="6858000"/>
          </a:xfrm>
          <a:prstGeom prst="rect">
            <a:avLst/>
          </a:prstGeom>
          <a:noFill/>
          <a:ln>
            <a:noFill/>
          </a:ln>
        </p:spPr>
      </p:pic>
      <p:sp>
        <p:nvSpPr>
          <p:cNvPr id="2" name="Rectangle 1"/>
          <p:cNvSpPr/>
          <p:nvPr/>
        </p:nvSpPr>
        <p:spPr>
          <a:xfrm>
            <a:off x="1427019" y="120402"/>
            <a:ext cx="7716981" cy="6617196"/>
          </a:xfrm>
          <a:prstGeom prst="rect">
            <a:avLst/>
          </a:prstGeom>
        </p:spPr>
        <p:txBody>
          <a:bodyPr wrap="square">
            <a:spAutoFit/>
          </a:bodyPr>
          <a:lstStyle/>
          <a:p>
            <a:r>
              <a:rPr lang="en-US" sz="3200" dirty="0">
                <a:latin typeface="Times New Roman" panose="02020603050405020304" pitchFamily="18" charset="0"/>
                <a:ea typeface="Times New Roman" panose="02020603050405020304" pitchFamily="18" charset="0"/>
              </a:rPr>
              <a:t>Luke 2:8-20 (CEB)</a:t>
            </a:r>
          </a:p>
          <a:p>
            <a:pPr marL="457200" indent="-346075"/>
            <a:r>
              <a:rPr lang="en-US" sz="2800" baseline="30000" dirty="0">
                <a:latin typeface="Times New Roman" panose="02020603050405020304" pitchFamily="18" charset="0"/>
                <a:ea typeface="Times New Roman" panose="02020603050405020304" pitchFamily="18" charset="0"/>
              </a:rPr>
              <a:t>8 </a:t>
            </a:r>
            <a:r>
              <a:rPr lang="en-US" sz="2800" dirty="0">
                <a:latin typeface="Times New Roman" panose="02020603050405020304" pitchFamily="18" charset="0"/>
                <a:ea typeface="Times New Roman" panose="02020603050405020304" pitchFamily="18" charset="0"/>
              </a:rPr>
              <a:t>Nearby shepherds were living in the fields, guarding their sheep at night. </a:t>
            </a:r>
            <a:r>
              <a:rPr lang="en-US" sz="2800" baseline="30000" dirty="0">
                <a:latin typeface="Times New Roman" panose="02020603050405020304" pitchFamily="18" charset="0"/>
                <a:ea typeface="Times New Roman" panose="02020603050405020304" pitchFamily="18" charset="0"/>
              </a:rPr>
              <a:t>9 </a:t>
            </a:r>
            <a:r>
              <a:rPr lang="en-US" sz="2800" dirty="0">
                <a:latin typeface="Times New Roman" panose="02020603050405020304" pitchFamily="18" charset="0"/>
                <a:ea typeface="Times New Roman" panose="02020603050405020304" pitchFamily="18" charset="0"/>
              </a:rPr>
              <a:t>The Lord’s angel stood before them, the Lord’s glory shone around them, and they were terrified.</a:t>
            </a:r>
          </a:p>
          <a:p>
            <a:pPr marL="457200" indent="-346075"/>
            <a:r>
              <a:rPr lang="en-US" sz="2800" baseline="30000" dirty="0">
                <a:latin typeface="Times New Roman" panose="02020603050405020304" pitchFamily="18" charset="0"/>
                <a:ea typeface="Times New Roman" panose="02020603050405020304" pitchFamily="18" charset="0"/>
              </a:rPr>
              <a:t>10 </a:t>
            </a:r>
            <a:r>
              <a:rPr lang="en-US" sz="2800" dirty="0">
                <a:latin typeface="Times New Roman" panose="02020603050405020304" pitchFamily="18" charset="0"/>
                <a:ea typeface="Times New Roman" panose="02020603050405020304" pitchFamily="18" charset="0"/>
              </a:rPr>
              <a:t>The angel said, “Don’t be afraid! Look! I bring good news to you—wonderful, joyous news for all people. </a:t>
            </a:r>
            <a:r>
              <a:rPr lang="en-US" sz="2800" baseline="30000" dirty="0">
                <a:latin typeface="Times New Roman" panose="02020603050405020304" pitchFamily="18" charset="0"/>
                <a:ea typeface="Times New Roman" panose="02020603050405020304" pitchFamily="18" charset="0"/>
              </a:rPr>
              <a:t>11 </a:t>
            </a:r>
            <a:r>
              <a:rPr lang="en-US" sz="2800" dirty="0">
                <a:latin typeface="Times New Roman" panose="02020603050405020304" pitchFamily="18" charset="0"/>
                <a:ea typeface="Times New Roman" panose="02020603050405020304" pitchFamily="18" charset="0"/>
              </a:rPr>
              <a:t>Your savior is born today in David’s city. He is Christ the Lord. </a:t>
            </a:r>
            <a:r>
              <a:rPr lang="en-US" sz="2800" baseline="30000" dirty="0">
                <a:latin typeface="Times New Roman" panose="02020603050405020304" pitchFamily="18" charset="0"/>
                <a:ea typeface="Times New Roman" panose="02020603050405020304" pitchFamily="18" charset="0"/>
              </a:rPr>
              <a:t>12 </a:t>
            </a:r>
            <a:r>
              <a:rPr lang="en-US" sz="2800" dirty="0">
                <a:latin typeface="Times New Roman" panose="02020603050405020304" pitchFamily="18" charset="0"/>
                <a:ea typeface="Times New Roman" panose="02020603050405020304" pitchFamily="18" charset="0"/>
              </a:rPr>
              <a:t>This is a sign for you: you will find a newborn baby wrapped snugly and lying in a manger.” </a:t>
            </a:r>
          </a:p>
          <a:p>
            <a:pPr marL="457200" indent="-346075"/>
            <a:r>
              <a:rPr lang="en-US" sz="2800" baseline="30000" dirty="0">
                <a:latin typeface="Times New Roman" panose="02020603050405020304" pitchFamily="18" charset="0"/>
                <a:ea typeface="Times New Roman" panose="02020603050405020304" pitchFamily="18" charset="0"/>
              </a:rPr>
              <a:t>13 </a:t>
            </a:r>
            <a:r>
              <a:rPr lang="en-US" sz="2800" dirty="0">
                <a:latin typeface="Times New Roman" panose="02020603050405020304" pitchFamily="18" charset="0"/>
                <a:ea typeface="Times New Roman" panose="02020603050405020304" pitchFamily="18" charset="0"/>
              </a:rPr>
              <a:t>Suddenly a great assembly of the heavenly forces was with the angel praising God. They said,       </a:t>
            </a:r>
            <a:r>
              <a:rPr lang="en-US" sz="2800" baseline="30000" dirty="0">
                <a:latin typeface="Times New Roman" panose="02020603050405020304" pitchFamily="18" charset="0"/>
                <a:ea typeface="Times New Roman" panose="02020603050405020304" pitchFamily="18" charset="0"/>
              </a:rPr>
              <a:t>14 </a:t>
            </a:r>
            <a:r>
              <a:rPr lang="en-US" sz="2800" dirty="0">
                <a:latin typeface="Times New Roman" panose="02020603050405020304" pitchFamily="18" charset="0"/>
                <a:ea typeface="Times New Roman" panose="02020603050405020304" pitchFamily="18" charset="0"/>
              </a:rPr>
              <a:t>“Glory to God in heaven, and on earth peace among those whom he favors.”</a:t>
            </a:r>
          </a:p>
        </p:txBody>
      </p:sp>
    </p:spTree>
    <p:extLst>
      <p:ext uri="{BB962C8B-B14F-4D97-AF65-F5344CB8AC3E}">
        <p14:creationId xmlns:p14="http://schemas.microsoft.com/office/powerpoint/2010/main" val="30906144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pic>
        <p:nvPicPr>
          <p:cNvPr id="89" name="Shape 89"/>
          <p:cNvPicPr preferRelativeResize="0"/>
          <p:nvPr/>
        </p:nvPicPr>
        <p:blipFill rotWithShape="1">
          <a:blip r:embed="rId3" cstate="email">
            <a:alphaModFix/>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a:ext>
            </a:extLst>
          </a:blip>
          <a:srcRect/>
          <a:stretch/>
        </p:blipFill>
        <p:spPr>
          <a:xfrm>
            <a:off x="0" y="0"/>
            <a:ext cx="1209675" cy="6858000"/>
          </a:xfrm>
          <a:prstGeom prst="rect">
            <a:avLst/>
          </a:prstGeom>
          <a:noFill/>
          <a:ln>
            <a:noFill/>
          </a:ln>
        </p:spPr>
      </p:pic>
      <p:sp>
        <p:nvSpPr>
          <p:cNvPr id="2" name="Rectangle 1"/>
          <p:cNvSpPr/>
          <p:nvPr/>
        </p:nvSpPr>
        <p:spPr>
          <a:xfrm>
            <a:off x="1427019" y="120402"/>
            <a:ext cx="7716981" cy="6617196"/>
          </a:xfrm>
          <a:prstGeom prst="rect">
            <a:avLst/>
          </a:prstGeom>
        </p:spPr>
        <p:txBody>
          <a:bodyPr wrap="square">
            <a:spAutoFit/>
          </a:bodyPr>
          <a:lstStyle/>
          <a:p>
            <a:r>
              <a:rPr lang="en-US" sz="3200" dirty="0">
                <a:latin typeface="Times New Roman" panose="02020603050405020304" pitchFamily="18" charset="0"/>
                <a:ea typeface="Times New Roman" panose="02020603050405020304" pitchFamily="18" charset="0"/>
              </a:rPr>
              <a:t>Luke 2:8-20 (CEB)</a:t>
            </a:r>
          </a:p>
          <a:p>
            <a:pPr marL="457200" indent="-346075"/>
            <a:r>
              <a:rPr lang="en-US" sz="2800" baseline="30000" dirty="0">
                <a:latin typeface="Times New Roman" panose="02020603050405020304" pitchFamily="18" charset="0"/>
                <a:ea typeface="Times New Roman" panose="02020603050405020304" pitchFamily="18" charset="0"/>
              </a:rPr>
              <a:t>15 </a:t>
            </a:r>
            <a:r>
              <a:rPr lang="en-US" sz="2800" dirty="0">
                <a:latin typeface="Times New Roman" panose="02020603050405020304" pitchFamily="18" charset="0"/>
                <a:ea typeface="Times New Roman" panose="02020603050405020304" pitchFamily="18" charset="0"/>
              </a:rPr>
              <a:t>When the angels returned to heaven, the shepherds said to each other, “Let’s go right now to Bethlehem and see what’s happened. Let’s confirm what the Lord has revealed to us.” </a:t>
            </a:r>
          </a:p>
          <a:p>
            <a:pPr marL="457200" indent="-346075"/>
            <a:r>
              <a:rPr lang="en-US" sz="2800" baseline="30000" dirty="0">
                <a:latin typeface="Times New Roman" panose="02020603050405020304" pitchFamily="18" charset="0"/>
                <a:ea typeface="Times New Roman" panose="02020603050405020304" pitchFamily="18" charset="0"/>
              </a:rPr>
              <a:t>16 </a:t>
            </a:r>
            <a:r>
              <a:rPr lang="en-US" sz="2800" dirty="0">
                <a:latin typeface="Times New Roman" panose="02020603050405020304" pitchFamily="18" charset="0"/>
                <a:ea typeface="Times New Roman" panose="02020603050405020304" pitchFamily="18" charset="0"/>
              </a:rPr>
              <a:t>They went quickly and found Mary and Joseph, and the baby lying in the manger. </a:t>
            </a:r>
            <a:r>
              <a:rPr lang="en-US" sz="2800" baseline="30000" dirty="0">
                <a:latin typeface="Times New Roman" panose="02020603050405020304" pitchFamily="18" charset="0"/>
                <a:ea typeface="Times New Roman" panose="02020603050405020304" pitchFamily="18" charset="0"/>
              </a:rPr>
              <a:t>17 </a:t>
            </a:r>
            <a:r>
              <a:rPr lang="en-US" sz="2800" dirty="0">
                <a:latin typeface="Times New Roman" panose="02020603050405020304" pitchFamily="18" charset="0"/>
                <a:ea typeface="Times New Roman" panose="02020603050405020304" pitchFamily="18" charset="0"/>
              </a:rPr>
              <a:t>When they saw this, they reported what they had been told about this child. </a:t>
            </a:r>
            <a:r>
              <a:rPr lang="en-US" sz="2800" baseline="30000" dirty="0">
                <a:latin typeface="Times New Roman" panose="02020603050405020304" pitchFamily="18" charset="0"/>
                <a:ea typeface="Times New Roman" panose="02020603050405020304" pitchFamily="18" charset="0"/>
              </a:rPr>
              <a:t>18 </a:t>
            </a:r>
            <a:r>
              <a:rPr lang="en-US" sz="2800" dirty="0">
                <a:latin typeface="Times New Roman" panose="02020603050405020304" pitchFamily="18" charset="0"/>
                <a:ea typeface="Times New Roman" panose="02020603050405020304" pitchFamily="18" charset="0"/>
              </a:rPr>
              <a:t>Everyone who heard it was amazed at what the shepherds told them. </a:t>
            </a:r>
          </a:p>
          <a:p>
            <a:pPr marL="457200" indent="-346075"/>
            <a:r>
              <a:rPr lang="en-US" sz="2800" baseline="30000" dirty="0">
                <a:latin typeface="Times New Roman" panose="02020603050405020304" pitchFamily="18" charset="0"/>
                <a:ea typeface="Times New Roman" panose="02020603050405020304" pitchFamily="18" charset="0"/>
              </a:rPr>
              <a:t>19 </a:t>
            </a:r>
            <a:r>
              <a:rPr lang="en-US" sz="2800" dirty="0">
                <a:latin typeface="Times New Roman" panose="02020603050405020304" pitchFamily="18" charset="0"/>
                <a:ea typeface="Times New Roman" panose="02020603050405020304" pitchFamily="18" charset="0"/>
              </a:rPr>
              <a:t>Mary committed these things to memory and considered them carefully. </a:t>
            </a:r>
            <a:r>
              <a:rPr lang="en-US" sz="2800" baseline="30000" dirty="0">
                <a:latin typeface="Times New Roman" panose="02020603050405020304" pitchFamily="18" charset="0"/>
                <a:ea typeface="Times New Roman" panose="02020603050405020304" pitchFamily="18" charset="0"/>
              </a:rPr>
              <a:t>20 </a:t>
            </a:r>
            <a:r>
              <a:rPr lang="en-US" sz="2800" dirty="0">
                <a:latin typeface="Times New Roman" panose="02020603050405020304" pitchFamily="18" charset="0"/>
                <a:ea typeface="Times New Roman" panose="02020603050405020304" pitchFamily="18" charset="0"/>
              </a:rPr>
              <a:t>The shepherds returned home, glorifying and praising God for all they had heard and seen. Everything happened just as they had been told.</a:t>
            </a:r>
          </a:p>
        </p:txBody>
      </p:sp>
    </p:spTree>
    <p:extLst>
      <p:ext uri="{BB962C8B-B14F-4D97-AF65-F5344CB8AC3E}">
        <p14:creationId xmlns:p14="http://schemas.microsoft.com/office/powerpoint/2010/main" val="11632837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pic>
        <p:nvPicPr>
          <p:cNvPr id="89" name="Shape 89"/>
          <p:cNvPicPr preferRelativeResize="0"/>
          <p:nvPr/>
        </p:nvPicPr>
        <p:blipFill rotWithShape="1">
          <a:blip r:embed="rId3" cstate="email">
            <a:alphaModFix/>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a:ext>
            </a:extLst>
          </a:blip>
          <a:srcRect/>
          <a:stretch/>
        </p:blipFill>
        <p:spPr>
          <a:xfrm>
            <a:off x="0" y="0"/>
            <a:ext cx="9144000" cy="6858000"/>
          </a:xfrm>
          <a:prstGeom prst="rect">
            <a:avLst/>
          </a:prstGeom>
          <a:noFill/>
          <a:ln>
            <a:noFill/>
          </a:ln>
        </p:spPr>
      </p:pic>
      <p:graphicFrame>
        <p:nvGraphicFramePr>
          <p:cNvPr id="4" name="Diagram 3"/>
          <p:cNvGraphicFramePr/>
          <p:nvPr>
            <p:extLst>
              <p:ext uri="{D42A27DB-BD31-4B8C-83A1-F6EECF244321}">
                <p14:modId xmlns:p14="http://schemas.microsoft.com/office/powerpoint/2010/main" val="4126565760"/>
              </p:ext>
            </p:extLst>
          </p:nvPr>
        </p:nvGraphicFramePr>
        <p:xfrm>
          <a:off x="387926" y="457201"/>
          <a:ext cx="8368147" cy="5943599"/>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9452664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pic>
        <p:nvPicPr>
          <p:cNvPr id="89" name="Shape 89"/>
          <p:cNvPicPr preferRelativeResize="0"/>
          <p:nvPr/>
        </p:nvPicPr>
        <p:blipFill rotWithShape="1">
          <a:blip r:embed="rId3" cstate="email">
            <a:alphaModFix/>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a:ext>
            </a:extLst>
          </a:blip>
          <a:srcRect/>
          <a:stretch/>
        </p:blipFill>
        <p:spPr>
          <a:xfrm>
            <a:off x="0" y="0"/>
            <a:ext cx="9144000" cy="6858000"/>
          </a:xfrm>
          <a:prstGeom prst="rect">
            <a:avLst/>
          </a:prstGeom>
          <a:noFill/>
          <a:ln>
            <a:noFill/>
          </a:ln>
        </p:spPr>
      </p:pic>
      <p:graphicFrame>
        <p:nvGraphicFramePr>
          <p:cNvPr id="4" name="Diagram 3"/>
          <p:cNvGraphicFramePr/>
          <p:nvPr/>
        </p:nvGraphicFramePr>
        <p:xfrm>
          <a:off x="387926" y="457201"/>
          <a:ext cx="8368147" cy="5943599"/>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14940423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pic>
        <p:nvPicPr>
          <p:cNvPr id="89" name="Shape 89"/>
          <p:cNvPicPr preferRelativeResize="0"/>
          <p:nvPr/>
        </p:nvPicPr>
        <p:blipFill rotWithShape="1">
          <a:blip r:embed="rId3" cstate="email">
            <a:alphaModFix/>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a:ext>
            </a:extLst>
          </a:blip>
          <a:srcRect/>
          <a:stretch/>
        </p:blipFill>
        <p:spPr>
          <a:xfrm>
            <a:off x="0" y="0"/>
            <a:ext cx="9144000" cy="6858000"/>
          </a:xfrm>
          <a:prstGeom prst="rect">
            <a:avLst/>
          </a:prstGeom>
          <a:noFill/>
          <a:ln>
            <a:noFill/>
          </a:ln>
        </p:spPr>
      </p:pic>
      <p:graphicFrame>
        <p:nvGraphicFramePr>
          <p:cNvPr id="4" name="Diagram 3"/>
          <p:cNvGraphicFramePr/>
          <p:nvPr/>
        </p:nvGraphicFramePr>
        <p:xfrm>
          <a:off x="387926" y="457201"/>
          <a:ext cx="8368147" cy="5943599"/>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816061263"/>
      </p:ext>
    </p:extLst>
  </p:cSld>
  <p:clrMapOvr>
    <a:masterClrMapping/>
  </p:clrMapOvr>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189</TotalTime>
  <Words>391</Words>
  <Application>Microsoft Office PowerPoint</Application>
  <PresentationFormat>On-screen Show (4:3)</PresentationFormat>
  <Paragraphs>37</Paragraphs>
  <Slides>12</Slides>
  <Notes>12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Monotype Corsiva</vt:lpstr>
      <vt:lpstr>Times New Roman</vt:lpstr>
      <vt:lpstr>Wingdings</vt:lpstr>
      <vt:lpstr>Blank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Werner, Teresa A</dc:creator>
  <cp:lastModifiedBy>David Werner</cp:lastModifiedBy>
  <cp:revision>25</cp:revision>
  <dcterms:modified xsi:type="dcterms:W3CDTF">2017-12-27T19:01:35Z</dcterms:modified>
</cp:coreProperties>
</file>