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62" r:id="rId3"/>
    <p:sldId id="322" r:id="rId4"/>
    <p:sldId id="337" r:id="rId5"/>
    <p:sldId id="336" r:id="rId6"/>
    <p:sldId id="338" r:id="rId7"/>
    <p:sldId id="272" r:id="rId8"/>
    <p:sldId id="318" r:id="rId9"/>
    <p:sldId id="323" r:id="rId10"/>
    <p:sldId id="339" r:id="rId11"/>
    <p:sldId id="346" r:id="rId12"/>
    <p:sldId id="342" r:id="rId13"/>
    <p:sldId id="325" r:id="rId14"/>
    <p:sldId id="341" r:id="rId15"/>
    <p:sldId id="344" r:id="rId16"/>
    <p:sldId id="340" r:id="rId17"/>
    <p:sldId id="347" r:id="rId18"/>
    <p:sldId id="348" r:id="rId19"/>
    <p:sldId id="34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CD5"/>
    <a:srgbClr val="FED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3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098" y="72"/>
      </p:cViewPr>
      <p:guideLst>
        <p:guide orient="horz" pos="21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48B3B0-637B-42BB-B0DE-1E7ABFF2BBCE}" type="doc">
      <dgm:prSet loTypeId="urn:microsoft.com/office/officeart/2005/8/layout/vProcess5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B38A7F5-F128-48D5-8AE1-46958FA37BC6}">
      <dgm:prSet phldrT="[Text]" custT="1"/>
      <dgm:spPr/>
      <dgm:t>
        <a:bodyPr rIns="0"/>
        <a:lstStyle/>
        <a:p>
          <a:pPr algn="ctr"/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 Holy Spirit </a:t>
          </a:r>
          <a:r>
            <a:rPr lang="en-US" sz="3200" b="1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empowers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you to do the right thing</a:t>
          </a:r>
        </a:p>
      </dgm:t>
    </dgm:pt>
    <dgm:pt modelId="{5D03A5ED-2CC7-40E0-9172-873A2238D16B}" type="parTrans" cxnId="{186C3430-F74D-4DAE-A274-69420EAD5E43}">
      <dgm:prSet/>
      <dgm:spPr/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1CBF68-418F-433A-AF26-2D00270FA95C}" type="sibTrans" cxnId="{186C3430-F74D-4DAE-A274-69420EAD5E43}">
      <dgm:prSet custT="1"/>
      <dgm:spPr>
        <a:noFill/>
        <a:ln>
          <a:noFill/>
        </a:ln>
      </dgm:spPr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5D3368-E83A-4ABB-940E-1231AFC9DFF8}">
      <dgm:prSet custT="1"/>
      <dgm:spPr/>
      <dgm:t>
        <a:bodyPr rIns="0"/>
        <a:lstStyle/>
        <a:p>
          <a:pPr algn="ctr"/>
          <a:r>
            <a:rPr lang="en-US" sz="3600" b="1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Focus</a:t>
          </a:r>
          <a:r>
            <a: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your mind on what is right</a:t>
          </a:r>
        </a:p>
      </dgm:t>
    </dgm:pt>
    <dgm:pt modelId="{B77C4127-CEC8-48B0-B65D-57D295660D26}" type="parTrans" cxnId="{14B2A50C-CF31-4F99-974B-B2B49767CA22}">
      <dgm:prSet/>
      <dgm:spPr/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AB9102-2BC1-490A-B905-11C46779A746}" type="sibTrans" cxnId="{14B2A50C-CF31-4F99-974B-B2B49767CA22}">
      <dgm:prSet custT="1"/>
      <dgm:spPr>
        <a:noFill/>
        <a:ln>
          <a:noFill/>
        </a:ln>
      </dgm:spPr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8581F2-1AE4-498A-8238-765B49A38D07}">
      <dgm:prSet custT="1"/>
      <dgm:spPr/>
      <dgm:t>
        <a:bodyPr rIns="0"/>
        <a:lstStyle/>
        <a:p>
          <a:pPr algn="ctr"/>
          <a:r>
            <a:rPr lang="en-US" sz="3600" b="1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Align</a:t>
          </a:r>
          <a:r>
            <a: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your will with the Spirit’s will</a:t>
          </a:r>
        </a:p>
      </dgm:t>
    </dgm:pt>
    <dgm:pt modelId="{8237886F-6131-4FDE-815B-BB89F60DEBE4}" type="parTrans" cxnId="{AAF4455F-5CB6-44D8-A1E6-B0B8B9A77BC1}">
      <dgm:prSet/>
      <dgm:spPr/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9D9265-A609-4C42-916B-9E523754FDE0}" type="sibTrans" cxnId="{AAF4455F-5CB6-44D8-A1E6-B0B8B9A77BC1}">
      <dgm:prSet custT="1"/>
      <dgm:spPr>
        <a:noFill/>
        <a:ln>
          <a:noFill/>
        </a:ln>
      </dgm:spPr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3836A2-913C-4AC4-88ED-407C69EF94A7}">
      <dgm:prSet custT="1"/>
      <dgm:spPr/>
      <dgm:t>
        <a:bodyPr rIns="0"/>
        <a:lstStyle/>
        <a:p>
          <a:pPr algn="ctr"/>
          <a:r>
            <a:rPr lang="en-US" sz="3600" b="1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Mark</a:t>
          </a:r>
          <a:r>
            <a: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the deaths of specific selfish desires</a:t>
          </a:r>
        </a:p>
      </dgm:t>
    </dgm:pt>
    <dgm:pt modelId="{F0FFCA0D-4099-403C-8A00-1CFC7098FC96}" type="parTrans" cxnId="{A41DE250-7F94-4346-B719-E7644F014140}">
      <dgm:prSet/>
      <dgm:spPr/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369336-DE5A-4B0B-8B99-EEEAD72A7486}" type="sibTrans" cxnId="{A41DE250-7F94-4346-B719-E7644F014140}">
      <dgm:prSet custT="1"/>
      <dgm:spPr>
        <a:noFill/>
        <a:ln>
          <a:noFill/>
        </a:ln>
      </dgm:spPr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B064E2-221E-4DE2-8066-B25E1B1D671F}">
      <dgm:prSet custT="1"/>
      <dgm:spPr/>
      <dgm:t>
        <a:bodyPr rIns="0"/>
        <a:lstStyle/>
        <a:p>
          <a:pPr algn="ctr"/>
          <a:r>
            <a:rPr lang="en-US" sz="3600" b="1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Rest</a:t>
          </a:r>
          <a:r>
            <a: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in your identity as God’s child</a:t>
          </a:r>
        </a:p>
      </dgm:t>
    </dgm:pt>
    <dgm:pt modelId="{BF301976-D7FD-4013-BEB2-A84B1EECEC9C}" type="parTrans" cxnId="{E56289D7-B3E0-4392-9817-93512042EAF3}">
      <dgm:prSet/>
      <dgm:spPr/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21EBA9-4AE2-4D8A-A594-7B620D7DE166}" type="sibTrans" cxnId="{E56289D7-B3E0-4392-9817-93512042EAF3}">
      <dgm:prSet/>
      <dgm:spPr/>
      <dgm:t>
        <a:bodyPr/>
        <a:lstStyle/>
        <a:p>
          <a:pPr algn="l"/>
          <a:endParaRPr lang="en-US" sz="32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0308D-BEA2-425B-A16B-822D4BE2E2CC}" type="pres">
      <dgm:prSet presAssocID="{2B48B3B0-637B-42BB-B0DE-1E7ABFF2BBCE}" presName="outerComposite" presStyleCnt="0">
        <dgm:presLayoutVars>
          <dgm:chMax val="5"/>
          <dgm:dir/>
          <dgm:resizeHandles val="exact"/>
        </dgm:presLayoutVars>
      </dgm:prSet>
      <dgm:spPr/>
    </dgm:pt>
    <dgm:pt modelId="{AB3C6B59-EAB4-435C-B29E-41A5C00506E2}" type="pres">
      <dgm:prSet presAssocID="{2B48B3B0-637B-42BB-B0DE-1E7ABFF2BBCE}" presName="dummyMaxCanvas" presStyleCnt="0">
        <dgm:presLayoutVars/>
      </dgm:prSet>
      <dgm:spPr/>
    </dgm:pt>
    <dgm:pt modelId="{6AA44F9D-E4C6-4F04-B31C-058DC428AD15}" type="pres">
      <dgm:prSet presAssocID="{2B48B3B0-637B-42BB-B0DE-1E7ABFF2BBCE}" presName="FiveNodes_1" presStyleLbl="node1" presStyleIdx="0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EC2DEAB2-97C4-4EB8-AF5E-75D59B5E486B}" type="pres">
      <dgm:prSet presAssocID="{2B48B3B0-637B-42BB-B0DE-1E7ABFF2BBCE}" presName="FiveNodes_2" presStyleLbl="node1" presStyleIdx="1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E606923E-EBDA-4E50-BF76-91F422397497}" type="pres">
      <dgm:prSet presAssocID="{2B48B3B0-637B-42BB-B0DE-1E7ABFF2BBCE}" presName="FiveNodes_3" presStyleLbl="node1" presStyleIdx="2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BF6CB53B-7CBA-4150-8C8A-D7824104145F}" type="pres">
      <dgm:prSet presAssocID="{2B48B3B0-637B-42BB-B0DE-1E7ABFF2BBCE}" presName="FiveNodes_4" presStyleLbl="node1" presStyleIdx="3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0C2E7A9B-9FE5-4B89-92EF-0460E741AD26}" type="pres">
      <dgm:prSet presAssocID="{2B48B3B0-637B-42BB-B0DE-1E7ABFF2BBCE}" presName="FiveNodes_5" presStyleLbl="node1" presStyleIdx="4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16FAFD02-DBCC-4FBF-AB69-14DC896CF88A}" type="pres">
      <dgm:prSet presAssocID="{2B48B3B0-637B-42BB-B0DE-1E7ABFF2BBCE}" presName="FiveConn_1-2" presStyleLbl="fgAccFollowNode1" presStyleIdx="0" presStyleCnt="4">
        <dgm:presLayoutVars>
          <dgm:bulletEnabled val="1"/>
        </dgm:presLayoutVars>
      </dgm:prSet>
      <dgm:spPr/>
    </dgm:pt>
    <dgm:pt modelId="{7F5BD33E-3018-419E-B314-CD8E85455B0B}" type="pres">
      <dgm:prSet presAssocID="{2B48B3B0-637B-42BB-B0DE-1E7ABFF2BBCE}" presName="FiveConn_2-3" presStyleLbl="fgAccFollowNode1" presStyleIdx="1" presStyleCnt="4">
        <dgm:presLayoutVars>
          <dgm:bulletEnabled val="1"/>
        </dgm:presLayoutVars>
      </dgm:prSet>
      <dgm:spPr/>
    </dgm:pt>
    <dgm:pt modelId="{54E39A46-47C8-4498-A0B9-94B80AE35619}" type="pres">
      <dgm:prSet presAssocID="{2B48B3B0-637B-42BB-B0DE-1E7ABFF2BBCE}" presName="FiveConn_3-4" presStyleLbl="fgAccFollowNode1" presStyleIdx="2" presStyleCnt="4">
        <dgm:presLayoutVars>
          <dgm:bulletEnabled val="1"/>
        </dgm:presLayoutVars>
      </dgm:prSet>
      <dgm:spPr/>
    </dgm:pt>
    <dgm:pt modelId="{B940A8EA-DAC2-4CF1-9E85-DA2BC8236FED}" type="pres">
      <dgm:prSet presAssocID="{2B48B3B0-637B-42BB-B0DE-1E7ABFF2BBCE}" presName="FiveConn_4-5" presStyleLbl="fgAccFollowNode1" presStyleIdx="3" presStyleCnt="4">
        <dgm:presLayoutVars>
          <dgm:bulletEnabled val="1"/>
        </dgm:presLayoutVars>
      </dgm:prSet>
      <dgm:spPr/>
    </dgm:pt>
    <dgm:pt modelId="{259DD2DF-192B-4E10-B684-64E6905B54F3}" type="pres">
      <dgm:prSet presAssocID="{2B48B3B0-637B-42BB-B0DE-1E7ABFF2BBCE}" presName="FiveNodes_1_text" presStyleLbl="node1" presStyleIdx="4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AC245DD4-239B-4E04-9ACD-B65DEC279FE2}" type="pres">
      <dgm:prSet presAssocID="{2B48B3B0-637B-42BB-B0DE-1E7ABFF2BBCE}" presName="FiveNodes_2_text" presStyleLbl="node1" presStyleIdx="4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02B3ED03-5371-4FBD-974C-26CBC93B6DCA}" type="pres">
      <dgm:prSet presAssocID="{2B48B3B0-637B-42BB-B0DE-1E7ABFF2BBCE}" presName="FiveNodes_3_text" presStyleLbl="node1" presStyleIdx="4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6BCCBB8E-90CD-43EB-8FDF-3A49D7950EC1}" type="pres">
      <dgm:prSet presAssocID="{2B48B3B0-637B-42BB-B0DE-1E7ABFF2BBCE}" presName="FiveNodes_4_text" presStyleLbl="node1" presStyleIdx="4" presStyleCnt="5">
        <dgm:presLayoutVars>
          <dgm:bulletEnabled val="1"/>
        </dgm:presLayoutVars>
      </dgm:prSet>
      <dgm:spPr>
        <a:prstGeom prst="flowChartTerminator">
          <a:avLst/>
        </a:prstGeom>
      </dgm:spPr>
    </dgm:pt>
    <dgm:pt modelId="{7DCF7B83-D003-45B3-95EB-56F85A3351FD}" type="pres">
      <dgm:prSet presAssocID="{2B48B3B0-637B-42BB-B0DE-1E7ABFF2BBCE}" presName="FiveNodes_5_text" presStyleLbl="node1" presStyleIdx="4" presStyleCnt="5">
        <dgm:presLayoutVars>
          <dgm:bulletEnabled val="1"/>
        </dgm:presLayoutVars>
      </dgm:prSet>
      <dgm:spPr>
        <a:prstGeom prst="flowChartTerminator">
          <a:avLst/>
        </a:prstGeom>
      </dgm:spPr>
    </dgm:pt>
  </dgm:ptLst>
  <dgm:cxnLst>
    <dgm:cxn modelId="{C6FCA90B-CBAC-45A4-8874-79B086A47482}" type="presOf" srcId="{BB38A7F5-F128-48D5-8AE1-46958FA37BC6}" destId="{6AA44F9D-E4C6-4F04-B31C-058DC428AD15}" srcOrd="0" destOrd="0" presId="urn:microsoft.com/office/officeart/2005/8/layout/vProcess5"/>
    <dgm:cxn modelId="{14B2A50C-CF31-4F99-974B-B2B49767CA22}" srcId="{2B48B3B0-637B-42BB-B0DE-1E7ABFF2BBCE}" destId="{A05D3368-E83A-4ABB-940E-1231AFC9DFF8}" srcOrd="1" destOrd="0" parTransId="{B77C4127-CEC8-48B0-B65D-57D295660D26}" sibTransId="{83AB9102-2BC1-490A-B905-11C46779A746}"/>
    <dgm:cxn modelId="{A6407617-1583-4F38-B785-93074C0E0859}" type="presOf" srcId="{83AB9102-2BC1-490A-B905-11C46779A746}" destId="{7F5BD33E-3018-419E-B314-CD8E85455B0B}" srcOrd="0" destOrd="0" presId="urn:microsoft.com/office/officeart/2005/8/layout/vProcess5"/>
    <dgm:cxn modelId="{4F93C322-5F82-493E-AA93-E1520CAB5EB4}" type="presOf" srcId="{5EB064E2-221E-4DE2-8066-B25E1B1D671F}" destId="{0C2E7A9B-9FE5-4B89-92EF-0460E741AD26}" srcOrd="0" destOrd="0" presId="urn:microsoft.com/office/officeart/2005/8/layout/vProcess5"/>
    <dgm:cxn modelId="{2CD4092F-2D37-4343-A89A-ED18B307F40F}" type="presOf" srcId="{1B3836A2-913C-4AC4-88ED-407C69EF94A7}" destId="{6BCCBB8E-90CD-43EB-8FDF-3A49D7950EC1}" srcOrd="1" destOrd="0" presId="urn:microsoft.com/office/officeart/2005/8/layout/vProcess5"/>
    <dgm:cxn modelId="{186C3430-F74D-4DAE-A274-69420EAD5E43}" srcId="{2B48B3B0-637B-42BB-B0DE-1E7ABFF2BBCE}" destId="{BB38A7F5-F128-48D5-8AE1-46958FA37BC6}" srcOrd="0" destOrd="0" parTransId="{5D03A5ED-2CC7-40E0-9172-873A2238D16B}" sibTransId="{7E1CBF68-418F-433A-AF26-2D00270FA95C}"/>
    <dgm:cxn modelId="{4BE14332-CE27-49CA-A62A-7F9FCA4EF682}" type="presOf" srcId="{1B3836A2-913C-4AC4-88ED-407C69EF94A7}" destId="{BF6CB53B-7CBA-4150-8C8A-D7824104145F}" srcOrd="0" destOrd="0" presId="urn:microsoft.com/office/officeart/2005/8/layout/vProcess5"/>
    <dgm:cxn modelId="{2C04E639-A624-4652-AB6D-EBFB2BDF713F}" type="presOf" srcId="{5EB064E2-221E-4DE2-8066-B25E1B1D671F}" destId="{7DCF7B83-D003-45B3-95EB-56F85A3351FD}" srcOrd="1" destOrd="0" presId="urn:microsoft.com/office/officeart/2005/8/layout/vProcess5"/>
    <dgm:cxn modelId="{AAF4455F-5CB6-44D8-A1E6-B0B8B9A77BC1}" srcId="{2B48B3B0-637B-42BB-B0DE-1E7ABFF2BBCE}" destId="{438581F2-1AE4-498A-8238-765B49A38D07}" srcOrd="2" destOrd="0" parTransId="{8237886F-6131-4FDE-815B-BB89F60DEBE4}" sibTransId="{F89D9265-A609-4C42-916B-9E523754FDE0}"/>
    <dgm:cxn modelId="{C9979D48-2B29-4C42-967A-CB24566F43A3}" type="presOf" srcId="{2B48B3B0-637B-42BB-B0DE-1E7ABFF2BBCE}" destId="{A810308D-BEA2-425B-A16B-822D4BE2E2CC}" srcOrd="0" destOrd="0" presId="urn:microsoft.com/office/officeart/2005/8/layout/vProcess5"/>
    <dgm:cxn modelId="{A41DE250-7F94-4346-B719-E7644F014140}" srcId="{2B48B3B0-637B-42BB-B0DE-1E7ABFF2BBCE}" destId="{1B3836A2-913C-4AC4-88ED-407C69EF94A7}" srcOrd="3" destOrd="0" parTransId="{F0FFCA0D-4099-403C-8A00-1CFC7098FC96}" sibTransId="{A8369336-DE5A-4B0B-8B99-EEEAD72A7486}"/>
    <dgm:cxn modelId="{5FA71258-7188-4FD8-BE8D-2BCD226B7074}" type="presOf" srcId="{A8369336-DE5A-4B0B-8B99-EEEAD72A7486}" destId="{B940A8EA-DAC2-4CF1-9E85-DA2BC8236FED}" srcOrd="0" destOrd="0" presId="urn:microsoft.com/office/officeart/2005/8/layout/vProcess5"/>
    <dgm:cxn modelId="{A832069B-C838-4CD2-AB80-500D28E1F607}" type="presOf" srcId="{7E1CBF68-418F-433A-AF26-2D00270FA95C}" destId="{16FAFD02-DBCC-4FBF-AB69-14DC896CF88A}" srcOrd="0" destOrd="0" presId="urn:microsoft.com/office/officeart/2005/8/layout/vProcess5"/>
    <dgm:cxn modelId="{D80A80A4-8222-4394-95F6-3CC28BBADA37}" type="presOf" srcId="{438581F2-1AE4-498A-8238-765B49A38D07}" destId="{02B3ED03-5371-4FBD-974C-26CBC93B6DCA}" srcOrd="1" destOrd="0" presId="urn:microsoft.com/office/officeart/2005/8/layout/vProcess5"/>
    <dgm:cxn modelId="{A6C654B4-7D91-45DE-9F6B-BCCC96EF8FC1}" type="presOf" srcId="{A05D3368-E83A-4ABB-940E-1231AFC9DFF8}" destId="{EC2DEAB2-97C4-4EB8-AF5E-75D59B5E486B}" srcOrd="0" destOrd="0" presId="urn:microsoft.com/office/officeart/2005/8/layout/vProcess5"/>
    <dgm:cxn modelId="{442C66B7-E664-4B5D-A430-B292AB9F0E24}" type="presOf" srcId="{F89D9265-A609-4C42-916B-9E523754FDE0}" destId="{54E39A46-47C8-4498-A0B9-94B80AE35619}" srcOrd="0" destOrd="0" presId="urn:microsoft.com/office/officeart/2005/8/layout/vProcess5"/>
    <dgm:cxn modelId="{EA2214C1-2B82-409F-8CA3-C48A9A17E32D}" type="presOf" srcId="{A05D3368-E83A-4ABB-940E-1231AFC9DFF8}" destId="{AC245DD4-239B-4E04-9ACD-B65DEC279FE2}" srcOrd="1" destOrd="0" presId="urn:microsoft.com/office/officeart/2005/8/layout/vProcess5"/>
    <dgm:cxn modelId="{E56289D7-B3E0-4392-9817-93512042EAF3}" srcId="{2B48B3B0-637B-42BB-B0DE-1E7ABFF2BBCE}" destId="{5EB064E2-221E-4DE2-8066-B25E1B1D671F}" srcOrd="4" destOrd="0" parTransId="{BF301976-D7FD-4013-BEB2-A84B1EECEC9C}" sibTransId="{B021EBA9-4AE2-4D8A-A594-7B620D7DE166}"/>
    <dgm:cxn modelId="{322A67DD-8FDC-4FEC-A56E-208FC44769B6}" type="presOf" srcId="{BB38A7F5-F128-48D5-8AE1-46958FA37BC6}" destId="{259DD2DF-192B-4E10-B684-64E6905B54F3}" srcOrd="1" destOrd="0" presId="urn:microsoft.com/office/officeart/2005/8/layout/vProcess5"/>
    <dgm:cxn modelId="{645446FE-88DC-4988-95C0-7424D6C345F8}" type="presOf" srcId="{438581F2-1AE4-498A-8238-765B49A38D07}" destId="{E606923E-EBDA-4E50-BF76-91F422397497}" srcOrd="0" destOrd="0" presId="urn:microsoft.com/office/officeart/2005/8/layout/vProcess5"/>
    <dgm:cxn modelId="{9720F409-BED2-4AC0-A904-29C07363A5D5}" type="presParOf" srcId="{A810308D-BEA2-425B-A16B-822D4BE2E2CC}" destId="{AB3C6B59-EAB4-435C-B29E-41A5C00506E2}" srcOrd="0" destOrd="0" presId="urn:microsoft.com/office/officeart/2005/8/layout/vProcess5"/>
    <dgm:cxn modelId="{3EA815A0-5AAC-4CB8-A7DA-FA3D528DEA13}" type="presParOf" srcId="{A810308D-BEA2-425B-A16B-822D4BE2E2CC}" destId="{6AA44F9D-E4C6-4F04-B31C-058DC428AD15}" srcOrd="1" destOrd="0" presId="urn:microsoft.com/office/officeart/2005/8/layout/vProcess5"/>
    <dgm:cxn modelId="{C39D52A3-EBD4-44A3-AEB1-867216E862BA}" type="presParOf" srcId="{A810308D-BEA2-425B-A16B-822D4BE2E2CC}" destId="{EC2DEAB2-97C4-4EB8-AF5E-75D59B5E486B}" srcOrd="2" destOrd="0" presId="urn:microsoft.com/office/officeart/2005/8/layout/vProcess5"/>
    <dgm:cxn modelId="{4B3D7F2C-31AE-44BE-AF97-E0228E73AE35}" type="presParOf" srcId="{A810308D-BEA2-425B-A16B-822D4BE2E2CC}" destId="{E606923E-EBDA-4E50-BF76-91F422397497}" srcOrd="3" destOrd="0" presId="urn:microsoft.com/office/officeart/2005/8/layout/vProcess5"/>
    <dgm:cxn modelId="{369C1AE1-8B02-415F-9E09-25278FDC7F4B}" type="presParOf" srcId="{A810308D-BEA2-425B-A16B-822D4BE2E2CC}" destId="{BF6CB53B-7CBA-4150-8C8A-D7824104145F}" srcOrd="4" destOrd="0" presId="urn:microsoft.com/office/officeart/2005/8/layout/vProcess5"/>
    <dgm:cxn modelId="{A0A86E57-98FE-4551-9F1A-EA02AE9EFB26}" type="presParOf" srcId="{A810308D-BEA2-425B-A16B-822D4BE2E2CC}" destId="{0C2E7A9B-9FE5-4B89-92EF-0460E741AD26}" srcOrd="5" destOrd="0" presId="urn:microsoft.com/office/officeart/2005/8/layout/vProcess5"/>
    <dgm:cxn modelId="{5B4A827E-323C-4BF2-9A46-5A0AF38BDD39}" type="presParOf" srcId="{A810308D-BEA2-425B-A16B-822D4BE2E2CC}" destId="{16FAFD02-DBCC-4FBF-AB69-14DC896CF88A}" srcOrd="6" destOrd="0" presId="urn:microsoft.com/office/officeart/2005/8/layout/vProcess5"/>
    <dgm:cxn modelId="{CE6633D5-6239-4DE2-9C3F-8EFA7AB3F074}" type="presParOf" srcId="{A810308D-BEA2-425B-A16B-822D4BE2E2CC}" destId="{7F5BD33E-3018-419E-B314-CD8E85455B0B}" srcOrd="7" destOrd="0" presId="urn:microsoft.com/office/officeart/2005/8/layout/vProcess5"/>
    <dgm:cxn modelId="{B78142EA-6100-4A2D-9FE4-0A70DBA52F04}" type="presParOf" srcId="{A810308D-BEA2-425B-A16B-822D4BE2E2CC}" destId="{54E39A46-47C8-4498-A0B9-94B80AE35619}" srcOrd="8" destOrd="0" presId="urn:microsoft.com/office/officeart/2005/8/layout/vProcess5"/>
    <dgm:cxn modelId="{9995FF87-3080-4E36-99B7-82BC3ECA7BCE}" type="presParOf" srcId="{A810308D-BEA2-425B-A16B-822D4BE2E2CC}" destId="{B940A8EA-DAC2-4CF1-9E85-DA2BC8236FED}" srcOrd="9" destOrd="0" presId="urn:microsoft.com/office/officeart/2005/8/layout/vProcess5"/>
    <dgm:cxn modelId="{B713CE3D-34A4-4A57-BFB9-C5B7C1E9F0BB}" type="presParOf" srcId="{A810308D-BEA2-425B-A16B-822D4BE2E2CC}" destId="{259DD2DF-192B-4E10-B684-64E6905B54F3}" srcOrd="10" destOrd="0" presId="urn:microsoft.com/office/officeart/2005/8/layout/vProcess5"/>
    <dgm:cxn modelId="{FA1BC180-179A-4A9B-A271-8B681FFB34D1}" type="presParOf" srcId="{A810308D-BEA2-425B-A16B-822D4BE2E2CC}" destId="{AC245DD4-239B-4E04-9ACD-B65DEC279FE2}" srcOrd="11" destOrd="0" presId="urn:microsoft.com/office/officeart/2005/8/layout/vProcess5"/>
    <dgm:cxn modelId="{CB4D1B30-AE0D-4B5C-9149-07F14C0346B1}" type="presParOf" srcId="{A810308D-BEA2-425B-A16B-822D4BE2E2CC}" destId="{02B3ED03-5371-4FBD-974C-26CBC93B6DCA}" srcOrd="12" destOrd="0" presId="urn:microsoft.com/office/officeart/2005/8/layout/vProcess5"/>
    <dgm:cxn modelId="{AEA70240-1039-4884-A6AB-676474BCCFF3}" type="presParOf" srcId="{A810308D-BEA2-425B-A16B-822D4BE2E2CC}" destId="{6BCCBB8E-90CD-43EB-8FDF-3A49D7950EC1}" srcOrd="13" destOrd="0" presId="urn:microsoft.com/office/officeart/2005/8/layout/vProcess5"/>
    <dgm:cxn modelId="{6E2A871C-4069-4A58-94E8-601E2A4FEA4A}" type="presParOf" srcId="{A810308D-BEA2-425B-A16B-822D4BE2E2CC}" destId="{7DCF7B83-D003-45B3-95EB-56F85A3351F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4F7CA3-29AD-41D6-97FE-DAEF57CCA127}" type="doc">
      <dgm:prSet loTypeId="urn:microsoft.com/office/officeart/2005/8/layout/h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E277E2C-B748-48B9-BD11-F16B4488AD96}">
      <dgm:prSet phldrT="[Text]"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</dgm:t>
    </dgm:pt>
    <dgm:pt modelId="{B2EF3AE7-C2A3-4E7C-BEB2-2C8776709295}" type="parTrans" cxnId="{D4FC87B5-2862-43A9-A837-86F91B9798AC}">
      <dgm:prSet/>
      <dgm:spPr/>
      <dgm:t>
        <a:bodyPr/>
        <a:lstStyle/>
        <a:p>
          <a:endParaRPr lang="en-US"/>
        </a:p>
      </dgm:t>
    </dgm:pt>
    <dgm:pt modelId="{7FBA0545-88DE-4666-8D8E-6BB3384AF52D}" type="sibTrans" cxnId="{D4FC87B5-2862-43A9-A837-86F91B9798AC}">
      <dgm:prSet/>
      <dgm:spPr/>
      <dgm:t>
        <a:bodyPr/>
        <a:lstStyle/>
        <a:p>
          <a:endParaRPr lang="en-US"/>
        </a:p>
      </dgm:t>
    </dgm:pt>
    <dgm:pt modelId="{7F84682B-427E-4A5B-A03C-7E1A8EF906D6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gm:t>
    </dgm:pt>
    <dgm:pt modelId="{6625FB64-D29D-4D34-A8C7-BF7AD4533335}" type="parTrans" cxnId="{45F66CA3-68C4-435B-92F4-D4AC91F7590D}">
      <dgm:prSet/>
      <dgm:spPr/>
      <dgm:t>
        <a:bodyPr/>
        <a:lstStyle/>
        <a:p>
          <a:endParaRPr lang="en-US"/>
        </a:p>
      </dgm:t>
    </dgm:pt>
    <dgm:pt modelId="{AA8BC2E0-5980-4A41-9494-C2FCB78CC749}" type="sibTrans" cxnId="{45F66CA3-68C4-435B-92F4-D4AC91F7590D}">
      <dgm:prSet/>
      <dgm:spPr/>
      <dgm:t>
        <a:bodyPr/>
        <a:lstStyle/>
        <a:p>
          <a:endParaRPr lang="en-US"/>
        </a:p>
      </dgm:t>
    </dgm:pt>
    <dgm:pt modelId="{5947806C-BB88-4960-AA0E-D3D04C482E0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130BFDC6-F16F-447D-BEBC-6EE5D682995B}" type="parTrans" cxnId="{421CF741-3CB7-4835-A66E-3D710AEE1DAF}">
      <dgm:prSet/>
      <dgm:spPr/>
      <dgm:t>
        <a:bodyPr/>
        <a:lstStyle/>
        <a:p>
          <a:endParaRPr lang="en-US"/>
        </a:p>
      </dgm:t>
    </dgm:pt>
    <dgm:pt modelId="{4BA29083-004B-452E-82D9-BD2A62C11171}" type="sibTrans" cxnId="{421CF741-3CB7-4835-A66E-3D710AEE1DAF}">
      <dgm:prSet/>
      <dgm:spPr/>
      <dgm:t>
        <a:bodyPr/>
        <a:lstStyle/>
        <a:p>
          <a:endParaRPr lang="en-US"/>
        </a:p>
      </dgm:t>
    </dgm:pt>
    <dgm:pt modelId="{9995F4E8-754E-4206-8823-A7FDFC3B589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0E3FC8AD-C384-4A30-B6A5-A7DF3B200FCD}" type="parTrans" cxnId="{1CCD05B8-6AE5-414C-937C-244870D1D62B}">
      <dgm:prSet/>
      <dgm:spPr/>
      <dgm:t>
        <a:bodyPr/>
        <a:lstStyle/>
        <a:p>
          <a:endParaRPr lang="en-US"/>
        </a:p>
      </dgm:t>
    </dgm:pt>
    <dgm:pt modelId="{75A0E43F-DFF4-4410-80AA-5960A00F62B3}" type="sibTrans" cxnId="{1CCD05B8-6AE5-414C-937C-244870D1D62B}">
      <dgm:prSet/>
      <dgm:spPr/>
      <dgm:t>
        <a:bodyPr/>
        <a:lstStyle/>
        <a:p>
          <a:endParaRPr lang="en-US"/>
        </a:p>
      </dgm:t>
    </dgm:pt>
    <dgm:pt modelId="{99325F63-21C5-4762-AA47-56AEE407B60D}" type="pres">
      <dgm:prSet presAssocID="{F84F7CA3-29AD-41D6-97FE-DAEF57CCA127}" presName="Name0" presStyleCnt="0">
        <dgm:presLayoutVars>
          <dgm:dir/>
          <dgm:resizeHandles val="exact"/>
        </dgm:presLayoutVars>
      </dgm:prSet>
      <dgm:spPr/>
    </dgm:pt>
    <dgm:pt modelId="{9FD8A6CE-AC09-40A8-A20B-1968FDBA833A}" type="pres">
      <dgm:prSet presAssocID="{DE277E2C-B748-48B9-BD11-F16B4488AD96}" presName="node" presStyleLbl="node1" presStyleIdx="0" presStyleCnt="3">
        <dgm:presLayoutVars>
          <dgm:bulletEnabled val="1"/>
        </dgm:presLayoutVars>
      </dgm:prSet>
      <dgm:spPr/>
    </dgm:pt>
    <dgm:pt modelId="{66FB81D9-4D4F-4726-97C7-F449F2784DB7}" type="pres">
      <dgm:prSet presAssocID="{7FBA0545-88DE-4666-8D8E-6BB3384AF52D}" presName="sibTrans" presStyleCnt="0"/>
      <dgm:spPr/>
    </dgm:pt>
    <dgm:pt modelId="{72F1F783-B1DA-4CD4-B701-C67C95470452}" type="pres">
      <dgm:prSet presAssocID="{5947806C-BB88-4960-AA0E-D3D04C482E06}" presName="node" presStyleLbl="node1" presStyleIdx="1" presStyleCnt="3">
        <dgm:presLayoutVars>
          <dgm:bulletEnabled val="1"/>
        </dgm:presLayoutVars>
      </dgm:prSet>
      <dgm:spPr/>
    </dgm:pt>
    <dgm:pt modelId="{7ABC9221-4C5A-402A-879C-8DA9E9E6569B}" type="pres">
      <dgm:prSet presAssocID="{4BA29083-004B-452E-82D9-BD2A62C11171}" presName="sibTrans" presStyleCnt="0"/>
      <dgm:spPr/>
    </dgm:pt>
    <dgm:pt modelId="{11F95878-93C2-449C-A045-D646F5899CBF}" type="pres">
      <dgm:prSet presAssocID="{9995F4E8-754E-4206-8823-A7FDFC3B5896}" presName="node" presStyleLbl="node1" presStyleIdx="2" presStyleCnt="3">
        <dgm:presLayoutVars>
          <dgm:bulletEnabled val="1"/>
        </dgm:presLayoutVars>
      </dgm:prSet>
      <dgm:spPr/>
    </dgm:pt>
  </dgm:ptLst>
  <dgm:cxnLst>
    <dgm:cxn modelId="{421CF741-3CB7-4835-A66E-3D710AEE1DAF}" srcId="{F84F7CA3-29AD-41D6-97FE-DAEF57CCA127}" destId="{5947806C-BB88-4960-AA0E-D3D04C482E06}" srcOrd="1" destOrd="0" parTransId="{130BFDC6-F16F-447D-BEBC-6EE5D682995B}" sibTransId="{4BA29083-004B-452E-82D9-BD2A62C11171}"/>
    <dgm:cxn modelId="{69BD3863-9C3A-4AEB-B6CB-A4F7A15EC71C}" type="presOf" srcId="{F84F7CA3-29AD-41D6-97FE-DAEF57CCA127}" destId="{99325F63-21C5-4762-AA47-56AEE407B60D}" srcOrd="0" destOrd="0" presId="urn:microsoft.com/office/officeart/2005/8/layout/hList6"/>
    <dgm:cxn modelId="{C0DC2E79-6E6E-4F37-A7AD-BF1547140F37}" type="presOf" srcId="{DE277E2C-B748-48B9-BD11-F16B4488AD96}" destId="{9FD8A6CE-AC09-40A8-A20B-1968FDBA833A}" srcOrd="0" destOrd="0" presId="urn:microsoft.com/office/officeart/2005/8/layout/hList6"/>
    <dgm:cxn modelId="{BADA3679-8BA2-489F-8916-38FBC30492B4}" type="presOf" srcId="{9995F4E8-754E-4206-8823-A7FDFC3B5896}" destId="{11F95878-93C2-449C-A045-D646F5899CBF}" srcOrd="0" destOrd="0" presId="urn:microsoft.com/office/officeart/2005/8/layout/hList6"/>
    <dgm:cxn modelId="{981EC18A-419F-46E0-83CA-96865354E003}" type="presOf" srcId="{5947806C-BB88-4960-AA0E-D3D04C482E06}" destId="{72F1F783-B1DA-4CD4-B701-C67C95470452}" srcOrd="0" destOrd="0" presId="urn:microsoft.com/office/officeart/2005/8/layout/hList6"/>
    <dgm:cxn modelId="{45F66CA3-68C4-435B-92F4-D4AC91F7590D}" srcId="{DE277E2C-B748-48B9-BD11-F16B4488AD96}" destId="{7F84682B-427E-4A5B-A03C-7E1A8EF906D6}" srcOrd="0" destOrd="0" parTransId="{6625FB64-D29D-4D34-A8C7-BF7AD4533335}" sibTransId="{AA8BC2E0-5980-4A41-9494-C2FCB78CC749}"/>
    <dgm:cxn modelId="{D4FC87B5-2862-43A9-A837-86F91B9798AC}" srcId="{F84F7CA3-29AD-41D6-97FE-DAEF57CCA127}" destId="{DE277E2C-B748-48B9-BD11-F16B4488AD96}" srcOrd="0" destOrd="0" parTransId="{B2EF3AE7-C2A3-4E7C-BEB2-2C8776709295}" sibTransId="{7FBA0545-88DE-4666-8D8E-6BB3384AF52D}"/>
    <dgm:cxn modelId="{1CCD05B8-6AE5-414C-937C-244870D1D62B}" srcId="{F84F7CA3-29AD-41D6-97FE-DAEF57CCA127}" destId="{9995F4E8-754E-4206-8823-A7FDFC3B5896}" srcOrd="2" destOrd="0" parTransId="{0E3FC8AD-C384-4A30-B6A5-A7DF3B200FCD}" sibTransId="{75A0E43F-DFF4-4410-80AA-5960A00F62B3}"/>
    <dgm:cxn modelId="{E7942BCB-D599-41CB-A28A-0A1D63C0E823}" type="presOf" srcId="{7F84682B-427E-4A5B-A03C-7E1A8EF906D6}" destId="{9FD8A6CE-AC09-40A8-A20B-1968FDBA833A}" srcOrd="0" destOrd="1" presId="urn:microsoft.com/office/officeart/2005/8/layout/hList6"/>
    <dgm:cxn modelId="{9A708595-5E9E-4DC0-A9A1-07ED8AAD2C38}" type="presParOf" srcId="{99325F63-21C5-4762-AA47-56AEE407B60D}" destId="{9FD8A6CE-AC09-40A8-A20B-1968FDBA833A}" srcOrd="0" destOrd="0" presId="urn:microsoft.com/office/officeart/2005/8/layout/hList6"/>
    <dgm:cxn modelId="{CA0829FF-0DE3-46F1-AB97-6CA0826625F2}" type="presParOf" srcId="{99325F63-21C5-4762-AA47-56AEE407B60D}" destId="{66FB81D9-4D4F-4726-97C7-F449F2784DB7}" srcOrd="1" destOrd="0" presId="urn:microsoft.com/office/officeart/2005/8/layout/hList6"/>
    <dgm:cxn modelId="{D072739C-C192-499C-9DFE-C4ECF76375EE}" type="presParOf" srcId="{99325F63-21C5-4762-AA47-56AEE407B60D}" destId="{72F1F783-B1DA-4CD4-B701-C67C95470452}" srcOrd="2" destOrd="0" presId="urn:microsoft.com/office/officeart/2005/8/layout/hList6"/>
    <dgm:cxn modelId="{683EBDF8-2379-4FA7-98C4-B67D529D5600}" type="presParOf" srcId="{99325F63-21C5-4762-AA47-56AEE407B60D}" destId="{7ABC9221-4C5A-402A-879C-8DA9E9E6569B}" srcOrd="3" destOrd="0" presId="urn:microsoft.com/office/officeart/2005/8/layout/hList6"/>
    <dgm:cxn modelId="{3090F1D3-94C4-4048-8CEE-CDB3F6CA19B7}" type="presParOf" srcId="{99325F63-21C5-4762-AA47-56AEE407B60D}" destId="{11F95878-93C2-449C-A045-D646F5899CB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4F7CA3-29AD-41D6-97FE-DAEF57CCA127}" type="doc">
      <dgm:prSet loTypeId="urn:microsoft.com/office/officeart/2005/8/layout/h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E277E2C-B748-48B9-BD11-F16B4488AD96}">
      <dgm:prSet phldrT="[Text]"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</dgm:t>
    </dgm:pt>
    <dgm:pt modelId="{B2EF3AE7-C2A3-4E7C-BEB2-2C8776709295}" type="parTrans" cxnId="{D4FC87B5-2862-43A9-A837-86F91B9798AC}">
      <dgm:prSet/>
      <dgm:spPr/>
      <dgm:t>
        <a:bodyPr/>
        <a:lstStyle/>
        <a:p>
          <a:endParaRPr lang="en-US"/>
        </a:p>
      </dgm:t>
    </dgm:pt>
    <dgm:pt modelId="{7FBA0545-88DE-4666-8D8E-6BB3384AF52D}" type="sibTrans" cxnId="{D4FC87B5-2862-43A9-A837-86F91B9798AC}">
      <dgm:prSet/>
      <dgm:spPr/>
      <dgm:t>
        <a:bodyPr/>
        <a:lstStyle/>
        <a:p>
          <a:endParaRPr lang="en-US"/>
        </a:p>
      </dgm:t>
    </dgm:pt>
    <dgm:pt modelId="{7F84682B-427E-4A5B-A03C-7E1A8EF906D6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gm:t>
    </dgm:pt>
    <dgm:pt modelId="{6625FB64-D29D-4D34-A8C7-BF7AD4533335}" type="parTrans" cxnId="{45F66CA3-68C4-435B-92F4-D4AC91F7590D}">
      <dgm:prSet/>
      <dgm:spPr/>
      <dgm:t>
        <a:bodyPr/>
        <a:lstStyle/>
        <a:p>
          <a:endParaRPr lang="en-US"/>
        </a:p>
      </dgm:t>
    </dgm:pt>
    <dgm:pt modelId="{AA8BC2E0-5980-4A41-9494-C2FCB78CC749}" type="sibTrans" cxnId="{45F66CA3-68C4-435B-92F4-D4AC91F7590D}">
      <dgm:prSet/>
      <dgm:spPr/>
      <dgm:t>
        <a:bodyPr/>
        <a:lstStyle/>
        <a:p>
          <a:endParaRPr lang="en-US"/>
        </a:p>
      </dgm:t>
    </dgm:pt>
    <dgm:pt modelId="{5947806C-BB88-4960-AA0E-D3D04C482E0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130BFDC6-F16F-447D-BEBC-6EE5D682995B}" type="parTrans" cxnId="{421CF741-3CB7-4835-A66E-3D710AEE1DAF}">
      <dgm:prSet/>
      <dgm:spPr/>
      <dgm:t>
        <a:bodyPr/>
        <a:lstStyle/>
        <a:p>
          <a:endParaRPr lang="en-US"/>
        </a:p>
      </dgm:t>
    </dgm:pt>
    <dgm:pt modelId="{4BA29083-004B-452E-82D9-BD2A62C11171}" type="sibTrans" cxnId="{421CF741-3CB7-4835-A66E-3D710AEE1DAF}">
      <dgm:prSet/>
      <dgm:spPr/>
      <dgm:t>
        <a:bodyPr/>
        <a:lstStyle/>
        <a:p>
          <a:endParaRPr lang="en-US"/>
        </a:p>
      </dgm:t>
    </dgm:pt>
    <dgm:pt modelId="{9995F4E8-754E-4206-8823-A7FDFC3B589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0E3FC8AD-C384-4A30-B6A5-A7DF3B200FCD}" type="parTrans" cxnId="{1CCD05B8-6AE5-414C-937C-244870D1D62B}">
      <dgm:prSet/>
      <dgm:spPr/>
      <dgm:t>
        <a:bodyPr/>
        <a:lstStyle/>
        <a:p>
          <a:endParaRPr lang="en-US"/>
        </a:p>
      </dgm:t>
    </dgm:pt>
    <dgm:pt modelId="{75A0E43F-DFF4-4410-80AA-5960A00F62B3}" type="sibTrans" cxnId="{1CCD05B8-6AE5-414C-937C-244870D1D62B}">
      <dgm:prSet/>
      <dgm:spPr/>
      <dgm:t>
        <a:bodyPr/>
        <a:lstStyle/>
        <a:p>
          <a:endParaRPr lang="en-US"/>
        </a:p>
      </dgm:t>
    </dgm:pt>
    <dgm:pt modelId="{99325F63-21C5-4762-AA47-56AEE407B60D}" type="pres">
      <dgm:prSet presAssocID="{F84F7CA3-29AD-41D6-97FE-DAEF57CCA127}" presName="Name0" presStyleCnt="0">
        <dgm:presLayoutVars>
          <dgm:dir/>
          <dgm:resizeHandles val="exact"/>
        </dgm:presLayoutVars>
      </dgm:prSet>
      <dgm:spPr/>
    </dgm:pt>
    <dgm:pt modelId="{9FD8A6CE-AC09-40A8-A20B-1968FDBA833A}" type="pres">
      <dgm:prSet presAssocID="{DE277E2C-B748-48B9-BD11-F16B4488AD96}" presName="node" presStyleLbl="node1" presStyleIdx="0" presStyleCnt="3">
        <dgm:presLayoutVars>
          <dgm:bulletEnabled val="1"/>
        </dgm:presLayoutVars>
      </dgm:prSet>
      <dgm:spPr/>
    </dgm:pt>
    <dgm:pt modelId="{66FB81D9-4D4F-4726-97C7-F449F2784DB7}" type="pres">
      <dgm:prSet presAssocID="{7FBA0545-88DE-4666-8D8E-6BB3384AF52D}" presName="sibTrans" presStyleCnt="0"/>
      <dgm:spPr/>
    </dgm:pt>
    <dgm:pt modelId="{72F1F783-B1DA-4CD4-B701-C67C95470452}" type="pres">
      <dgm:prSet presAssocID="{5947806C-BB88-4960-AA0E-D3D04C482E06}" presName="node" presStyleLbl="node1" presStyleIdx="1" presStyleCnt="3">
        <dgm:presLayoutVars>
          <dgm:bulletEnabled val="1"/>
        </dgm:presLayoutVars>
      </dgm:prSet>
      <dgm:spPr/>
    </dgm:pt>
    <dgm:pt modelId="{7ABC9221-4C5A-402A-879C-8DA9E9E6569B}" type="pres">
      <dgm:prSet presAssocID="{4BA29083-004B-452E-82D9-BD2A62C11171}" presName="sibTrans" presStyleCnt="0"/>
      <dgm:spPr/>
    </dgm:pt>
    <dgm:pt modelId="{11F95878-93C2-449C-A045-D646F5899CBF}" type="pres">
      <dgm:prSet presAssocID="{9995F4E8-754E-4206-8823-A7FDFC3B5896}" presName="node" presStyleLbl="node1" presStyleIdx="2" presStyleCnt="3">
        <dgm:presLayoutVars>
          <dgm:bulletEnabled val="1"/>
        </dgm:presLayoutVars>
      </dgm:prSet>
      <dgm:spPr/>
    </dgm:pt>
  </dgm:ptLst>
  <dgm:cxnLst>
    <dgm:cxn modelId="{421CF741-3CB7-4835-A66E-3D710AEE1DAF}" srcId="{F84F7CA3-29AD-41D6-97FE-DAEF57CCA127}" destId="{5947806C-BB88-4960-AA0E-D3D04C482E06}" srcOrd="1" destOrd="0" parTransId="{130BFDC6-F16F-447D-BEBC-6EE5D682995B}" sibTransId="{4BA29083-004B-452E-82D9-BD2A62C11171}"/>
    <dgm:cxn modelId="{2405A063-2EFA-45A5-A05F-848FC6C0E9A5}" type="presOf" srcId="{F84F7CA3-29AD-41D6-97FE-DAEF57CCA127}" destId="{99325F63-21C5-4762-AA47-56AEE407B60D}" srcOrd="0" destOrd="0" presId="urn:microsoft.com/office/officeart/2005/8/layout/hList6"/>
    <dgm:cxn modelId="{CAC68678-3A6F-46C4-912E-F03014D0E9EE}" type="presOf" srcId="{5947806C-BB88-4960-AA0E-D3D04C482E06}" destId="{72F1F783-B1DA-4CD4-B701-C67C95470452}" srcOrd="0" destOrd="0" presId="urn:microsoft.com/office/officeart/2005/8/layout/hList6"/>
    <dgm:cxn modelId="{49529B91-4341-4F6E-A94F-8EE34D65D451}" type="presOf" srcId="{DE277E2C-B748-48B9-BD11-F16B4488AD96}" destId="{9FD8A6CE-AC09-40A8-A20B-1968FDBA833A}" srcOrd="0" destOrd="0" presId="urn:microsoft.com/office/officeart/2005/8/layout/hList6"/>
    <dgm:cxn modelId="{45F66CA3-68C4-435B-92F4-D4AC91F7590D}" srcId="{DE277E2C-B748-48B9-BD11-F16B4488AD96}" destId="{7F84682B-427E-4A5B-A03C-7E1A8EF906D6}" srcOrd="0" destOrd="0" parTransId="{6625FB64-D29D-4D34-A8C7-BF7AD4533335}" sibTransId="{AA8BC2E0-5980-4A41-9494-C2FCB78CC749}"/>
    <dgm:cxn modelId="{8964A5AD-4696-4F2E-A978-152480A2DBDB}" type="presOf" srcId="{7F84682B-427E-4A5B-A03C-7E1A8EF906D6}" destId="{9FD8A6CE-AC09-40A8-A20B-1968FDBA833A}" srcOrd="0" destOrd="1" presId="urn:microsoft.com/office/officeart/2005/8/layout/hList6"/>
    <dgm:cxn modelId="{D4FC87B5-2862-43A9-A837-86F91B9798AC}" srcId="{F84F7CA3-29AD-41D6-97FE-DAEF57CCA127}" destId="{DE277E2C-B748-48B9-BD11-F16B4488AD96}" srcOrd="0" destOrd="0" parTransId="{B2EF3AE7-C2A3-4E7C-BEB2-2C8776709295}" sibTransId="{7FBA0545-88DE-4666-8D8E-6BB3384AF52D}"/>
    <dgm:cxn modelId="{1CCD05B8-6AE5-414C-937C-244870D1D62B}" srcId="{F84F7CA3-29AD-41D6-97FE-DAEF57CCA127}" destId="{9995F4E8-754E-4206-8823-A7FDFC3B5896}" srcOrd="2" destOrd="0" parTransId="{0E3FC8AD-C384-4A30-B6A5-A7DF3B200FCD}" sibTransId="{75A0E43F-DFF4-4410-80AA-5960A00F62B3}"/>
    <dgm:cxn modelId="{3DC4D5CC-E550-4051-9525-335274D8F298}" type="presOf" srcId="{9995F4E8-754E-4206-8823-A7FDFC3B5896}" destId="{11F95878-93C2-449C-A045-D646F5899CBF}" srcOrd="0" destOrd="0" presId="urn:microsoft.com/office/officeart/2005/8/layout/hList6"/>
    <dgm:cxn modelId="{7268B87B-A887-4064-B369-F6076224EC25}" type="presParOf" srcId="{99325F63-21C5-4762-AA47-56AEE407B60D}" destId="{9FD8A6CE-AC09-40A8-A20B-1968FDBA833A}" srcOrd="0" destOrd="0" presId="urn:microsoft.com/office/officeart/2005/8/layout/hList6"/>
    <dgm:cxn modelId="{FB974C2E-F30F-47DE-B14E-864C8C868F4F}" type="presParOf" srcId="{99325F63-21C5-4762-AA47-56AEE407B60D}" destId="{66FB81D9-4D4F-4726-97C7-F449F2784DB7}" srcOrd="1" destOrd="0" presId="urn:microsoft.com/office/officeart/2005/8/layout/hList6"/>
    <dgm:cxn modelId="{4A2CDF73-9E37-4523-A474-F219664A62C5}" type="presParOf" srcId="{99325F63-21C5-4762-AA47-56AEE407B60D}" destId="{72F1F783-B1DA-4CD4-B701-C67C95470452}" srcOrd="2" destOrd="0" presId="urn:microsoft.com/office/officeart/2005/8/layout/hList6"/>
    <dgm:cxn modelId="{C3D48B60-BD5C-453B-8C94-7AEBCE7E12CD}" type="presParOf" srcId="{99325F63-21C5-4762-AA47-56AEE407B60D}" destId="{7ABC9221-4C5A-402A-879C-8DA9E9E6569B}" srcOrd="3" destOrd="0" presId="urn:microsoft.com/office/officeart/2005/8/layout/hList6"/>
    <dgm:cxn modelId="{D787F60F-D668-46DE-850C-2BC4ED4354FA}" type="presParOf" srcId="{99325F63-21C5-4762-AA47-56AEE407B60D}" destId="{11F95878-93C2-449C-A045-D646F5899CB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7CA3-29AD-41D6-97FE-DAEF57CCA127}" type="doc">
      <dgm:prSet loTypeId="urn:microsoft.com/office/officeart/2005/8/layout/h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E277E2C-B748-48B9-BD11-F16B4488AD96}">
      <dgm:prSet phldrT="[Text]"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</dgm:t>
    </dgm:pt>
    <dgm:pt modelId="{B2EF3AE7-C2A3-4E7C-BEB2-2C8776709295}" type="parTrans" cxnId="{D4FC87B5-2862-43A9-A837-86F91B9798AC}">
      <dgm:prSet/>
      <dgm:spPr/>
      <dgm:t>
        <a:bodyPr/>
        <a:lstStyle/>
        <a:p>
          <a:endParaRPr lang="en-US"/>
        </a:p>
      </dgm:t>
    </dgm:pt>
    <dgm:pt modelId="{7FBA0545-88DE-4666-8D8E-6BB3384AF52D}" type="sibTrans" cxnId="{D4FC87B5-2862-43A9-A837-86F91B9798AC}">
      <dgm:prSet/>
      <dgm:spPr/>
      <dgm:t>
        <a:bodyPr/>
        <a:lstStyle/>
        <a:p>
          <a:endParaRPr lang="en-US"/>
        </a:p>
      </dgm:t>
    </dgm:pt>
    <dgm:pt modelId="{7F84682B-427E-4A5B-A03C-7E1A8EF906D6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gm:t>
    </dgm:pt>
    <dgm:pt modelId="{6625FB64-D29D-4D34-A8C7-BF7AD4533335}" type="parTrans" cxnId="{45F66CA3-68C4-435B-92F4-D4AC91F7590D}">
      <dgm:prSet/>
      <dgm:spPr/>
      <dgm:t>
        <a:bodyPr/>
        <a:lstStyle/>
        <a:p>
          <a:endParaRPr lang="en-US"/>
        </a:p>
      </dgm:t>
    </dgm:pt>
    <dgm:pt modelId="{AA8BC2E0-5980-4A41-9494-C2FCB78CC749}" type="sibTrans" cxnId="{45F66CA3-68C4-435B-92F4-D4AC91F7590D}">
      <dgm:prSet/>
      <dgm:spPr/>
      <dgm:t>
        <a:bodyPr/>
        <a:lstStyle/>
        <a:p>
          <a:endParaRPr lang="en-US"/>
        </a:p>
      </dgm:t>
    </dgm:pt>
    <dgm:pt modelId="{5947806C-BB88-4960-AA0E-D3D04C482E0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Led by the Spirit:</a:t>
          </a:r>
        </a:p>
      </dgm:t>
    </dgm:pt>
    <dgm:pt modelId="{130BFDC6-F16F-447D-BEBC-6EE5D682995B}" type="parTrans" cxnId="{421CF741-3CB7-4835-A66E-3D710AEE1DAF}">
      <dgm:prSet/>
      <dgm:spPr/>
      <dgm:t>
        <a:bodyPr/>
        <a:lstStyle/>
        <a:p>
          <a:endParaRPr lang="en-US"/>
        </a:p>
      </dgm:t>
    </dgm:pt>
    <dgm:pt modelId="{4BA29083-004B-452E-82D9-BD2A62C11171}" type="sibTrans" cxnId="{421CF741-3CB7-4835-A66E-3D710AEE1DAF}">
      <dgm:prSet/>
      <dgm:spPr/>
      <dgm:t>
        <a:bodyPr/>
        <a:lstStyle/>
        <a:p>
          <a:endParaRPr lang="en-US"/>
        </a:p>
      </dgm:t>
    </dgm:pt>
    <dgm:pt modelId="{B2172C16-F646-4A89-9BDE-B812743D2F1D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direct your way</a:t>
          </a:r>
        </a:p>
      </dgm:t>
    </dgm:pt>
    <dgm:pt modelId="{9293C21E-FEDF-4A95-BA29-57DA609BBB57}" type="parTrans" cxnId="{2277CEBC-24AC-426A-896F-44C4773431DA}">
      <dgm:prSet/>
      <dgm:spPr/>
      <dgm:t>
        <a:bodyPr/>
        <a:lstStyle/>
        <a:p>
          <a:endParaRPr lang="en-US"/>
        </a:p>
      </dgm:t>
    </dgm:pt>
    <dgm:pt modelId="{AF9C7453-AAF0-4E7E-9AED-5451A866E982}" type="sibTrans" cxnId="{2277CEBC-24AC-426A-896F-44C4773431DA}">
      <dgm:prSet/>
      <dgm:spPr/>
      <dgm:t>
        <a:bodyPr/>
        <a:lstStyle/>
        <a:p>
          <a:endParaRPr lang="en-US"/>
        </a:p>
      </dgm:t>
    </dgm:pt>
    <dgm:pt modelId="{9995F4E8-754E-4206-8823-A7FDFC3B589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0E3FC8AD-C384-4A30-B6A5-A7DF3B200FCD}" type="parTrans" cxnId="{1CCD05B8-6AE5-414C-937C-244870D1D62B}">
      <dgm:prSet/>
      <dgm:spPr/>
      <dgm:t>
        <a:bodyPr/>
        <a:lstStyle/>
        <a:p>
          <a:endParaRPr lang="en-US"/>
        </a:p>
      </dgm:t>
    </dgm:pt>
    <dgm:pt modelId="{75A0E43F-DFF4-4410-80AA-5960A00F62B3}" type="sibTrans" cxnId="{1CCD05B8-6AE5-414C-937C-244870D1D62B}">
      <dgm:prSet/>
      <dgm:spPr/>
      <dgm:t>
        <a:bodyPr/>
        <a:lstStyle/>
        <a:p>
          <a:endParaRPr lang="en-US"/>
        </a:p>
      </dgm:t>
    </dgm:pt>
    <dgm:pt modelId="{99325F63-21C5-4762-AA47-56AEE407B60D}" type="pres">
      <dgm:prSet presAssocID="{F84F7CA3-29AD-41D6-97FE-DAEF57CCA127}" presName="Name0" presStyleCnt="0">
        <dgm:presLayoutVars>
          <dgm:dir/>
          <dgm:resizeHandles val="exact"/>
        </dgm:presLayoutVars>
      </dgm:prSet>
      <dgm:spPr/>
    </dgm:pt>
    <dgm:pt modelId="{9FD8A6CE-AC09-40A8-A20B-1968FDBA833A}" type="pres">
      <dgm:prSet presAssocID="{DE277E2C-B748-48B9-BD11-F16B4488AD96}" presName="node" presStyleLbl="node1" presStyleIdx="0" presStyleCnt="3">
        <dgm:presLayoutVars>
          <dgm:bulletEnabled val="1"/>
        </dgm:presLayoutVars>
      </dgm:prSet>
      <dgm:spPr/>
    </dgm:pt>
    <dgm:pt modelId="{66FB81D9-4D4F-4726-97C7-F449F2784DB7}" type="pres">
      <dgm:prSet presAssocID="{7FBA0545-88DE-4666-8D8E-6BB3384AF52D}" presName="sibTrans" presStyleCnt="0"/>
      <dgm:spPr/>
    </dgm:pt>
    <dgm:pt modelId="{72F1F783-B1DA-4CD4-B701-C67C95470452}" type="pres">
      <dgm:prSet presAssocID="{5947806C-BB88-4960-AA0E-D3D04C482E06}" presName="node" presStyleLbl="node1" presStyleIdx="1" presStyleCnt="3">
        <dgm:presLayoutVars>
          <dgm:bulletEnabled val="1"/>
        </dgm:presLayoutVars>
      </dgm:prSet>
      <dgm:spPr/>
    </dgm:pt>
    <dgm:pt modelId="{7ABC9221-4C5A-402A-879C-8DA9E9E6569B}" type="pres">
      <dgm:prSet presAssocID="{4BA29083-004B-452E-82D9-BD2A62C11171}" presName="sibTrans" presStyleCnt="0"/>
      <dgm:spPr/>
    </dgm:pt>
    <dgm:pt modelId="{11F95878-93C2-449C-A045-D646F5899CBF}" type="pres">
      <dgm:prSet presAssocID="{9995F4E8-754E-4206-8823-A7FDFC3B5896}" presName="node" presStyleLbl="node1" presStyleIdx="2" presStyleCnt="3">
        <dgm:presLayoutVars>
          <dgm:bulletEnabled val="1"/>
        </dgm:presLayoutVars>
      </dgm:prSet>
      <dgm:spPr/>
    </dgm:pt>
  </dgm:ptLst>
  <dgm:cxnLst>
    <dgm:cxn modelId="{421CF741-3CB7-4835-A66E-3D710AEE1DAF}" srcId="{F84F7CA3-29AD-41D6-97FE-DAEF57CCA127}" destId="{5947806C-BB88-4960-AA0E-D3D04C482E06}" srcOrd="1" destOrd="0" parTransId="{130BFDC6-F16F-447D-BEBC-6EE5D682995B}" sibTransId="{4BA29083-004B-452E-82D9-BD2A62C11171}"/>
    <dgm:cxn modelId="{142A7747-A82B-4B2F-9A30-E340A9162CB2}" type="presOf" srcId="{7F84682B-427E-4A5B-A03C-7E1A8EF906D6}" destId="{9FD8A6CE-AC09-40A8-A20B-1968FDBA833A}" srcOrd="0" destOrd="1" presId="urn:microsoft.com/office/officeart/2005/8/layout/hList6"/>
    <dgm:cxn modelId="{A1CCDA6C-AADF-47E9-8BB9-C2B658E4A68D}" type="presOf" srcId="{F84F7CA3-29AD-41D6-97FE-DAEF57CCA127}" destId="{99325F63-21C5-4762-AA47-56AEE407B60D}" srcOrd="0" destOrd="0" presId="urn:microsoft.com/office/officeart/2005/8/layout/hList6"/>
    <dgm:cxn modelId="{A30C1057-C289-491C-B4E3-1E2B3413B02A}" type="presOf" srcId="{5947806C-BB88-4960-AA0E-D3D04C482E06}" destId="{72F1F783-B1DA-4CD4-B701-C67C95470452}" srcOrd="0" destOrd="0" presId="urn:microsoft.com/office/officeart/2005/8/layout/hList6"/>
    <dgm:cxn modelId="{2734F078-8E60-4C1C-AE30-5FDAA0718BCE}" type="presOf" srcId="{DE277E2C-B748-48B9-BD11-F16B4488AD96}" destId="{9FD8A6CE-AC09-40A8-A20B-1968FDBA833A}" srcOrd="0" destOrd="0" presId="urn:microsoft.com/office/officeart/2005/8/layout/hList6"/>
    <dgm:cxn modelId="{45F66CA3-68C4-435B-92F4-D4AC91F7590D}" srcId="{DE277E2C-B748-48B9-BD11-F16B4488AD96}" destId="{7F84682B-427E-4A5B-A03C-7E1A8EF906D6}" srcOrd="0" destOrd="0" parTransId="{6625FB64-D29D-4D34-A8C7-BF7AD4533335}" sibTransId="{AA8BC2E0-5980-4A41-9494-C2FCB78CC749}"/>
    <dgm:cxn modelId="{57187AA7-5B70-4A33-A939-B7BF3BF3F506}" type="presOf" srcId="{9995F4E8-754E-4206-8823-A7FDFC3B5896}" destId="{11F95878-93C2-449C-A045-D646F5899CBF}" srcOrd="0" destOrd="0" presId="urn:microsoft.com/office/officeart/2005/8/layout/hList6"/>
    <dgm:cxn modelId="{D4FC87B5-2862-43A9-A837-86F91B9798AC}" srcId="{F84F7CA3-29AD-41D6-97FE-DAEF57CCA127}" destId="{DE277E2C-B748-48B9-BD11-F16B4488AD96}" srcOrd="0" destOrd="0" parTransId="{B2EF3AE7-C2A3-4E7C-BEB2-2C8776709295}" sibTransId="{7FBA0545-88DE-4666-8D8E-6BB3384AF52D}"/>
    <dgm:cxn modelId="{1CCD05B8-6AE5-414C-937C-244870D1D62B}" srcId="{F84F7CA3-29AD-41D6-97FE-DAEF57CCA127}" destId="{9995F4E8-754E-4206-8823-A7FDFC3B5896}" srcOrd="2" destOrd="0" parTransId="{0E3FC8AD-C384-4A30-B6A5-A7DF3B200FCD}" sibTransId="{75A0E43F-DFF4-4410-80AA-5960A00F62B3}"/>
    <dgm:cxn modelId="{2277CEBC-24AC-426A-896F-44C4773431DA}" srcId="{5947806C-BB88-4960-AA0E-D3D04C482E06}" destId="{B2172C16-F646-4A89-9BDE-B812743D2F1D}" srcOrd="0" destOrd="0" parTransId="{9293C21E-FEDF-4A95-BA29-57DA609BBB57}" sibTransId="{AF9C7453-AAF0-4E7E-9AED-5451A866E982}"/>
    <dgm:cxn modelId="{51E2FCF1-F41D-4476-AEE1-81ED8D473E60}" type="presOf" srcId="{B2172C16-F646-4A89-9BDE-B812743D2F1D}" destId="{72F1F783-B1DA-4CD4-B701-C67C95470452}" srcOrd="0" destOrd="1" presId="urn:microsoft.com/office/officeart/2005/8/layout/hList6"/>
    <dgm:cxn modelId="{200E57BD-611A-4753-BE84-C16E8CF8088B}" type="presParOf" srcId="{99325F63-21C5-4762-AA47-56AEE407B60D}" destId="{9FD8A6CE-AC09-40A8-A20B-1968FDBA833A}" srcOrd="0" destOrd="0" presId="urn:microsoft.com/office/officeart/2005/8/layout/hList6"/>
    <dgm:cxn modelId="{B02A0D09-FF19-4BBC-92E9-ADCC7496C45C}" type="presParOf" srcId="{99325F63-21C5-4762-AA47-56AEE407B60D}" destId="{66FB81D9-4D4F-4726-97C7-F449F2784DB7}" srcOrd="1" destOrd="0" presId="urn:microsoft.com/office/officeart/2005/8/layout/hList6"/>
    <dgm:cxn modelId="{CFB01113-FABE-44D5-B45A-87FA469CEEB3}" type="presParOf" srcId="{99325F63-21C5-4762-AA47-56AEE407B60D}" destId="{72F1F783-B1DA-4CD4-B701-C67C95470452}" srcOrd="2" destOrd="0" presId="urn:microsoft.com/office/officeart/2005/8/layout/hList6"/>
    <dgm:cxn modelId="{625D8BA1-970C-47FD-8174-FDDEFDDB41AE}" type="presParOf" srcId="{99325F63-21C5-4762-AA47-56AEE407B60D}" destId="{7ABC9221-4C5A-402A-879C-8DA9E9E6569B}" srcOrd="3" destOrd="0" presId="urn:microsoft.com/office/officeart/2005/8/layout/hList6"/>
    <dgm:cxn modelId="{0E48917D-071E-46A8-AF3A-A1DC3BDDACD2}" type="presParOf" srcId="{99325F63-21C5-4762-AA47-56AEE407B60D}" destId="{11F95878-93C2-449C-A045-D646F5899CB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4F7CA3-29AD-41D6-97FE-DAEF57CCA127}" type="doc">
      <dgm:prSet loTypeId="urn:microsoft.com/office/officeart/2005/8/layout/h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E277E2C-B748-48B9-BD11-F16B4488AD96}">
      <dgm:prSet phldrT="[Text]"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</dgm:t>
    </dgm:pt>
    <dgm:pt modelId="{B2EF3AE7-C2A3-4E7C-BEB2-2C8776709295}" type="parTrans" cxnId="{D4FC87B5-2862-43A9-A837-86F91B9798AC}">
      <dgm:prSet/>
      <dgm:spPr/>
      <dgm:t>
        <a:bodyPr/>
        <a:lstStyle/>
        <a:p>
          <a:endParaRPr lang="en-US"/>
        </a:p>
      </dgm:t>
    </dgm:pt>
    <dgm:pt modelId="{7FBA0545-88DE-4666-8D8E-6BB3384AF52D}" type="sibTrans" cxnId="{D4FC87B5-2862-43A9-A837-86F91B9798AC}">
      <dgm:prSet/>
      <dgm:spPr/>
      <dgm:t>
        <a:bodyPr/>
        <a:lstStyle/>
        <a:p>
          <a:endParaRPr lang="en-US"/>
        </a:p>
      </dgm:t>
    </dgm:pt>
    <dgm:pt modelId="{7F84682B-427E-4A5B-A03C-7E1A8EF906D6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gm:t>
    </dgm:pt>
    <dgm:pt modelId="{6625FB64-D29D-4D34-A8C7-BF7AD4533335}" type="parTrans" cxnId="{45F66CA3-68C4-435B-92F4-D4AC91F7590D}">
      <dgm:prSet/>
      <dgm:spPr/>
      <dgm:t>
        <a:bodyPr/>
        <a:lstStyle/>
        <a:p>
          <a:endParaRPr lang="en-US"/>
        </a:p>
      </dgm:t>
    </dgm:pt>
    <dgm:pt modelId="{AA8BC2E0-5980-4A41-9494-C2FCB78CC749}" type="sibTrans" cxnId="{45F66CA3-68C4-435B-92F4-D4AC91F7590D}">
      <dgm:prSet/>
      <dgm:spPr/>
      <dgm:t>
        <a:bodyPr/>
        <a:lstStyle/>
        <a:p>
          <a:endParaRPr lang="en-US"/>
        </a:p>
      </dgm:t>
    </dgm:pt>
    <dgm:pt modelId="{5947806C-BB88-4960-AA0E-D3D04C482E0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Led by the Spirit:</a:t>
          </a:r>
        </a:p>
      </dgm:t>
    </dgm:pt>
    <dgm:pt modelId="{130BFDC6-F16F-447D-BEBC-6EE5D682995B}" type="parTrans" cxnId="{421CF741-3CB7-4835-A66E-3D710AEE1DAF}">
      <dgm:prSet/>
      <dgm:spPr/>
      <dgm:t>
        <a:bodyPr/>
        <a:lstStyle/>
        <a:p>
          <a:endParaRPr lang="en-US"/>
        </a:p>
      </dgm:t>
    </dgm:pt>
    <dgm:pt modelId="{4BA29083-004B-452E-82D9-BD2A62C11171}" type="sibTrans" cxnId="{421CF741-3CB7-4835-A66E-3D710AEE1DAF}">
      <dgm:prSet/>
      <dgm:spPr/>
      <dgm:t>
        <a:bodyPr/>
        <a:lstStyle/>
        <a:p>
          <a:endParaRPr lang="en-US"/>
        </a:p>
      </dgm:t>
    </dgm:pt>
    <dgm:pt modelId="{B2172C16-F646-4A89-9BDE-B812743D2F1D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direct your way</a:t>
          </a:r>
        </a:p>
      </dgm:t>
    </dgm:pt>
    <dgm:pt modelId="{9293C21E-FEDF-4A95-BA29-57DA609BBB57}" type="parTrans" cxnId="{2277CEBC-24AC-426A-896F-44C4773431DA}">
      <dgm:prSet/>
      <dgm:spPr/>
      <dgm:t>
        <a:bodyPr/>
        <a:lstStyle/>
        <a:p>
          <a:endParaRPr lang="en-US"/>
        </a:p>
      </dgm:t>
    </dgm:pt>
    <dgm:pt modelId="{AF9C7453-AAF0-4E7E-9AED-5451A866E982}" type="sibTrans" cxnId="{2277CEBC-24AC-426A-896F-44C4773431DA}">
      <dgm:prSet/>
      <dgm:spPr/>
      <dgm:t>
        <a:bodyPr/>
        <a:lstStyle/>
        <a:p>
          <a:endParaRPr lang="en-US"/>
        </a:p>
      </dgm:t>
    </dgm:pt>
    <dgm:pt modelId="{9995F4E8-754E-4206-8823-A7FDFC3B5896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Bear fruit by the Spirit:</a:t>
          </a:r>
        </a:p>
      </dgm:t>
    </dgm:pt>
    <dgm:pt modelId="{0E3FC8AD-C384-4A30-B6A5-A7DF3B200FCD}" type="parTrans" cxnId="{1CCD05B8-6AE5-414C-937C-244870D1D62B}">
      <dgm:prSet/>
      <dgm:spPr/>
      <dgm:t>
        <a:bodyPr/>
        <a:lstStyle/>
        <a:p>
          <a:endParaRPr lang="en-US"/>
        </a:p>
      </dgm:t>
    </dgm:pt>
    <dgm:pt modelId="{75A0E43F-DFF4-4410-80AA-5960A00F62B3}" type="sibTrans" cxnId="{1CCD05B8-6AE5-414C-937C-244870D1D62B}">
      <dgm:prSet/>
      <dgm:spPr/>
      <dgm:t>
        <a:bodyPr/>
        <a:lstStyle/>
        <a:p>
          <a:endParaRPr lang="en-US"/>
        </a:p>
      </dgm:t>
    </dgm:pt>
    <dgm:pt modelId="{22AC0517-6D74-42D3-A407-553989FBF71A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grow different behaviors</a:t>
          </a:r>
        </a:p>
      </dgm:t>
    </dgm:pt>
    <dgm:pt modelId="{E3D5D379-B70B-4EF5-B93E-F75FAADAB4D9}" type="parTrans" cxnId="{87392EBD-3110-407B-9E5B-BB3B37047AB7}">
      <dgm:prSet/>
      <dgm:spPr/>
      <dgm:t>
        <a:bodyPr/>
        <a:lstStyle/>
        <a:p>
          <a:endParaRPr lang="en-US"/>
        </a:p>
      </dgm:t>
    </dgm:pt>
    <dgm:pt modelId="{C03A1D19-D432-4FAB-96C9-5045BD7C4454}" type="sibTrans" cxnId="{87392EBD-3110-407B-9E5B-BB3B37047AB7}">
      <dgm:prSet/>
      <dgm:spPr/>
      <dgm:t>
        <a:bodyPr/>
        <a:lstStyle/>
        <a:p>
          <a:endParaRPr lang="en-US"/>
        </a:p>
      </dgm:t>
    </dgm:pt>
    <dgm:pt modelId="{99325F63-21C5-4762-AA47-56AEE407B60D}" type="pres">
      <dgm:prSet presAssocID="{F84F7CA3-29AD-41D6-97FE-DAEF57CCA127}" presName="Name0" presStyleCnt="0">
        <dgm:presLayoutVars>
          <dgm:dir/>
          <dgm:resizeHandles val="exact"/>
        </dgm:presLayoutVars>
      </dgm:prSet>
      <dgm:spPr/>
    </dgm:pt>
    <dgm:pt modelId="{9FD8A6CE-AC09-40A8-A20B-1968FDBA833A}" type="pres">
      <dgm:prSet presAssocID="{DE277E2C-B748-48B9-BD11-F16B4488AD96}" presName="node" presStyleLbl="node1" presStyleIdx="0" presStyleCnt="3">
        <dgm:presLayoutVars>
          <dgm:bulletEnabled val="1"/>
        </dgm:presLayoutVars>
      </dgm:prSet>
      <dgm:spPr/>
    </dgm:pt>
    <dgm:pt modelId="{66FB81D9-4D4F-4726-97C7-F449F2784DB7}" type="pres">
      <dgm:prSet presAssocID="{7FBA0545-88DE-4666-8D8E-6BB3384AF52D}" presName="sibTrans" presStyleCnt="0"/>
      <dgm:spPr/>
    </dgm:pt>
    <dgm:pt modelId="{72F1F783-B1DA-4CD4-B701-C67C95470452}" type="pres">
      <dgm:prSet presAssocID="{5947806C-BB88-4960-AA0E-D3D04C482E06}" presName="node" presStyleLbl="node1" presStyleIdx="1" presStyleCnt="3">
        <dgm:presLayoutVars>
          <dgm:bulletEnabled val="1"/>
        </dgm:presLayoutVars>
      </dgm:prSet>
      <dgm:spPr/>
    </dgm:pt>
    <dgm:pt modelId="{7ABC9221-4C5A-402A-879C-8DA9E9E6569B}" type="pres">
      <dgm:prSet presAssocID="{4BA29083-004B-452E-82D9-BD2A62C11171}" presName="sibTrans" presStyleCnt="0"/>
      <dgm:spPr/>
    </dgm:pt>
    <dgm:pt modelId="{11F95878-93C2-449C-A045-D646F5899CBF}" type="pres">
      <dgm:prSet presAssocID="{9995F4E8-754E-4206-8823-A7FDFC3B5896}" presName="node" presStyleLbl="node1" presStyleIdx="2" presStyleCnt="3">
        <dgm:presLayoutVars>
          <dgm:bulletEnabled val="1"/>
        </dgm:presLayoutVars>
      </dgm:prSet>
      <dgm:spPr/>
    </dgm:pt>
  </dgm:ptLst>
  <dgm:cxnLst>
    <dgm:cxn modelId="{45E6CE03-252F-4C46-BCEF-9B32AFB73BA1}" type="presOf" srcId="{22AC0517-6D74-42D3-A407-553989FBF71A}" destId="{11F95878-93C2-449C-A045-D646F5899CBF}" srcOrd="0" destOrd="1" presId="urn:microsoft.com/office/officeart/2005/8/layout/hList6"/>
    <dgm:cxn modelId="{421CF741-3CB7-4835-A66E-3D710AEE1DAF}" srcId="{F84F7CA3-29AD-41D6-97FE-DAEF57CCA127}" destId="{5947806C-BB88-4960-AA0E-D3D04C482E06}" srcOrd="1" destOrd="0" parTransId="{130BFDC6-F16F-447D-BEBC-6EE5D682995B}" sibTransId="{4BA29083-004B-452E-82D9-BD2A62C11171}"/>
    <dgm:cxn modelId="{45C0CA4B-D4FA-4CB9-8EE7-E754D1480B2E}" type="presOf" srcId="{7F84682B-427E-4A5B-A03C-7E1A8EF906D6}" destId="{9FD8A6CE-AC09-40A8-A20B-1968FDBA833A}" srcOrd="0" destOrd="1" presId="urn:microsoft.com/office/officeart/2005/8/layout/hList6"/>
    <dgm:cxn modelId="{89AF9C4D-964B-4E2E-AA0A-0D8DCB074126}" type="presOf" srcId="{9995F4E8-754E-4206-8823-A7FDFC3B5896}" destId="{11F95878-93C2-449C-A045-D646F5899CBF}" srcOrd="0" destOrd="0" presId="urn:microsoft.com/office/officeart/2005/8/layout/hList6"/>
    <dgm:cxn modelId="{8077AB86-7D43-47F0-B864-1BFF74CE5B33}" type="presOf" srcId="{5947806C-BB88-4960-AA0E-D3D04C482E06}" destId="{72F1F783-B1DA-4CD4-B701-C67C95470452}" srcOrd="0" destOrd="0" presId="urn:microsoft.com/office/officeart/2005/8/layout/hList6"/>
    <dgm:cxn modelId="{45F66CA3-68C4-435B-92F4-D4AC91F7590D}" srcId="{DE277E2C-B748-48B9-BD11-F16B4488AD96}" destId="{7F84682B-427E-4A5B-A03C-7E1A8EF906D6}" srcOrd="0" destOrd="0" parTransId="{6625FB64-D29D-4D34-A8C7-BF7AD4533335}" sibTransId="{AA8BC2E0-5980-4A41-9494-C2FCB78CC749}"/>
    <dgm:cxn modelId="{AEAEB8A9-1799-4333-9233-5436B2F245BA}" type="presOf" srcId="{F84F7CA3-29AD-41D6-97FE-DAEF57CCA127}" destId="{99325F63-21C5-4762-AA47-56AEE407B60D}" srcOrd="0" destOrd="0" presId="urn:microsoft.com/office/officeart/2005/8/layout/hList6"/>
    <dgm:cxn modelId="{91EFDCAF-4040-4EB2-AFD9-77F85F62CB47}" type="presOf" srcId="{B2172C16-F646-4A89-9BDE-B812743D2F1D}" destId="{72F1F783-B1DA-4CD4-B701-C67C95470452}" srcOrd="0" destOrd="1" presId="urn:microsoft.com/office/officeart/2005/8/layout/hList6"/>
    <dgm:cxn modelId="{D4FC87B5-2862-43A9-A837-86F91B9798AC}" srcId="{F84F7CA3-29AD-41D6-97FE-DAEF57CCA127}" destId="{DE277E2C-B748-48B9-BD11-F16B4488AD96}" srcOrd="0" destOrd="0" parTransId="{B2EF3AE7-C2A3-4E7C-BEB2-2C8776709295}" sibTransId="{7FBA0545-88DE-4666-8D8E-6BB3384AF52D}"/>
    <dgm:cxn modelId="{1CCD05B8-6AE5-414C-937C-244870D1D62B}" srcId="{F84F7CA3-29AD-41D6-97FE-DAEF57CCA127}" destId="{9995F4E8-754E-4206-8823-A7FDFC3B5896}" srcOrd="2" destOrd="0" parTransId="{0E3FC8AD-C384-4A30-B6A5-A7DF3B200FCD}" sibTransId="{75A0E43F-DFF4-4410-80AA-5960A00F62B3}"/>
    <dgm:cxn modelId="{2277CEBC-24AC-426A-896F-44C4773431DA}" srcId="{5947806C-BB88-4960-AA0E-D3D04C482E06}" destId="{B2172C16-F646-4A89-9BDE-B812743D2F1D}" srcOrd="0" destOrd="0" parTransId="{9293C21E-FEDF-4A95-BA29-57DA609BBB57}" sibTransId="{AF9C7453-AAF0-4E7E-9AED-5451A866E982}"/>
    <dgm:cxn modelId="{87392EBD-3110-407B-9E5B-BB3B37047AB7}" srcId="{9995F4E8-754E-4206-8823-A7FDFC3B5896}" destId="{22AC0517-6D74-42D3-A407-553989FBF71A}" srcOrd="0" destOrd="0" parTransId="{E3D5D379-B70B-4EF5-B93E-F75FAADAB4D9}" sibTransId="{C03A1D19-D432-4FAB-96C9-5045BD7C4454}"/>
    <dgm:cxn modelId="{B36FE5DE-7263-46DD-8DC1-87D4A15B0D49}" type="presOf" srcId="{DE277E2C-B748-48B9-BD11-F16B4488AD96}" destId="{9FD8A6CE-AC09-40A8-A20B-1968FDBA833A}" srcOrd="0" destOrd="0" presId="urn:microsoft.com/office/officeart/2005/8/layout/hList6"/>
    <dgm:cxn modelId="{8FA27F3E-E565-415B-B1EF-C6F0C7EC79C4}" type="presParOf" srcId="{99325F63-21C5-4762-AA47-56AEE407B60D}" destId="{9FD8A6CE-AC09-40A8-A20B-1968FDBA833A}" srcOrd="0" destOrd="0" presId="urn:microsoft.com/office/officeart/2005/8/layout/hList6"/>
    <dgm:cxn modelId="{BCD4F332-5F1A-41DC-9351-F9A3AEF5A645}" type="presParOf" srcId="{99325F63-21C5-4762-AA47-56AEE407B60D}" destId="{66FB81D9-4D4F-4726-97C7-F449F2784DB7}" srcOrd="1" destOrd="0" presId="urn:microsoft.com/office/officeart/2005/8/layout/hList6"/>
    <dgm:cxn modelId="{21FDF384-B1B9-4456-9DE7-A67C75A6C136}" type="presParOf" srcId="{99325F63-21C5-4762-AA47-56AEE407B60D}" destId="{72F1F783-B1DA-4CD4-B701-C67C95470452}" srcOrd="2" destOrd="0" presId="urn:microsoft.com/office/officeart/2005/8/layout/hList6"/>
    <dgm:cxn modelId="{B350D0B9-67D3-466F-A83B-17415242A084}" type="presParOf" srcId="{99325F63-21C5-4762-AA47-56AEE407B60D}" destId="{7ABC9221-4C5A-402A-879C-8DA9E9E6569B}" srcOrd="3" destOrd="0" presId="urn:microsoft.com/office/officeart/2005/8/layout/hList6"/>
    <dgm:cxn modelId="{1EBB6661-54AB-424E-B9FA-37147BFE6424}" type="presParOf" srcId="{99325F63-21C5-4762-AA47-56AEE407B60D}" destId="{11F95878-93C2-449C-A045-D646F5899CB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44F9D-E4C6-4F04-B31C-058DC428AD15}">
      <dsp:nvSpPr>
        <dsp:cNvPr id="0" name=""/>
        <dsp:cNvSpPr/>
      </dsp:nvSpPr>
      <dsp:spPr>
        <a:xfrm>
          <a:off x="0" y="0"/>
          <a:ext cx="6865841" cy="1017224"/>
        </a:xfrm>
        <a:prstGeom prst="flowChartTerminator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 Holy Spirit </a:t>
          </a:r>
          <a:r>
            <a:rPr lang="en-US" sz="3200" b="1" kern="1200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empowers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you to do the right thing</a:t>
          </a:r>
        </a:p>
      </dsp:txBody>
      <dsp:txXfrm>
        <a:off x="269051" y="148957"/>
        <a:ext cx="5170646" cy="719310"/>
      </dsp:txXfrm>
    </dsp:sp>
    <dsp:sp modelId="{EC2DEAB2-97C4-4EB8-AF5E-75D59B5E486B}">
      <dsp:nvSpPr>
        <dsp:cNvPr id="0" name=""/>
        <dsp:cNvSpPr/>
      </dsp:nvSpPr>
      <dsp:spPr>
        <a:xfrm>
          <a:off x="512708" y="1158505"/>
          <a:ext cx="6865841" cy="1017224"/>
        </a:xfrm>
        <a:prstGeom prst="flowChartTerminator">
          <a:avLst/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Focus</a:t>
          </a:r>
          <a:r>
            <a:rPr lang="en-US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your mind on what is right</a:t>
          </a:r>
        </a:p>
      </dsp:txBody>
      <dsp:txXfrm>
        <a:off x="780967" y="1307462"/>
        <a:ext cx="5155418" cy="719310"/>
      </dsp:txXfrm>
    </dsp:sp>
    <dsp:sp modelId="{E606923E-EBDA-4E50-BF76-91F422397497}">
      <dsp:nvSpPr>
        <dsp:cNvPr id="0" name=""/>
        <dsp:cNvSpPr/>
      </dsp:nvSpPr>
      <dsp:spPr>
        <a:xfrm>
          <a:off x="1025417" y="2317011"/>
          <a:ext cx="6865841" cy="1017224"/>
        </a:xfrm>
        <a:prstGeom prst="flowChartTerminator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Align</a:t>
          </a:r>
          <a:r>
            <a:rPr lang="en-US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your will with the Spirit’s will</a:t>
          </a:r>
        </a:p>
      </dsp:txBody>
      <dsp:txXfrm>
        <a:off x="1293676" y="2465968"/>
        <a:ext cx="5155418" cy="719310"/>
      </dsp:txXfrm>
    </dsp:sp>
    <dsp:sp modelId="{BF6CB53B-7CBA-4150-8C8A-D7824104145F}">
      <dsp:nvSpPr>
        <dsp:cNvPr id="0" name=""/>
        <dsp:cNvSpPr/>
      </dsp:nvSpPr>
      <dsp:spPr>
        <a:xfrm>
          <a:off x="1538126" y="3475516"/>
          <a:ext cx="6865841" cy="1017224"/>
        </a:xfrm>
        <a:prstGeom prst="flowChartTerminator">
          <a:avLst/>
        </a:prstGeom>
        <a:gradFill rotWithShape="0">
          <a:gsLst>
            <a:gs pos="0">
              <a:schemeClr val="accent4">
                <a:hueOff val="7796769"/>
                <a:satOff val="-35976"/>
                <a:lumOff val="13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796769"/>
                <a:satOff val="-35976"/>
                <a:lumOff val="13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796769"/>
                <a:satOff val="-35976"/>
                <a:lumOff val="13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Mark</a:t>
          </a:r>
          <a:r>
            <a:rPr lang="en-US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the deaths of specific selfish desires</a:t>
          </a:r>
        </a:p>
      </dsp:txBody>
      <dsp:txXfrm>
        <a:off x="1806385" y="3624473"/>
        <a:ext cx="5155418" cy="719310"/>
      </dsp:txXfrm>
    </dsp:sp>
    <dsp:sp modelId="{0C2E7A9B-9FE5-4B89-92EF-0460E741AD26}">
      <dsp:nvSpPr>
        <dsp:cNvPr id="0" name=""/>
        <dsp:cNvSpPr/>
      </dsp:nvSpPr>
      <dsp:spPr>
        <a:xfrm>
          <a:off x="2050835" y="4634022"/>
          <a:ext cx="6865841" cy="1017224"/>
        </a:xfrm>
        <a:prstGeom prst="flowChartTerminator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cap="smal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Rest</a:t>
          </a:r>
          <a:r>
            <a:rPr lang="en-US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in your identity as God’s child</a:t>
          </a:r>
        </a:p>
      </dsp:txBody>
      <dsp:txXfrm>
        <a:off x="2319094" y="4782979"/>
        <a:ext cx="5155418" cy="719310"/>
      </dsp:txXfrm>
    </dsp:sp>
    <dsp:sp modelId="{16FAFD02-DBCC-4FBF-AB69-14DC896CF88A}">
      <dsp:nvSpPr>
        <dsp:cNvPr id="0" name=""/>
        <dsp:cNvSpPr/>
      </dsp:nvSpPr>
      <dsp:spPr>
        <a:xfrm>
          <a:off x="6204645" y="743138"/>
          <a:ext cx="661195" cy="661195"/>
        </a:xfrm>
        <a:prstGeom prst="downArrow">
          <a:avLst>
            <a:gd name="adj1" fmla="val 55000"/>
            <a:gd name="adj2" fmla="val 45000"/>
          </a:avLst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53414" y="743138"/>
        <a:ext cx="363657" cy="497549"/>
      </dsp:txXfrm>
    </dsp:sp>
    <dsp:sp modelId="{7F5BD33E-3018-419E-B314-CD8E85455B0B}">
      <dsp:nvSpPr>
        <dsp:cNvPr id="0" name=""/>
        <dsp:cNvSpPr/>
      </dsp:nvSpPr>
      <dsp:spPr>
        <a:xfrm>
          <a:off x="6717354" y="1901644"/>
          <a:ext cx="661195" cy="661195"/>
        </a:xfrm>
        <a:prstGeom prst="downArrow">
          <a:avLst>
            <a:gd name="adj1" fmla="val 55000"/>
            <a:gd name="adj2" fmla="val 45000"/>
          </a:avLst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66123" y="1901644"/>
        <a:ext cx="363657" cy="497549"/>
      </dsp:txXfrm>
    </dsp:sp>
    <dsp:sp modelId="{54E39A46-47C8-4498-A0B9-94B80AE35619}">
      <dsp:nvSpPr>
        <dsp:cNvPr id="0" name=""/>
        <dsp:cNvSpPr/>
      </dsp:nvSpPr>
      <dsp:spPr>
        <a:xfrm>
          <a:off x="7230063" y="3043196"/>
          <a:ext cx="661195" cy="661195"/>
        </a:xfrm>
        <a:prstGeom prst="downArrow">
          <a:avLst>
            <a:gd name="adj1" fmla="val 55000"/>
            <a:gd name="adj2" fmla="val 45000"/>
          </a:avLst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78832" y="3043196"/>
        <a:ext cx="363657" cy="497549"/>
      </dsp:txXfrm>
    </dsp:sp>
    <dsp:sp modelId="{B940A8EA-DAC2-4CF1-9E85-DA2BC8236FED}">
      <dsp:nvSpPr>
        <dsp:cNvPr id="0" name=""/>
        <dsp:cNvSpPr/>
      </dsp:nvSpPr>
      <dsp:spPr>
        <a:xfrm>
          <a:off x="7742772" y="4213004"/>
          <a:ext cx="661195" cy="661195"/>
        </a:xfrm>
        <a:prstGeom prst="downArrow">
          <a:avLst>
            <a:gd name="adj1" fmla="val 55000"/>
            <a:gd name="adj2" fmla="val 45000"/>
          </a:avLst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1541" y="4213004"/>
        <a:ext cx="363657" cy="497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A6CE-AC09-40A8-A20B-1968FDBA833A}">
      <dsp:nvSpPr>
        <dsp:cNvPr id="0" name=""/>
        <dsp:cNvSpPr/>
      </dsp:nvSpPr>
      <dsp:spPr>
        <a:xfrm rot="16200000">
          <a:off x="-133676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sp:txBody>
      <dsp:txXfrm rot="5400000">
        <a:off x="1035" y="1073438"/>
        <a:ext cx="2691600" cy="3220315"/>
      </dsp:txXfrm>
    </dsp:sp>
    <dsp:sp modelId="{72F1F783-B1DA-4CD4-B701-C67C95470452}">
      <dsp:nvSpPr>
        <dsp:cNvPr id="0" name=""/>
        <dsp:cNvSpPr/>
      </dsp:nvSpPr>
      <dsp:spPr>
        <a:xfrm rot="16200000">
          <a:off x="155671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 rot="5400000">
        <a:off x="2894505" y="1073438"/>
        <a:ext cx="2691600" cy="3220315"/>
      </dsp:txXfrm>
    </dsp:sp>
    <dsp:sp modelId="{11F95878-93C2-449C-A045-D646F5899CBF}">
      <dsp:nvSpPr>
        <dsp:cNvPr id="0" name=""/>
        <dsp:cNvSpPr/>
      </dsp:nvSpPr>
      <dsp:spPr>
        <a:xfrm rot="16200000">
          <a:off x="4450181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 rot="5400000">
        <a:off x="5787976" y="1073438"/>
        <a:ext cx="2691600" cy="32203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A6CE-AC09-40A8-A20B-1968FDBA833A}">
      <dsp:nvSpPr>
        <dsp:cNvPr id="0" name=""/>
        <dsp:cNvSpPr/>
      </dsp:nvSpPr>
      <dsp:spPr>
        <a:xfrm rot="16200000">
          <a:off x="-133676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sp:txBody>
      <dsp:txXfrm rot="5400000">
        <a:off x="1035" y="1073438"/>
        <a:ext cx="2691600" cy="3220315"/>
      </dsp:txXfrm>
    </dsp:sp>
    <dsp:sp modelId="{72F1F783-B1DA-4CD4-B701-C67C95470452}">
      <dsp:nvSpPr>
        <dsp:cNvPr id="0" name=""/>
        <dsp:cNvSpPr/>
      </dsp:nvSpPr>
      <dsp:spPr>
        <a:xfrm rot="16200000">
          <a:off x="155671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 rot="5400000">
        <a:off x="2894505" y="1073438"/>
        <a:ext cx="2691600" cy="3220315"/>
      </dsp:txXfrm>
    </dsp:sp>
    <dsp:sp modelId="{11F95878-93C2-449C-A045-D646F5899CBF}">
      <dsp:nvSpPr>
        <dsp:cNvPr id="0" name=""/>
        <dsp:cNvSpPr/>
      </dsp:nvSpPr>
      <dsp:spPr>
        <a:xfrm rot="16200000">
          <a:off x="4450181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 rot="5400000">
        <a:off x="5787976" y="1073438"/>
        <a:ext cx="2691600" cy="32203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A6CE-AC09-40A8-A20B-1968FDBA833A}">
      <dsp:nvSpPr>
        <dsp:cNvPr id="0" name=""/>
        <dsp:cNvSpPr/>
      </dsp:nvSpPr>
      <dsp:spPr>
        <a:xfrm rot="16200000">
          <a:off x="-133676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sp:txBody>
      <dsp:txXfrm rot="5400000">
        <a:off x="1035" y="1073438"/>
        <a:ext cx="2691600" cy="3220315"/>
      </dsp:txXfrm>
    </dsp:sp>
    <dsp:sp modelId="{72F1F783-B1DA-4CD4-B701-C67C95470452}">
      <dsp:nvSpPr>
        <dsp:cNvPr id="0" name=""/>
        <dsp:cNvSpPr/>
      </dsp:nvSpPr>
      <dsp:spPr>
        <a:xfrm rot="16200000">
          <a:off x="155671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Led by the Spirit: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direct your way</a:t>
          </a:r>
        </a:p>
      </dsp:txBody>
      <dsp:txXfrm rot="5400000">
        <a:off x="2894505" y="1073438"/>
        <a:ext cx="2691600" cy="3220315"/>
      </dsp:txXfrm>
    </dsp:sp>
    <dsp:sp modelId="{11F95878-93C2-449C-A045-D646F5899CBF}">
      <dsp:nvSpPr>
        <dsp:cNvPr id="0" name=""/>
        <dsp:cNvSpPr/>
      </dsp:nvSpPr>
      <dsp:spPr>
        <a:xfrm rot="16200000">
          <a:off x="4450181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 rot="5400000">
        <a:off x="5787976" y="1073438"/>
        <a:ext cx="2691600" cy="32203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A6CE-AC09-40A8-A20B-1968FDBA833A}">
      <dsp:nvSpPr>
        <dsp:cNvPr id="0" name=""/>
        <dsp:cNvSpPr/>
      </dsp:nvSpPr>
      <dsp:spPr>
        <a:xfrm rot="16200000">
          <a:off x="-133676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5022" bIns="0" numCol="1" spcCol="1270" anchor="t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Walk by the Spirit: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change your desires</a:t>
          </a:r>
        </a:p>
      </dsp:txBody>
      <dsp:txXfrm rot="5400000">
        <a:off x="1035" y="1073438"/>
        <a:ext cx="2691600" cy="3220315"/>
      </dsp:txXfrm>
    </dsp:sp>
    <dsp:sp modelId="{72F1F783-B1DA-4CD4-B701-C67C95470452}">
      <dsp:nvSpPr>
        <dsp:cNvPr id="0" name=""/>
        <dsp:cNvSpPr/>
      </dsp:nvSpPr>
      <dsp:spPr>
        <a:xfrm rot="16200000">
          <a:off x="1556710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5022" bIns="0" numCol="1" spcCol="1270" anchor="t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Led by the Spirit: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direct your way</a:t>
          </a:r>
        </a:p>
      </dsp:txBody>
      <dsp:txXfrm rot="5400000">
        <a:off x="2894505" y="1073438"/>
        <a:ext cx="2691600" cy="3220315"/>
      </dsp:txXfrm>
    </dsp:sp>
    <dsp:sp modelId="{11F95878-93C2-449C-A045-D646F5899CBF}">
      <dsp:nvSpPr>
        <dsp:cNvPr id="0" name=""/>
        <dsp:cNvSpPr/>
      </dsp:nvSpPr>
      <dsp:spPr>
        <a:xfrm rot="16200000">
          <a:off x="4450181" y="1337795"/>
          <a:ext cx="5367191" cy="2691600"/>
        </a:xfrm>
        <a:prstGeom prst="flowChartManualOperati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5022" bIns="0" numCol="1" spcCol="1270" anchor="t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Bear fruit by the Spirit: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 the Spirit grow different behaviors</a:t>
          </a:r>
        </a:p>
      </dsp:txBody>
      <dsp:txXfrm rot="5400000">
        <a:off x="5787976" y="1073438"/>
        <a:ext cx="2691600" cy="3220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9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4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1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9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9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3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0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DDA1-11EB-41EF-B6A3-57D635C0665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0C00-D0C5-4251-A72A-A4D2944A7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3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48899" y="1244631"/>
            <a:ext cx="2646189" cy="3832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0" y="244475"/>
            <a:ext cx="914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Daily with the Holy Spirit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847" y="5231405"/>
            <a:ext cx="89422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Galatians 5:25 “If we live by the Spirit, let us also walk by the Spirit.”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913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544"/>
            <a:ext cx="1621972" cy="99192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19746" y="949710"/>
            <a:ext cx="8991596" cy="955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14395" y="112318"/>
            <a:ext cx="7522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Daily with the Spirit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45919744"/>
              </p:ext>
            </p:extLst>
          </p:nvPr>
        </p:nvGraphicFramePr>
        <p:xfrm>
          <a:off x="461682" y="1369784"/>
          <a:ext cx="8480612" cy="536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44281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678172"/>
            <a:ext cx="8754035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706" y="960818"/>
            <a:ext cx="87540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say, walk by the Spirit and you won’t carry out your selfish desires. 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person’s selfish desires are set against the Spirit, and the Spirit is set against one’s selfish desires. They are opposed to each other, so you shouldn’t do what-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ever you want to do. </a:t>
            </a: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Galatians 5 (CEB)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Image result for walk with the spir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647" y="3986730"/>
            <a:ext cx="1432427" cy="2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788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544"/>
            <a:ext cx="1621972" cy="99192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19746" y="949710"/>
            <a:ext cx="8991596" cy="955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14395" y="112318"/>
            <a:ext cx="7522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Daily with the Spirit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45919744"/>
              </p:ext>
            </p:extLst>
          </p:nvPr>
        </p:nvGraphicFramePr>
        <p:xfrm>
          <a:off x="461682" y="1369784"/>
          <a:ext cx="8480612" cy="536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94757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678172"/>
            <a:ext cx="8754035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706" y="960818"/>
            <a:ext cx="875403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But if you are being led by the Spirit, you aren’t under the Law.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actions that are produced by selfish motives are obvious, since they include sexual immorality, moral corruption, doing whatever feels good,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idolatry, drug use and casting spells, hate, fighting, obsession, losing your temper, competitive opposition, conflict, selfishness, group rivalry,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jealousy, drunkenness, partying, and other things like that. I warn you as I have already warned you, that those who do these kinds of things won’t inherit God’s kingdom.</a:t>
            </a: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Galatians 5 (CEB)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69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544"/>
            <a:ext cx="1621972" cy="99192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19746" y="949710"/>
            <a:ext cx="8991596" cy="955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14395" y="112318"/>
            <a:ext cx="7522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Daily with the Spirit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19018004"/>
              </p:ext>
            </p:extLst>
          </p:nvPr>
        </p:nvGraphicFramePr>
        <p:xfrm>
          <a:off x="461682" y="1369784"/>
          <a:ext cx="8480612" cy="536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1820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678172"/>
            <a:ext cx="8754035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706" y="960818"/>
            <a:ext cx="87540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But the fruit of the Spirit is love, joy, peace, patience, kindness, goodness, faithfulness, 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23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gentleness, and self control. There is no law against things like this.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24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Those who belong to Christ Jesus have crucified the self with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its passions and its desires. 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25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 live by the Spirit, let’s walk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the Spirit.</a:t>
            </a: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Galatians 5 (CEB)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Image result for walk with the spir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275" y="4087906"/>
            <a:ext cx="1363774" cy="255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384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544"/>
            <a:ext cx="1621972" cy="99192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19746" y="949710"/>
            <a:ext cx="8991596" cy="955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14395" y="112318"/>
            <a:ext cx="7522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Daily with the Spirit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1231207"/>
              </p:ext>
            </p:extLst>
          </p:nvPr>
        </p:nvGraphicFramePr>
        <p:xfrm>
          <a:off x="461682" y="1369784"/>
          <a:ext cx="8480612" cy="536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24288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678172"/>
            <a:ext cx="8754035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706" y="960818"/>
            <a:ext cx="87540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But the fruit of the Spirit is love, joy, peace, patience, kindness, goodness, faithfulness, 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23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gentleness, and self control. There is no law against things like this.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24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Those who belong to Christ Jesus have crucified the self with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its passions and its desires. 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25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 live by the Spirit, let’s walk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the Spirit.</a:t>
            </a: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Galatians 5 (CEB)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Image result for walk with the spir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275" y="4087906"/>
            <a:ext cx="1363774" cy="255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928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678172"/>
            <a:ext cx="8754035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706" y="960818"/>
            <a:ext cx="87540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You were called to freedom, brothers and sisters; only don’t let this freedom be an opportunity to indulge your selfish impulses, but serve each other through love. 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All the Law has been fulfilled in a single statement: Love your neigh-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as yourself.</a:t>
            </a: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Galatians 5 (CEB)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Image result for walk with the spir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28" y="4083485"/>
            <a:ext cx="1363774" cy="2557076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818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678172"/>
            <a:ext cx="8754035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706" y="960818"/>
            <a:ext cx="87540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May the Lord cause you to increase and enrich your love for each other and for everyone.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13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May the love cause your hearts to be strengthened, to be blameless in holiness before our God and Father when our Lord Jesus comes with all His people.</a:t>
            </a: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Thessalonians 3:12-13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6148" name="Picture 4" descr="Image result for Am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776" y="4899363"/>
            <a:ext cx="4046444" cy="164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07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1028" name="Picture 4" descr="https://attachment.outlook.office.net/owa/DTWERNER@msn.com/service.svc/s/GetAttachmentThumbnail?id=AQMkADAwATdiZmYAZC04MGIzLWMxMQBkLTAwAi0wMAoARgAAA4FWIwiadMFCgwfHjD1ZSp8HAFfapiobOXZKiPzPqBTeJNAAAAIBDAAAAFfapiobOXZKiPzPqBTeJNAAAZ6Ke1sAAAABEgAQAOrh2mSQ4mlLnEelCgWS%2B0U%3D&amp;thumbnailType=2&amp;X-OWA-CANARY=FY4PX11_FEOhSJCZenYlN8A8MT8EzNQYUphq5PUn6l6cY0955brdJn8Dg16kp0EuWeeg-65FIzc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wMDE4MDI2MiwibmJmIjoxNTAwMTc5NjYyfQ.A1ISQk8tJ6YkuKoSkGlSlGYw4fsv0AKAoaNDHU8bQPnywzLRPncKD4jijsbodBf4N16U9-23M5s68m43Erq0k2I_zSY4BlsOfrTIpsc1LaPKO8NMX5nY2srHoa0XARkKIP7jknXKCmzmlpfYEKGMURg6AdELnOaB0XVsSnkxwbjurPyjqEIk0jdLRUpMKg4GRXKwMZWjmlzwpoRbLD3csjrqAtYqJiH6oFab9JJmse-tM7bqzSObIlqYti12KL86Vt7k6bHIxOC2koqv5lrzHB-1lucqlZswIDyykOGhdlISbS7_Y8dFuEJdc3utjOPJbTwi3YdHUypZpYIUv6yAIA&amp;owa=outlook.live.com&amp;isc=1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40210" y="1452666"/>
            <a:ext cx="5961104" cy="527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attachment.outlook.office.net/owa/DTWERNER@msn.com/service.svc/s/GetAttachmentThumbnail?id=AQMkADAwATdiZmYAZC04MGIzLWMxMQBkLTAwAi0wMAoARgAAA4FWIwiadMFCgwfHjD1ZSp8HAFfapiobOXZKiPzPqBTeJNAAAAIBDAAAAFfapiobOXZKiPzPqBTeJNAAAZ6Ke1oAAAABEgAQAKAqPwVwwU5GrjUqWXVR3uo%3D&amp;thumbnailType=2&amp;X-OWA-CANARY=FY4PX11_FEOhSJCZenYlN8A8MT8EzNQYUphq5PUn6l6cY0955brdJn8Dg16kp0EuWeeg-65FIzc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wMDE4MDI2MiwibmJmIjoxNTAwMTc5NjYyfQ.A1ISQk8tJ6YkuKoSkGlSlGYw4fsv0AKAoaNDHU8bQPnywzLRPncKD4jijsbodBf4N16U9-23M5s68m43Erq0k2I_zSY4BlsOfrTIpsc1LaPKO8NMX5nY2srHoa0XARkKIP7jknXKCmzmlpfYEKGMURg6AdELnOaB0XVsSnkxwbjurPyjqEIk0jdLRUpMKg4GRXKwMZWjmlzwpoRbLD3csjrqAtYqJiH6oFab9JJmse-tM7bqzSObIlqYti12KL86Vt7k6bHIxOC2koqv5lrzHB-1lucqlZswIDyykOGhdlISbS7_Y8dFuEJdc3utjOPJbTwi3YdHUypZpYIUv6yAIA&amp;owa=outlook.live.com&amp;isc=1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841"/>
          <a:stretch/>
        </p:blipFill>
        <p:spPr bwMode="auto">
          <a:xfrm>
            <a:off x="127747" y="134855"/>
            <a:ext cx="5183842" cy="527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84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 descr="https://attachment.outlook.office.net/owa/DTWERNER@msn.com/service.svc/s/GetAttachmentThumbnail?id=AQMkADAwATdiZmYAZC04MGIzLWMxMQBkLTAwAi0wMAoARgAAA4FWIwiadMFCgwfHjD1ZSp8HAFfapiobOXZKiPzPqBTeJNAAAAIBDAAAAFfapiobOXZKiPzPqBTeJNAAAZ6Ke10AAAABEgAQAEksLipLyIZBiF040I4cgRs%3D&amp;thumbnailType=2&amp;X-OWA-CANARY=BiPf_iKOUUiVHSwiFBChpaBt6pEEzNQYhr_LTtnbHIBRI9abe3jlI-SB2kAS0qVsCFxm7SryW4I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wMDE4MDI2MiwibmJmIjoxNTAwMTc5NjYyfQ.A1ISQk8tJ6YkuKoSkGlSlGYw4fsv0AKAoaNDHU8bQPnywzLRPncKD4jijsbodBf4N16U9-23M5s68m43Erq0k2I_zSY4BlsOfrTIpsc1LaPKO8NMX5nY2srHoa0XARkKIP7jknXKCmzmlpfYEKGMURg6AdELnOaB0XVsSnkxwbjurPyjqEIk0jdLRUpMKg4GRXKwMZWjmlzwpoRbLD3csjrqAtYqJiH6oFab9JJmse-tM7bqzSObIlqYti12KL86Vt7k6bHIxOC2koqv5lrzHB-1lucqlZswIDyykOGhdlISbS7_Y8dFuEJdc3utjOPJbTwi3YdHUypZpYIUv6yAIA&amp;owa=outlook.live.com&amp;isc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8348" y="980981"/>
            <a:ext cx="8607301" cy="48416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97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074" name="Picture 2" descr="https://attachment.outlook.office.net/owa/DTWERNER@msn.com/service.svc/s/GetAttachmentThumbnail?id=AQMkADAwATdiZmYAZC04MGIzLWMxMQBkLTAwAi0wMAoARgAAA4FWIwiadMFCgwfHjD1ZSp8HAFfapiobOXZKiPzPqBTeJNAAAAIBDAAAAFfapiobOXZKiPzPqBTeJNAAAZ6Ke1wAAAABEgAQAENoyVZWALZYT54BLrxm8b60&amp;thumbnailType=2&amp;X-OWA-CANARY=iGyXjdAe-EydTWLVyY-aO6DNN6EEzNQYAB9qP9FXcWjiOq10JkHQt_rOxITOD5WcTALzLeICwa4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wMDE4MDU2MiwibmJmIjoxNTAwMTc5OTYyfQ.g584s0QGFJzNULnlPmOr1H4-W7zaCfOJE6K-6gTYbwGfhlOE8UorKlNaw7DbMMWeV-Zr-1C1rBQgKRm3EGh2JoUKX6jba61q9C4tzmTr_0wsyUrn5YH9GoUG2UDNoXffAqb0_Fpa3MBRTuvLJX4_0ukfMQlnD39LHejnE_pwB5YZ9lPdOYMyc5gtIp8bKHq3PDpt8UeOMkpKr5ifc5GtNmh5doOGuJYSlIMJxbbkg6TJ1fSkQXU9dAMEJ7xd4Qrie-wo93UdZwbzmzRMe3vHcmZ8foCgYT_WuwKOucc4Is6uzoQ6II3lD8Xe8dJCK0cEUTwm7dJw76HzQIQ5Bbbkgg&amp;owa=outlook.live.com&amp;isc=1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6862" y="-43543"/>
            <a:ext cx="7630272" cy="3307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attachment.outlook.office.net/owa/DTWERNER@msn.com/service.svc/s/GetAttachmentThumbnail?id=AQMkADAwATdiZmYAZC04MGIzLWMxMQBkLTAwAi0wMAoARgAAA4FWIwiadMFCgwfHjD1ZSp8HAFfapiobOXZKiPzPqBTeJNAAAAIBDAAAAFfapiobOXZKiPzPqBTeJNAAAZ6Ke1kAAAABEgAQAL0Gtwf%2FO9lBkNwgGEQ58rI%3D&amp;thumbnailType=2&amp;X-OWA-CANARY=EMtMHHqRREm9lb2Vu7eo3dAljcIEzNQYqVZpLZaKI7nac65fx89WY-9tNbd8FVEYL19sezxzuDs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wMDE4MDU2MiwibmJmIjoxNTAwMTc5OTYyfQ.g584s0QGFJzNULnlPmOr1H4-W7zaCfOJE6K-6gTYbwGfhlOE8UorKlNaw7DbMMWeV-Zr-1C1rBQgKRm3EGh2JoUKX6jba61q9C4tzmTr_0wsyUrn5YH9GoUG2UDNoXffAqb0_Fpa3MBRTuvLJX4_0ukfMQlnD39LHejnE_pwB5YZ9lPdOYMyc5gtIp8bKHq3PDpt8UeOMkpKr5ifc5GtNmh5doOGuJYSlIMJxbbkg6TJ1fSkQXU9dAMEJ7xd4Qrie-wo93UdZwbzmzRMe3vHcmZ8foCgYT_WuwKOucc4Is6uzoQ6II3lD8Xe8dJCK0cEUTwm7dJw76HzQIQ5Bbbkgg&amp;owa=outlook.live.com&amp;isc=1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6862" y="3202962"/>
            <a:ext cx="7630272" cy="364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75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4098" name="Picture 2" descr="Image result for faith with fe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30" y="982435"/>
            <a:ext cx="8599138" cy="4838700"/>
          </a:xfrm>
          <a:prstGeom prst="flowChartPreparation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62953" y="3455894"/>
            <a:ext cx="1640542" cy="215241"/>
          </a:xfrm>
          <a:prstGeom prst="rect">
            <a:avLst/>
          </a:prstGeom>
          <a:solidFill>
            <a:srgbClr val="C8CC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20925" y="3482876"/>
            <a:ext cx="684056" cy="215153"/>
          </a:xfrm>
          <a:prstGeom prst="rect">
            <a:avLst/>
          </a:prstGeom>
          <a:solidFill>
            <a:srgbClr val="C8CC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9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6-Point Star 2"/>
          <p:cNvSpPr/>
          <p:nvPr/>
        </p:nvSpPr>
        <p:spPr>
          <a:xfrm>
            <a:off x="341194" y="341194"/>
            <a:ext cx="8516203" cy="6237027"/>
          </a:xfrm>
          <a:prstGeom prst="star6">
            <a:avLst>
              <a:gd name="adj" fmla="val 32369"/>
              <a:gd name="hf" fmla="val 1154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19065" y="1899359"/>
            <a:ext cx="63604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cap="sm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Entry Point</a:t>
            </a:r>
          </a:p>
          <a:p>
            <a:pPr algn="ctr"/>
            <a:r>
              <a:rPr lang="en-US" sz="6600" cap="sm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Vs. </a:t>
            </a:r>
          </a:p>
          <a:p>
            <a:pPr algn="ctr"/>
            <a:r>
              <a:rPr lang="en-US" sz="6600" cap="sm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Main Point</a:t>
            </a:r>
            <a:endParaRPr lang="en-US" sz="6600" cap="small" dirty="0"/>
          </a:p>
        </p:txBody>
      </p:sp>
    </p:spTree>
    <p:extLst>
      <p:ext uri="{BB962C8B-B14F-4D97-AF65-F5344CB8AC3E}">
        <p14:creationId xmlns:p14="http://schemas.microsoft.com/office/powerpoint/2010/main" val="326492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147918"/>
            <a:ext cx="8754035" cy="6548917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5494" y="629301"/>
            <a:ext cx="875403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“Jesus answered, ‘I assure you, unless someone is born anew, it’s not possible to see God’s kingdom.’” ~John 3:3</a:t>
            </a:r>
          </a:p>
          <a:p>
            <a:pPr marL="457200" marR="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“Jesus answered, ‘I assure you, unless someone is born of water and the Spirit, it’s not possible to enter God’s kingdom.’” ~John 3:5</a:t>
            </a:r>
          </a:p>
          <a:p>
            <a:pPr marL="457200" marR="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“A new heart I will give you and a new spirit I will put within you ... I will put my Spirit within you and cause you to walk in my statutes.”          						~Ezekiel 36:26-27</a:t>
            </a:r>
          </a:p>
        </p:txBody>
      </p:sp>
    </p:spTree>
    <p:extLst>
      <p:ext uri="{BB962C8B-B14F-4D97-AF65-F5344CB8AC3E}">
        <p14:creationId xmlns:p14="http://schemas.microsoft.com/office/powerpoint/2010/main" val="3676044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544"/>
            <a:ext cx="1621972" cy="99192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19746" y="949710"/>
            <a:ext cx="8991596" cy="955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14395" y="112318"/>
            <a:ext cx="7522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Winning the Inner War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77193414"/>
              </p:ext>
            </p:extLst>
          </p:nvPr>
        </p:nvGraphicFramePr>
        <p:xfrm>
          <a:off x="119746" y="1099177"/>
          <a:ext cx="8916677" cy="5651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5833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43544"/>
            <a:ext cx="9144001" cy="689065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01706" y="678172"/>
            <a:ext cx="8754035" cy="6018663"/>
          </a:xfrm>
          <a:prstGeom prst="roundRect">
            <a:avLst>
              <a:gd name="adj" fmla="val 63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706" y="960818"/>
            <a:ext cx="87540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say, walk by the Spirit and you won’t carry out your selfish desires. </a:t>
            </a:r>
            <a:r>
              <a:rPr lang="en-US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person’s selfish desires are set against the Spirit, and the Spirit is set against one’s selfish desires. They are opposed to each other, so you shouldn’t do what-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ever you want to do. </a:t>
            </a:r>
          </a:p>
        </p:txBody>
      </p:sp>
      <p:sp>
        <p:nvSpPr>
          <p:cNvPr id="5" name="Rectangle 4"/>
          <p:cNvSpPr/>
          <p:nvPr/>
        </p:nvSpPr>
        <p:spPr>
          <a:xfrm>
            <a:off x="-2" y="-35439"/>
            <a:ext cx="91440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Galatians 5 (CEB)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Image result for walk with the spir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647" y="3986730"/>
            <a:ext cx="1432427" cy="2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307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</TotalTime>
  <Words>760</Words>
  <Application>Microsoft Office PowerPoint</Application>
  <PresentationFormat>On-screen Show (4:3)</PresentationFormat>
  <Paragraphs>60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Baxter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Werner, Teresa A</dc:creator>
  <cp:lastModifiedBy>Rebecca Stenlund</cp:lastModifiedBy>
  <cp:revision>60</cp:revision>
  <dcterms:created xsi:type="dcterms:W3CDTF">2017-05-02T15:43:13Z</dcterms:created>
  <dcterms:modified xsi:type="dcterms:W3CDTF">2017-07-18T14:50:04Z</dcterms:modified>
</cp:coreProperties>
</file>