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13" r:id="rId3"/>
    <p:sldId id="290" r:id="rId4"/>
    <p:sldId id="262" r:id="rId5"/>
    <p:sldId id="272" r:id="rId6"/>
    <p:sldId id="314" r:id="rId7"/>
    <p:sldId id="315" r:id="rId8"/>
    <p:sldId id="316" r:id="rId9"/>
    <p:sldId id="318" r:id="rId10"/>
    <p:sldId id="320" r:id="rId11"/>
    <p:sldId id="317" r:id="rId12"/>
    <p:sldId id="31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snapToGrid="0" showGuides="1">
      <p:cViewPr varScale="1">
        <p:scale>
          <a:sx n="58" d="100"/>
          <a:sy n="58" d="100"/>
        </p:scale>
        <p:origin x="1098"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51D63-79C6-4514-8FDE-5BA8A54FFE2D}" type="doc">
      <dgm:prSet loTypeId="urn:microsoft.com/office/officeart/2005/8/layout/pList2" loCatId="picture" qsTypeId="urn:microsoft.com/office/officeart/2005/8/quickstyle/3d1" qsCatId="3D" csTypeId="urn:microsoft.com/office/officeart/2005/8/colors/accent0_3" csCatId="mainScheme" phldr="1"/>
      <dgm:spPr/>
    </dgm:pt>
    <dgm:pt modelId="{0A8A6B7B-C006-4D42-8173-75F26481D22F}">
      <dgm:prSet phldrT="[Text]" custT="1"/>
      <dgm:spPr/>
      <dgm:t>
        <a:bodyPr/>
        <a:lstStyle/>
        <a:p>
          <a:r>
            <a:rPr lang="en-US" sz="3000" spc="-150" dirty="0">
              <a:latin typeface="Times New Roman" panose="02020603050405020304" pitchFamily="18" charset="0"/>
              <a:cs typeface="Times New Roman" panose="02020603050405020304" pitchFamily="18" charset="0"/>
            </a:rPr>
            <a:t>Take a break: Stop the work you are trying so hard to do, and let Jesus feed you.</a:t>
          </a:r>
        </a:p>
      </dgm:t>
    </dgm:pt>
    <dgm:pt modelId="{E7AA1D1F-9E9E-44E9-B8AE-618235060093}" type="parTrans" cxnId="{884FF5F4-85A5-4981-92C5-E74FB4475AD1}">
      <dgm:prSet/>
      <dgm:spPr/>
      <dgm:t>
        <a:bodyPr/>
        <a:lstStyle/>
        <a:p>
          <a:endParaRPr lang="en-US"/>
        </a:p>
      </dgm:t>
    </dgm:pt>
    <dgm:pt modelId="{A913E7B7-4952-448F-9FDD-4CDCA9055851}" type="sibTrans" cxnId="{884FF5F4-85A5-4981-92C5-E74FB4475AD1}">
      <dgm:prSet/>
      <dgm:spPr/>
      <dgm:t>
        <a:bodyPr/>
        <a:lstStyle/>
        <a:p>
          <a:endParaRPr lang="en-US"/>
        </a:p>
      </dgm:t>
    </dgm:pt>
    <dgm:pt modelId="{9A9F2658-7B55-47FD-9784-97A81F75A2A0}">
      <dgm:prSet custT="1"/>
      <dgm:spPr/>
      <dgm:t>
        <a:bodyPr/>
        <a:lstStyle/>
        <a:p>
          <a:r>
            <a:rPr lang="en-US" sz="3000" spc="-150" dirty="0">
              <a:latin typeface="Times New Roman" panose="02020603050405020304" pitchFamily="18" charset="0"/>
              <a:cs typeface="Times New Roman" panose="02020603050405020304" pitchFamily="18" charset="0"/>
            </a:rPr>
            <a:t> </a:t>
          </a:r>
        </a:p>
      </dgm:t>
    </dgm:pt>
    <dgm:pt modelId="{30CF533E-58C0-4906-A405-9ED4365A34A0}" type="parTrans" cxnId="{0F952392-902A-454B-91EC-F88107700305}">
      <dgm:prSet/>
      <dgm:spPr/>
      <dgm:t>
        <a:bodyPr/>
        <a:lstStyle/>
        <a:p>
          <a:endParaRPr lang="en-US"/>
        </a:p>
      </dgm:t>
    </dgm:pt>
    <dgm:pt modelId="{D1F13799-2D0E-4286-8576-83280FE472EE}" type="sibTrans" cxnId="{0F952392-902A-454B-91EC-F88107700305}">
      <dgm:prSet/>
      <dgm:spPr/>
      <dgm:t>
        <a:bodyPr/>
        <a:lstStyle/>
        <a:p>
          <a:endParaRPr lang="en-US"/>
        </a:p>
      </dgm:t>
    </dgm:pt>
    <dgm:pt modelId="{0B59E02E-CC52-4E13-8874-03172644AB02}">
      <dgm:prSet custT="1"/>
      <dgm:spPr/>
      <dgm:t>
        <a:bodyPr/>
        <a:lstStyle/>
        <a:p>
          <a:r>
            <a:rPr lang="en-US" sz="3000" spc="-150" dirty="0">
              <a:latin typeface="Times New Roman" panose="02020603050405020304" pitchFamily="18" charset="0"/>
              <a:cs typeface="Times New Roman" panose="02020603050405020304" pitchFamily="18" charset="0"/>
            </a:rPr>
            <a:t> </a:t>
          </a:r>
        </a:p>
      </dgm:t>
    </dgm:pt>
    <dgm:pt modelId="{580FD294-300B-4388-BF8B-AD4DFE08725B}" type="parTrans" cxnId="{4A9A7E3E-3D8C-4260-8A9D-693209164510}">
      <dgm:prSet/>
      <dgm:spPr/>
      <dgm:t>
        <a:bodyPr/>
        <a:lstStyle/>
        <a:p>
          <a:endParaRPr lang="en-US"/>
        </a:p>
      </dgm:t>
    </dgm:pt>
    <dgm:pt modelId="{42B3BCB4-BEDE-44A8-8F40-A66C02010E86}" type="sibTrans" cxnId="{4A9A7E3E-3D8C-4260-8A9D-693209164510}">
      <dgm:prSet/>
      <dgm:spPr/>
      <dgm:t>
        <a:bodyPr/>
        <a:lstStyle/>
        <a:p>
          <a:endParaRPr lang="en-US"/>
        </a:p>
      </dgm:t>
    </dgm:pt>
    <dgm:pt modelId="{062CC596-00D2-445E-99DC-69677C7B7D23}" type="pres">
      <dgm:prSet presAssocID="{4CF51D63-79C6-4514-8FDE-5BA8A54FFE2D}" presName="Name0" presStyleCnt="0">
        <dgm:presLayoutVars>
          <dgm:dir/>
          <dgm:resizeHandles val="exact"/>
        </dgm:presLayoutVars>
      </dgm:prSet>
      <dgm:spPr/>
    </dgm:pt>
    <dgm:pt modelId="{FF827C63-24DC-46B5-9774-E0460573748B}" type="pres">
      <dgm:prSet presAssocID="{4CF51D63-79C6-4514-8FDE-5BA8A54FFE2D}" presName="bkgdShp" presStyleLbl="alignAccFollowNode1" presStyleIdx="0" presStyleCnt="1"/>
      <dgm:spPr/>
    </dgm:pt>
    <dgm:pt modelId="{060ADE4E-67C7-4B3D-8909-412C5A67BC6D}" type="pres">
      <dgm:prSet presAssocID="{4CF51D63-79C6-4514-8FDE-5BA8A54FFE2D}" presName="linComp" presStyleCnt="0"/>
      <dgm:spPr/>
    </dgm:pt>
    <dgm:pt modelId="{27A2234A-2C2E-4261-B69D-3F8BFF40C671}" type="pres">
      <dgm:prSet presAssocID="{0A8A6B7B-C006-4D42-8173-75F26481D22F}" presName="compNode" presStyleCnt="0"/>
      <dgm:spPr/>
    </dgm:pt>
    <dgm:pt modelId="{11ABC8C8-DE87-40D0-8C7D-ED0001099B8A}" type="pres">
      <dgm:prSet presAssocID="{0A8A6B7B-C006-4D42-8173-75F26481D22F}" presName="node" presStyleLbl="node1" presStyleIdx="0" presStyleCnt="3">
        <dgm:presLayoutVars>
          <dgm:bulletEnabled val="1"/>
        </dgm:presLayoutVars>
      </dgm:prSet>
      <dgm:spPr/>
    </dgm:pt>
    <dgm:pt modelId="{4EAB9F9C-6075-409E-93BB-F565B3C4524B}" type="pres">
      <dgm:prSet presAssocID="{0A8A6B7B-C006-4D42-8173-75F26481D22F}" presName="invisiNode" presStyleLbl="node1" presStyleIdx="0" presStyleCnt="3"/>
      <dgm:spPr/>
    </dgm:pt>
    <dgm:pt modelId="{239D1DD7-EEA4-4C7B-9817-2821A66469BC}" type="pres">
      <dgm:prSet presAssocID="{0A8A6B7B-C006-4D42-8173-75F26481D22F}" presName="imagNode" presStyleLbl="fgImgPlace1" presStyleIdx="0" presStyleCnt="3"/>
      <dgm:spPr>
        <a:blipFill rotWithShape="1">
          <a:blip xmlns:r="http://schemas.openxmlformats.org/officeDocument/2006/relationships" r:embed="rId1"/>
          <a:stretch>
            <a:fillRect/>
          </a:stretch>
        </a:blipFill>
      </dgm:spPr>
    </dgm:pt>
    <dgm:pt modelId="{47C2B788-FE39-4DE6-8D60-CCB232CA28CD}" type="pres">
      <dgm:prSet presAssocID="{A913E7B7-4952-448F-9FDD-4CDCA9055851}" presName="sibTrans" presStyleLbl="sibTrans2D1" presStyleIdx="0" presStyleCnt="0"/>
      <dgm:spPr/>
    </dgm:pt>
    <dgm:pt modelId="{BC3E0AD8-4D57-4EE3-930C-E6F0FC370CA6}" type="pres">
      <dgm:prSet presAssocID="{9A9F2658-7B55-47FD-9784-97A81F75A2A0}" presName="compNode" presStyleCnt="0"/>
      <dgm:spPr/>
    </dgm:pt>
    <dgm:pt modelId="{76D6580C-ABDF-4FF6-8A3A-2B26F06D02A7}" type="pres">
      <dgm:prSet presAssocID="{9A9F2658-7B55-47FD-9784-97A81F75A2A0}" presName="node" presStyleLbl="node1" presStyleIdx="1" presStyleCnt="3">
        <dgm:presLayoutVars>
          <dgm:bulletEnabled val="1"/>
        </dgm:presLayoutVars>
      </dgm:prSet>
      <dgm:spPr/>
    </dgm:pt>
    <dgm:pt modelId="{FE5A036D-475C-4399-B974-430FB7856753}" type="pres">
      <dgm:prSet presAssocID="{9A9F2658-7B55-47FD-9784-97A81F75A2A0}" presName="invisiNode" presStyleLbl="node1" presStyleIdx="1" presStyleCnt="3"/>
      <dgm:spPr/>
    </dgm:pt>
    <dgm:pt modelId="{DCC4B420-0D82-4319-8159-397BA83FED0B}" type="pres">
      <dgm:prSet presAssocID="{9A9F2658-7B55-47FD-9784-97A81F75A2A0}" presName="imagNode" presStyleLbl="fgImgPlace1" presStyleIdx="1" presStyleCnt="3"/>
      <dgm:spPr/>
    </dgm:pt>
    <dgm:pt modelId="{279CA425-B0C9-47CD-A223-D4864767F5E5}" type="pres">
      <dgm:prSet presAssocID="{D1F13799-2D0E-4286-8576-83280FE472EE}" presName="sibTrans" presStyleLbl="sibTrans2D1" presStyleIdx="0" presStyleCnt="0"/>
      <dgm:spPr/>
    </dgm:pt>
    <dgm:pt modelId="{872E4C28-D601-40C9-B320-21EC8F29E9E5}" type="pres">
      <dgm:prSet presAssocID="{0B59E02E-CC52-4E13-8874-03172644AB02}" presName="compNode" presStyleCnt="0"/>
      <dgm:spPr/>
    </dgm:pt>
    <dgm:pt modelId="{570C93F7-1FBF-4755-89DE-92E2D2C7BB69}" type="pres">
      <dgm:prSet presAssocID="{0B59E02E-CC52-4E13-8874-03172644AB02}" presName="node" presStyleLbl="node1" presStyleIdx="2" presStyleCnt="3">
        <dgm:presLayoutVars>
          <dgm:bulletEnabled val="1"/>
        </dgm:presLayoutVars>
      </dgm:prSet>
      <dgm:spPr/>
    </dgm:pt>
    <dgm:pt modelId="{249E3CCA-98D5-4E53-A13B-A96D22E890D0}" type="pres">
      <dgm:prSet presAssocID="{0B59E02E-CC52-4E13-8874-03172644AB02}" presName="invisiNode" presStyleLbl="node1" presStyleIdx="2" presStyleCnt="3"/>
      <dgm:spPr/>
    </dgm:pt>
    <dgm:pt modelId="{00C7B8D7-D90E-4763-8FF1-6EFD0A30EFC2}" type="pres">
      <dgm:prSet presAssocID="{0B59E02E-CC52-4E13-8874-03172644AB02}" presName="imagNode" presStyleLbl="fgImgPlace1" presStyleIdx="2" presStyleCnt="3"/>
      <dgm:spPr/>
    </dgm:pt>
  </dgm:ptLst>
  <dgm:cxnLst>
    <dgm:cxn modelId="{4A9A7E3E-3D8C-4260-8A9D-693209164510}" srcId="{4CF51D63-79C6-4514-8FDE-5BA8A54FFE2D}" destId="{0B59E02E-CC52-4E13-8874-03172644AB02}" srcOrd="2" destOrd="0" parTransId="{580FD294-300B-4388-BF8B-AD4DFE08725B}" sibTransId="{42B3BCB4-BEDE-44A8-8F40-A66C02010E86}"/>
    <dgm:cxn modelId="{EA611D61-8422-401D-BE1E-5C6FA2B47F3F}" type="presOf" srcId="{D1F13799-2D0E-4286-8576-83280FE472EE}" destId="{279CA425-B0C9-47CD-A223-D4864767F5E5}" srcOrd="0" destOrd="0" presId="urn:microsoft.com/office/officeart/2005/8/layout/pList2"/>
    <dgm:cxn modelId="{B05BA746-6B2D-4BE9-AA39-08DC6BC85F96}" type="presOf" srcId="{4CF51D63-79C6-4514-8FDE-5BA8A54FFE2D}" destId="{062CC596-00D2-445E-99DC-69677C7B7D23}" srcOrd="0" destOrd="0" presId="urn:microsoft.com/office/officeart/2005/8/layout/pList2"/>
    <dgm:cxn modelId="{B6CAC147-E2E6-46AB-A37B-D621FB4E3CE7}" type="presOf" srcId="{A913E7B7-4952-448F-9FDD-4CDCA9055851}" destId="{47C2B788-FE39-4DE6-8D60-CCB232CA28CD}" srcOrd="0" destOrd="0" presId="urn:microsoft.com/office/officeart/2005/8/layout/pList2"/>
    <dgm:cxn modelId="{CE501F4E-356D-4B5F-A86C-2EFEAC7B128E}" type="presOf" srcId="{9A9F2658-7B55-47FD-9784-97A81F75A2A0}" destId="{76D6580C-ABDF-4FF6-8A3A-2B26F06D02A7}" srcOrd="0" destOrd="0" presId="urn:microsoft.com/office/officeart/2005/8/layout/pList2"/>
    <dgm:cxn modelId="{CA8FD54E-2E93-44E5-BBF6-613CD764E28C}" type="presOf" srcId="{0A8A6B7B-C006-4D42-8173-75F26481D22F}" destId="{11ABC8C8-DE87-40D0-8C7D-ED0001099B8A}" srcOrd="0" destOrd="0" presId="urn:microsoft.com/office/officeart/2005/8/layout/pList2"/>
    <dgm:cxn modelId="{AAA72159-7A09-4519-AEAF-F44799845362}" type="presOf" srcId="{0B59E02E-CC52-4E13-8874-03172644AB02}" destId="{570C93F7-1FBF-4755-89DE-92E2D2C7BB69}" srcOrd="0" destOrd="0" presId="urn:microsoft.com/office/officeart/2005/8/layout/pList2"/>
    <dgm:cxn modelId="{0F952392-902A-454B-91EC-F88107700305}" srcId="{4CF51D63-79C6-4514-8FDE-5BA8A54FFE2D}" destId="{9A9F2658-7B55-47FD-9784-97A81F75A2A0}" srcOrd="1" destOrd="0" parTransId="{30CF533E-58C0-4906-A405-9ED4365A34A0}" sibTransId="{D1F13799-2D0E-4286-8576-83280FE472EE}"/>
    <dgm:cxn modelId="{884FF5F4-85A5-4981-92C5-E74FB4475AD1}" srcId="{4CF51D63-79C6-4514-8FDE-5BA8A54FFE2D}" destId="{0A8A6B7B-C006-4D42-8173-75F26481D22F}" srcOrd="0" destOrd="0" parTransId="{E7AA1D1F-9E9E-44E9-B8AE-618235060093}" sibTransId="{A913E7B7-4952-448F-9FDD-4CDCA9055851}"/>
    <dgm:cxn modelId="{0FD29431-F46A-4A19-9716-32BD767966C1}" type="presParOf" srcId="{062CC596-00D2-445E-99DC-69677C7B7D23}" destId="{FF827C63-24DC-46B5-9774-E0460573748B}" srcOrd="0" destOrd="0" presId="urn:microsoft.com/office/officeart/2005/8/layout/pList2"/>
    <dgm:cxn modelId="{61660C56-85FC-4D4C-8E27-E844DFFF877E}" type="presParOf" srcId="{062CC596-00D2-445E-99DC-69677C7B7D23}" destId="{060ADE4E-67C7-4B3D-8909-412C5A67BC6D}" srcOrd="1" destOrd="0" presId="urn:microsoft.com/office/officeart/2005/8/layout/pList2"/>
    <dgm:cxn modelId="{2A678DC2-EAB6-4B67-B43F-3082361C4816}" type="presParOf" srcId="{060ADE4E-67C7-4B3D-8909-412C5A67BC6D}" destId="{27A2234A-2C2E-4261-B69D-3F8BFF40C671}" srcOrd="0" destOrd="0" presId="urn:microsoft.com/office/officeart/2005/8/layout/pList2"/>
    <dgm:cxn modelId="{74925772-1D94-4DA4-B107-29B913E248C3}" type="presParOf" srcId="{27A2234A-2C2E-4261-B69D-3F8BFF40C671}" destId="{11ABC8C8-DE87-40D0-8C7D-ED0001099B8A}" srcOrd="0" destOrd="0" presId="urn:microsoft.com/office/officeart/2005/8/layout/pList2"/>
    <dgm:cxn modelId="{1F0400DE-081C-450D-A4E7-B34BCD17C2A3}" type="presParOf" srcId="{27A2234A-2C2E-4261-B69D-3F8BFF40C671}" destId="{4EAB9F9C-6075-409E-93BB-F565B3C4524B}" srcOrd="1" destOrd="0" presId="urn:microsoft.com/office/officeart/2005/8/layout/pList2"/>
    <dgm:cxn modelId="{E1773254-8AB3-435B-94A2-00976471FB0A}" type="presParOf" srcId="{27A2234A-2C2E-4261-B69D-3F8BFF40C671}" destId="{239D1DD7-EEA4-4C7B-9817-2821A66469BC}" srcOrd="2" destOrd="0" presId="urn:microsoft.com/office/officeart/2005/8/layout/pList2"/>
    <dgm:cxn modelId="{68CBF880-540E-4215-B2BB-A595BEDF5CD2}" type="presParOf" srcId="{060ADE4E-67C7-4B3D-8909-412C5A67BC6D}" destId="{47C2B788-FE39-4DE6-8D60-CCB232CA28CD}" srcOrd="1" destOrd="0" presId="urn:microsoft.com/office/officeart/2005/8/layout/pList2"/>
    <dgm:cxn modelId="{C95B6994-0571-432D-8D50-8989B2020E6A}" type="presParOf" srcId="{060ADE4E-67C7-4B3D-8909-412C5A67BC6D}" destId="{BC3E0AD8-4D57-4EE3-930C-E6F0FC370CA6}" srcOrd="2" destOrd="0" presId="urn:microsoft.com/office/officeart/2005/8/layout/pList2"/>
    <dgm:cxn modelId="{091A8837-96C9-4446-ACDA-7121C3C2BA47}" type="presParOf" srcId="{BC3E0AD8-4D57-4EE3-930C-E6F0FC370CA6}" destId="{76D6580C-ABDF-4FF6-8A3A-2B26F06D02A7}" srcOrd="0" destOrd="0" presId="urn:microsoft.com/office/officeart/2005/8/layout/pList2"/>
    <dgm:cxn modelId="{9C83B97B-2340-4AA5-AC76-7D0A89D84208}" type="presParOf" srcId="{BC3E0AD8-4D57-4EE3-930C-E6F0FC370CA6}" destId="{FE5A036D-475C-4399-B974-430FB7856753}" srcOrd="1" destOrd="0" presId="urn:microsoft.com/office/officeart/2005/8/layout/pList2"/>
    <dgm:cxn modelId="{7B2ABAEF-2700-41A7-9A42-3D07D2ABC7E2}" type="presParOf" srcId="{BC3E0AD8-4D57-4EE3-930C-E6F0FC370CA6}" destId="{DCC4B420-0D82-4319-8159-397BA83FED0B}" srcOrd="2" destOrd="0" presId="urn:microsoft.com/office/officeart/2005/8/layout/pList2"/>
    <dgm:cxn modelId="{1DC40C10-0668-43C4-99AE-24842BA3F29A}" type="presParOf" srcId="{060ADE4E-67C7-4B3D-8909-412C5A67BC6D}" destId="{279CA425-B0C9-47CD-A223-D4864767F5E5}" srcOrd="3" destOrd="0" presId="urn:microsoft.com/office/officeart/2005/8/layout/pList2"/>
    <dgm:cxn modelId="{1712C047-2046-46A8-A17A-FB06FE47EF72}" type="presParOf" srcId="{060ADE4E-67C7-4B3D-8909-412C5A67BC6D}" destId="{872E4C28-D601-40C9-B320-21EC8F29E9E5}" srcOrd="4" destOrd="0" presId="urn:microsoft.com/office/officeart/2005/8/layout/pList2"/>
    <dgm:cxn modelId="{923B5AF1-DEDD-4A7E-B765-3598B84F6635}" type="presParOf" srcId="{872E4C28-D601-40C9-B320-21EC8F29E9E5}" destId="{570C93F7-1FBF-4755-89DE-92E2D2C7BB69}" srcOrd="0" destOrd="0" presId="urn:microsoft.com/office/officeart/2005/8/layout/pList2"/>
    <dgm:cxn modelId="{287D76A4-DDB7-46FA-85BF-5EDFAC78BCD9}" type="presParOf" srcId="{872E4C28-D601-40C9-B320-21EC8F29E9E5}" destId="{249E3CCA-98D5-4E53-A13B-A96D22E890D0}" srcOrd="1" destOrd="0" presId="urn:microsoft.com/office/officeart/2005/8/layout/pList2"/>
    <dgm:cxn modelId="{67F89164-4AD6-417A-974A-1DA2624941A1}" type="presParOf" srcId="{872E4C28-D601-40C9-B320-21EC8F29E9E5}" destId="{00C7B8D7-D90E-4763-8FF1-6EFD0A30EFC2}"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51D63-79C6-4514-8FDE-5BA8A54FFE2D}" type="doc">
      <dgm:prSet loTypeId="urn:microsoft.com/office/officeart/2005/8/layout/pList2" loCatId="picture" qsTypeId="urn:microsoft.com/office/officeart/2005/8/quickstyle/3d1" qsCatId="3D" csTypeId="urn:microsoft.com/office/officeart/2005/8/colors/accent0_3" csCatId="mainScheme" phldr="1"/>
      <dgm:spPr/>
    </dgm:pt>
    <dgm:pt modelId="{0A8A6B7B-C006-4D42-8173-75F26481D22F}">
      <dgm:prSet phldrT="[Text]" custT="1"/>
      <dgm:spPr/>
      <dgm:t>
        <a:bodyPr/>
        <a:lstStyle/>
        <a:p>
          <a:r>
            <a:rPr lang="en-US" sz="3000" spc="-150" dirty="0">
              <a:latin typeface="Times New Roman" panose="02020603050405020304" pitchFamily="18" charset="0"/>
              <a:cs typeface="Times New Roman" panose="02020603050405020304" pitchFamily="18" charset="0"/>
            </a:rPr>
            <a:t>Take a break: Stop the work you are trying so hard to do, and let Jesus feed you.</a:t>
          </a:r>
        </a:p>
      </dgm:t>
    </dgm:pt>
    <dgm:pt modelId="{E7AA1D1F-9E9E-44E9-B8AE-618235060093}" type="parTrans" cxnId="{884FF5F4-85A5-4981-92C5-E74FB4475AD1}">
      <dgm:prSet/>
      <dgm:spPr/>
      <dgm:t>
        <a:bodyPr/>
        <a:lstStyle/>
        <a:p>
          <a:endParaRPr lang="en-US"/>
        </a:p>
      </dgm:t>
    </dgm:pt>
    <dgm:pt modelId="{A913E7B7-4952-448F-9FDD-4CDCA9055851}" type="sibTrans" cxnId="{884FF5F4-85A5-4981-92C5-E74FB4475AD1}">
      <dgm:prSet/>
      <dgm:spPr/>
      <dgm:t>
        <a:bodyPr/>
        <a:lstStyle/>
        <a:p>
          <a:endParaRPr lang="en-US"/>
        </a:p>
      </dgm:t>
    </dgm:pt>
    <dgm:pt modelId="{9A9F2658-7B55-47FD-9784-97A81F75A2A0}">
      <dgm:prSet custT="1"/>
      <dgm:spPr/>
      <dgm:t>
        <a:bodyPr/>
        <a:lstStyle/>
        <a:p>
          <a:r>
            <a:rPr lang="en-US" sz="3000" spc="-150" dirty="0">
              <a:latin typeface="Times New Roman" panose="02020603050405020304" pitchFamily="18" charset="0"/>
              <a:cs typeface="Times New Roman" panose="02020603050405020304" pitchFamily="18" charset="0"/>
            </a:rPr>
            <a:t>Jesus feeds us by filling us with the Holy Spirit</a:t>
          </a:r>
        </a:p>
      </dgm:t>
    </dgm:pt>
    <dgm:pt modelId="{30CF533E-58C0-4906-A405-9ED4365A34A0}" type="parTrans" cxnId="{0F952392-902A-454B-91EC-F88107700305}">
      <dgm:prSet/>
      <dgm:spPr/>
      <dgm:t>
        <a:bodyPr/>
        <a:lstStyle/>
        <a:p>
          <a:endParaRPr lang="en-US"/>
        </a:p>
      </dgm:t>
    </dgm:pt>
    <dgm:pt modelId="{D1F13799-2D0E-4286-8576-83280FE472EE}" type="sibTrans" cxnId="{0F952392-902A-454B-91EC-F88107700305}">
      <dgm:prSet/>
      <dgm:spPr/>
      <dgm:t>
        <a:bodyPr/>
        <a:lstStyle/>
        <a:p>
          <a:endParaRPr lang="en-US"/>
        </a:p>
      </dgm:t>
    </dgm:pt>
    <dgm:pt modelId="{0B59E02E-CC52-4E13-8874-03172644AB02}">
      <dgm:prSet custT="1"/>
      <dgm:spPr/>
      <dgm:t>
        <a:bodyPr/>
        <a:lstStyle/>
        <a:p>
          <a:r>
            <a:rPr lang="en-US" sz="3000" spc="-150" dirty="0">
              <a:latin typeface="Times New Roman" panose="02020603050405020304" pitchFamily="18" charset="0"/>
              <a:cs typeface="Times New Roman" panose="02020603050405020304" pitchFamily="18" charset="0"/>
            </a:rPr>
            <a:t> </a:t>
          </a:r>
        </a:p>
      </dgm:t>
    </dgm:pt>
    <dgm:pt modelId="{580FD294-300B-4388-BF8B-AD4DFE08725B}" type="parTrans" cxnId="{4A9A7E3E-3D8C-4260-8A9D-693209164510}">
      <dgm:prSet/>
      <dgm:spPr/>
      <dgm:t>
        <a:bodyPr/>
        <a:lstStyle/>
        <a:p>
          <a:endParaRPr lang="en-US"/>
        </a:p>
      </dgm:t>
    </dgm:pt>
    <dgm:pt modelId="{42B3BCB4-BEDE-44A8-8F40-A66C02010E86}" type="sibTrans" cxnId="{4A9A7E3E-3D8C-4260-8A9D-693209164510}">
      <dgm:prSet/>
      <dgm:spPr/>
      <dgm:t>
        <a:bodyPr/>
        <a:lstStyle/>
        <a:p>
          <a:endParaRPr lang="en-US"/>
        </a:p>
      </dgm:t>
    </dgm:pt>
    <dgm:pt modelId="{062CC596-00D2-445E-99DC-69677C7B7D23}" type="pres">
      <dgm:prSet presAssocID="{4CF51D63-79C6-4514-8FDE-5BA8A54FFE2D}" presName="Name0" presStyleCnt="0">
        <dgm:presLayoutVars>
          <dgm:dir/>
          <dgm:resizeHandles val="exact"/>
        </dgm:presLayoutVars>
      </dgm:prSet>
      <dgm:spPr/>
    </dgm:pt>
    <dgm:pt modelId="{FF827C63-24DC-46B5-9774-E0460573748B}" type="pres">
      <dgm:prSet presAssocID="{4CF51D63-79C6-4514-8FDE-5BA8A54FFE2D}" presName="bkgdShp" presStyleLbl="alignAccFollowNode1" presStyleIdx="0" presStyleCnt="1"/>
      <dgm:spPr/>
    </dgm:pt>
    <dgm:pt modelId="{060ADE4E-67C7-4B3D-8909-412C5A67BC6D}" type="pres">
      <dgm:prSet presAssocID="{4CF51D63-79C6-4514-8FDE-5BA8A54FFE2D}" presName="linComp" presStyleCnt="0"/>
      <dgm:spPr/>
    </dgm:pt>
    <dgm:pt modelId="{27A2234A-2C2E-4261-B69D-3F8BFF40C671}" type="pres">
      <dgm:prSet presAssocID="{0A8A6B7B-C006-4D42-8173-75F26481D22F}" presName="compNode" presStyleCnt="0"/>
      <dgm:spPr/>
    </dgm:pt>
    <dgm:pt modelId="{11ABC8C8-DE87-40D0-8C7D-ED0001099B8A}" type="pres">
      <dgm:prSet presAssocID="{0A8A6B7B-C006-4D42-8173-75F26481D22F}" presName="node" presStyleLbl="node1" presStyleIdx="0" presStyleCnt="3">
        <dgm:presLayoutVars>
          <dgm:bulletEnabled val="1"/>
        </dgm:presLayoutVars>
      </dgm:prSet>
      <dgm:spPr/>
    </dgm:pt>
    <dgm:pt modelId="{4EAB9F9C-6075-409E-93BB-F565B3C4524B}" type="pres">
      <dgm:prSet presAssocID="{0A8A6B7B-C006-4D42-8173-75F26481D22F}" presName="invisiNode" presStyleLbl="node1" presStyleIdx="0" presStyleCnt="3"/>
      <dgm:spPr/>
    </dgm:pt>
    <dgm:pt modelId="{239D1DD7-EEA4-4C7B-9817-2821A66469BC}" type="pres">
      <dgm:prSet presAssocID="{0A8A6B7B-C006-4D42-8173-75F26481D22F}" presName="imagNode" presStyleLbl="fgImgPlace1" presStyleIdx="0" presStyleCnt="3"/>
      <dgm:spPr>
        <a:blipFill rotWithShape="1">
          <a:blip xmlns:r="http://schemas.openxmlformats.org/officeDocument/2006/relationships" r:embed="rId1"/>
          <a:stretch>
            <a:fillRect/>
          </a:stretch>
        </a:blipFill>
      </dgm:spPr>
    </dgm:pt>
    <dgm:pt modelId="{47C2B788-FE39-4DE6-8D60-CCB232CA28CD}" type="pres">
      <dgm:prSet presAssocID="{A913E7B7-4952-448F-9FDD-4CDCA9055851}" presName="sibTrans" presStyleLbl="sibTrans2D1" presStyleIdx="0" presStyleCnt="0"/>
      <dgm:spPr/>
    </dgm:pt>
    <dgm:pt modelId="{BC3E0AD8-4D57-4EE3-930C-E6F0FC370CA6}" type="pres">
      <dgm:prSet presAssocID="{9A9F2658-7B55-47FD-9784-97A81F75A2A0}" presName="compNode" presStyleCnt="0"/>
      <dgm:spPr/>
    </dgm:pt>
    <dgm:pt modelId="{76D6580C-ABDF-4FF6-8A3A-2B26F06D02A7}" type="pres">
      <dgm:prSet presAssocID="{9A9F2658-7B55-47FD-9784-97A81F75A2A0}" presName="node" presStyleLbl="node1" presStyleIdx="1" presStyleCnt="3">
        <dgm:presLayoutVars>
          <dgm:bulletEnabled val="1"/>
        </dgm:presLayoutVars>
      </dgm:prSet>
      <dgm:spPr/>
    </dgm:pt>
    <dgm:pt modelId="{FE5A036D-475C-4399-B974-430FB7856753}" type="pres">
      <dgm:prSet presAssocID="{9A9F2658-7B55-47FD-9784-97A81F75A2A0}" presName="invisiNode" presStyleLbl="node1" presStyleIdx="1" presStyleCnt="3"/>
      <dgm:spPr/>
    </dgm:pt>
    <dgm:pt modelId="{DCC4B420-0D82-4319-8159-397BA83FED0B}" type="pres">
      <dgm:prSet presAssocID="{9A9F2658-7B55-47FD-9784-97A81F75A2A0}" presName="imagNode" presStyleLbl="fgImgPlace1" presStyleIdx="1" presStyleCnt="3"/>
      <dgm:spPr>
        <a:blipFill rotWithShape="1">
          <a:blip xmlns:r="http://schemas.openxmlformats.org/officeDocument/2006/relationships" r:embed="rId2"/>
          <a:stretch>
            <a:fillRect/>
          </a:stretch>
        </a:blipFill>
      </dgm:spPr>
    </dgm:pt>
    <dgm:pt modelId="{279CA425-B0C9-47CD-A223-D4864767F5E5}" type="pres">
      <dgm:prSet presAssocID="{D1F13799-2D0E-4286-8576-83280FE472EE}" presName="sibTrans" presStyleLbl="sibTrans2D1" presStyleIdx="0" presStyleCnt="0"/>
      <dgm:spPr/>
    </dgm:pt>
    <dgm:pt modelId="{872E4C28-D601-40C9-B320-21EC8F29E9E5}" type="pres">
      <dgm:prSet presAssocID="{0B59E02E-CC52-4E13-8874-03172644AB02}" presName="compNode" presStyleCnt="0"/>
      <dgm:spPr/>
    </dgm:pt>
    <dgm:pt modelId="{570C93F7-1FBF-4755-89DE-92E2D2C7BB69}" type="pres">
      <dgm:prSet presAssocID="{0B59E02E-CC52-4E13-8874-03172644AB02}" presName="node" presStyleLbl="node1" presStyleIdx="2" presStyleCnt="3">
        <dgm:presLayoutVars>
          <dgm:bulletEnabled val="1"/>
        </dgm:presLayoutVars>
      </dgm:prSet>
      <dgm:spPr/>
    </dgm:pt>
    <dgm:pt modelId="{249E3CCA-98D5-4E53-A13B-A96D22E890D0}" type="pres">
      <dgm:prSet presAssocID="{0B59E02E-CC52-4E13-8874-03172644AB02}" presName="invisiNode" presStyleLbl="node1" presStyleIdx="2" presStyleCnt="3"/>
      <dgm:spPr/>
    </dgm:pt>
    <dgm:pt modelId="{00C7B8D7-D90E-4763-8FF1-6EFD0A30EFC2}" type="pres">
      <dgm:prSet presAssocID="{0B59E02E-CC52-4E13-8874-03172644AB02}" presName="imagNode" presStyleLbl="fgImgPlace1" presStyleIdx="2" presStyleCnt="3"/>
      <dgm:spPr/>
    </dgm:pt>
  </dgm:ptLst>
  <dgm:cxnLst>
    <dgm:cxn modelId="{CC853F1B-9490-4FBC-A085-E6FDEC663F76}" type="presOf" srcId="{0A8A6B7B-C006-4D42-8173-75F26481D22F}" destId="{11ABC8C8-DE87-40D0-8C7D-ED0001099B8A}" srcOrd="0" destOrd="0" presId="urn:microsoft.com/office/officeart/2005/8/layout/pList2"/>
    <dgm:cxn modelId="{4A9A7E3E-3D8C-4260-8A9D-693209164510}" srcId="{4CF51D63-79C6-4514-8FDE-5BA8A54FFE2D}" destId="{0B59E02E-CC52-4E13-8874-03172644AB02}" srcOrd="2" destOrd="0" parTransId="{580FD294-300B-4388-BF8B-AD4DFE08725B}" sibTransId="{42B3BCB4-BEDE-44A8-8F40-A66C02010E86}"/>
    <dgm:cxn modelId="{23EE855B-0957-44E1-8DCC-30E37A3B44DA}" type="presOf" srcId="{A913E7B7-4952-448F-9FDD-4CDCA9055851}" destId="{47C2B788-FE39-4DE6-8D60-CCB232CA28CD}" srcOrd="0" destOrd="0" presId="urn:microsoft.com/office/officeart/2005/8/layout/pList2"/>
    <dgm:cxn modelId="{7D700671-96F7-497C-B25F-5C3EB907F0F5}" type="presOf" srcId="{0B59E02E-CC52-4E13-8874-03172644AB02}" destId="{570C93F7-1FBF-4755-89DE-92E2D2C7BB69}" srcOrd="0" destOrd="0" presId="urn:microsoft.com/office/officeart/2005/8/layout/pList2"/>
    <dgm:cxn modelId="{0F952392-902A-454B-91EC-F88107700305}" srcId="{4CF51D63-79C6-4514-8FDE-5BA8A54FFE2D}" destId="{9A9F2658-7B55-47FD-9784-97A81F75A2A0}" srcOrd="1" destOrd="0" parTransId="{30CF533E-58C0-4906-A405-9ED4365A34A0}" sibTransId="{D1F13799-2D0E-4286-8576-83280FE472EE}"/>
    <dgm:cxn modelId="{10B69CDD-FA13-41C1-9DB8-2A693E8BA663}" type="presOf" srcId="{9A9F2658-7B55-47FD-9784-97A81F75A2A0}" destId="{76D6580C-ABDF-4FF6-8A3A-2B26F06D02A7}" srcOrd="0" destOrd="0" presId="urn:microsoft.com/office/officeart/2005/8/layout/pList2"/>
    <dgm:cxn modelId="{884FF5F4-85A5-4981-92C5-E74FB4475AD1}" srcId="{4CF51D63-79C6-4514-8FDE-5BA8A54FFE2D}" destId="{0A8A6B7B-C006-4D42-8173-75F26481D22F}" srcOrd="0" destOrd="0" parTransId="{E7AA1D1F-9E9E-44E9-B8AE-618235060093}" sibTransId="{A913E7B7-4952-448F-9FDD-4CDCA9055851}"/>
    <dgm:cxn modelId="{52E33EF9-2B1F-4F49-96E7-2C2D2B6275E6}" type="presOf" srcId="{D1F13799-2D0E-4286-8576-83280FE472EE}" destId="{279CA425-B0C9-47CD-A223-D4864767F5E5}" srcOrd="0" destOrd="0" presId="urn:microsoft.com/office/officeart/2005/8/layout/pList2"/>
    <dgm:cxn modelId="{56126DFC-1436-4E96-864C-34997CCCCDDF}" type="presOf" srcId="{4CF51D63-79C6-4514-8FDE-5BA8A54FFE2D}" destId="{062CC596-00D2-445E-99DC-69677C7B7D23}" srcOrd="0" destOrd="0" presId="urn:microsoft.com/office/officeart/2005/8/layout/pList2"/>
    <dgm:cxn modelId="{5A68F301-9D6F-4CE8-AA0E-E94ACA02DB24}" type="presParOf" srcId="{062CC596-00D2-445E-99DC-69677C7B7D23}" destId="{FF827C63-24DC-46B5-9774-E0460573748B}" srcOrd="0" destOrd="0" presId="urn:microsoft.com/office/officeart/2005/8/layout/pList2"/>
    <dgm:cxn modelId="{6FB08172-10D8-4398-9255-C9772D3DDF3B}" type="presParOf" srcId="{062CC596-00D2-445E-99DC-69677C7B7D23}" destId="{060ADE4E-67C7-4B3D-8909-412C5A67BC6D}" srcOrd="1" destOrd="0" presId="urn:microsoft.com/office/officeart/2005/8/layout/pList2"/>
    <dgm:cxn modelId="{4D98E49C-69A3-42A8-ACA6-9D13457A7703}" type="presParOf" srcId="{060ADE4E-67C7-4B3D-8909-412C5A67BC6D}" destId="{27A2234A-2C2E-4261-B69D-3F8BFF40C671}" srcOrd="0" destOrd="0" presId="urn:microsoft.com/office/officeart/2005/8/layout/pList2"/>
    <dgm:cxn modelId="{11343207-B930-4ACE-9CD4-9028B4B745ED}" type="presParOf" srcId="{27A2234A-2C2E-4261-B69D-3F8BFF40C671}" destId="{11ABC8C8-DE87-40D0-8C7D-ED0001099B8A}" srcOrd="0" destOrd="0" presId="urn:microsoft.com/office/officeart/2005/8/layout/pList2"/>
    <dgm:cxn modelId="{AED29CC1-1831-48DA-9E76-4F8D0FDF0D96}" type="presParOf" srcId="{27A2234A-2C2E-4261-B69D-3F8BFF40C671}" destId="{4EAB9F9C-6075-409E-93BB-F565B3C4524B}" srcOrd="1" destOrd="0" presId="urn:microsoft.com/office/officeart/2005/8/layout/pList2"/>
    <dgm:cxn modelId="{E080F51E-56F0-4EA7-AB33-54082103E70B}" type="presParOf" srcId="{27A2234A-2C2E-4261-B69D-3F8BFF40C671}" destId="{239D1DD7-EEA4-4C7B-9817-2821A66469BC}" srcOrd="2" destOrd="0" presId="urn:microsoft.com/office/officeart/2005/8/layout/pList2"/>
    <dgm:cxn modelId="{6CDE7044-A2BD-4B5F-B61E-ED5BB4A22673}" type="presParOf" srcId="{060ADE4E-67C7-4B3D-8909-412C5A67BC6D}" destId="{47C2B788-FE39-4DE6-8D60-CCB232CA28CD}" srcOrd="1" destOrd="0" presId="urn:microsoft.com/office/officeart/2005/8/layout/pList2"/>
    <dgm:cxn modelId="{66BBB977-B79A-439A-A18F-4293F768FAB1}" type="presParOf" srcId="{060ADE4E-67C7-4B3D-8909-412C5A67BC6D}" destId="{BC3E0AD8-4D57-4EE3-930C-E6F0FC370CA6}" srcOrd="2" destOrd="0" presId="urn:microsoft.com/office/officeart/2005/8/layout/pList2"/>
    <dgm:cxn modelId="{8145F126-7732-4159-B9B0-02BCB62D4B95}" type="presParOf" srcId="{BC3E0AD8-4D57-4EE3-930C-E6F0FC370CA6}" destId="{76D6580C-ABDF-4FF6-8A3A-2B26F06D02A7}" srcOrd="0" destOrd="0" presId="urn:microsoft.com/office/officeart/2005/8/layout/pList2"/>
    <dgm:cxn modelId="{B90E6C7C-E04E-47FF-9F22-41306FD5D353}" type="presParOf" srcId="{BC3E0AD8-4D57-4EE3-930C-E6F0FC370CA6}" destId="{FE5A036D-475C-4399-B974-430FB7856753}" srcOrd="1" destOrd="0" presId="urn:microsoft.com/office/officeart/2005/8/layout/pList2"/>
    <dgm:cxn modelId="{62BE7FDE-2B88-427A-9880-B2DB0F63E77B}" type="presParOf" srcId="{BC3E0AD8-4D57-4EE3-930C-E6F0FC370CA6}" destId="{DCC4B420-0D82-4319-8159-397BA83FED0B}" srcOrd="2" destOrd="0" presId="urn:microsoft.com/office/officeart/2005/8/layout/pList2"/>
    <dgm:cxn modelId="{12690AF9-600B-4C92-A3A5-793108817350}" type="presParOf" srcId="{060ADE4E-67C7-4B3D-8909-412C5A67BC6D}" destId="{279CA425-B0C9-47CD-A223-D4864767F5E5}" srcOrd="3" destOrd="0" presId="urn:microsoft.com/office/officeart/2005/8/layout/pList2"/>
    <dgm:cxn modelId="{E9A10E0B-AA94-414D-B9E8-E52C560A1378}" type="presParOf" srcId="{060ADE4E-67C7-4B3D-8909-412C5A67BC6D}" destId="{872E4C28-D601-40C9-B320-21EC8F29E9E5}" srcOrd="4" destOrd="0" presId="urn:microsoft.com/office/officeart/2005/8/layout/pList2"/>
    <dgm:cxn modelId="{BB0FF450-F7A4-4311-BD2C-5AE02F6849CE}" type="presParOf" srcId="{872E4C28-D601-40C9-B320-21EC8F29E9E5}" destId="{570C93F7-1FBF-4755-89DE-92E2D2C7BB69}" srcOrd="0" destOrd="0" presId="urn:microsoft.com/office/officeart/2005/8/layout/pList2"/>
    <dgm:cxn modelId="{DDBD0A4E-F76C-4CAB-9D2E-ECDF42B2F943}" type="presParOf" srcId="{872E4C28-D601-40C9-B320-21EC8F29E9E5}" destId="{249E3CCA-98D5-4E53-A13B-A96D22E890D0}" srcOrd="1" destOrd="0" presId="urn:microsoft.com/office/officeart/2005/8/layout/pList2"/>
    <dgm:cxn modelId="{83F39BE7-2808-43CB-9CF8-92F4491220A9}" type="presParOf" srcId="{872E4C28-D601-40C9-B320-21EC8F29E9E5}" destId="{00C7B8D7-D90E-4763-8FF1-6EFD0A30EFC2}"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51D63-79C6-4514-8FDE-5BA8A54FFE2D}" type="doc">
      <dgm:prSet loTypeId="urn:microsoft.com/office/officeart/2005/8/layout/pList2" loCatId="picture" qsTypeId="urn:microsoft.com/office/officeart/2005/8/quickstyle/3d1" qsCatId="3D" csTypeId="urn:microsoft.com/office/officeart/2005/8/colors/accent0_3" csCatId="mainScheme" phldr="1"/>
      <dgm:spPr/>
    </dgm:pt>
    <dgm:pt modelId="{0A8A6B7B-C006-4D42-8173-75F26481D22F}">
      <dgm:prSet phldrT="[Text]" custT="1"/>
      <dgm:spPr/>
      <dgm:t>
        <a:bodyPr/>
        <a:lstStyle/>
        <a:p>
          <a:r>
            <a:rPr lang="en-US" sz="3000" spc="-150" dirty="0">
              <a:latin typeface="Times New Roman" panose="02020603050405020304" pitchFamily="18" charset="0"/>
              <a:cs typeface="Times New Roman" panose="02020603050405020304" pitchFamily="18" charset="0"/>
            </a:rPr>
            <a:t>Take a break: Stop the work you are trying so hard to do, and let Jesus feed you.</a:t>
          </a:r>
        </a:p>
      </dgm:t>
    </dgm:pt>
    <dgm:pt modelId="{E7AA1D1F-9E9E-44E9-B8AE-618235060093}" type="parTrans" cxnId="{884FF5F4-85A5-4981-92C5-E74FB4475AD1}">
      <dgm:prSet/>
      <dgm:spPr/>
      <dgm:t>
        <a:bodyPr/>
        <a:lstStyle/>
        <a:p>
          <a:endParaRPr lang="en-US"/>
        </a:p>
      </dgm:t>
    </dgm:pt>
    <dgm:pt modelId="{A913E7B7-4952-448F-9FDD-4CDCA9055851}" type="sibTrans" cxnId="{884FF5F4-85A5-4981-92C5-E74FB4475AD1}">
      <dgm:prSet/>
      <dgm:spPr/>
      <dgm:t>
        <a:bodyPr/>
        <a:lstStyle/>
        <a:p>
          <a:endParaRPr lang="en-US"/>
        </a:p>
      </dgm:t>
    </dgm:pt>
    <dgm:pt modelId="{9A9F2658-7B55-47FD-9784-97A81F75A2A0}">
      <dgm:prSet custT="1"/>
      <dgm:spPr/>
      <dgm:t>
        <a:bodyPr/>
        <a:lstStyle/>
        <a:p>
          <a:r>
            <a:rPr lang="en-US" sz="3000" spc="-150" dirty="0">
              <a:latin typeface="Times New Roman" panose="02020603050405020304" pitchFamily="18" charset="0"/>
              <a:cs typeface="Times New Roman" panose="02020603050405020304" pitchFamily="18" charset="0"/>
            </a:rPr>
            <a:t>Jesus feeds us by filling us with the Holy Spirit</a:t>
          </a:r>
        </a:p>
      </dgm:t>
    </dgm:pt>
    <dgm:pt modelId="{30CF533E-58C0-4906-A405-9ED4365A34A0}" type="parTrans" cxnId="{0F952392-902A-454B-91EC-F88107700305}">
      <dgm:prSet/>
      <dgm:spPr/>
      <dgm:t>
        <a:bodyPr/>
        <a:lstStyle/>
        <a:p>
          <a:endParaRPr lang="en-US"/>
        </a:p>
      </dgm:t>
    </dgm:pt>
    <dgm:pt modelId="{D1F13799-2D0E-4286-8576-83280FE472EE}" type="sibTrans" cxnId="{0F952392-902A-454B-91EC-F88107700305}">
      <dgm:prSet/>
      <dgm:spPr/>
      <dgm:t>
        <a:bodyPr/>
        <a:lstStyle/>
        <a:p>
          <a:endParaRPr lang="en-US"/>
        </a:p>
      </dgm:t>
    </dgm:pt>
    <dgm:pt modelId="{0B59E02E-CC52-4E13-8874-03172644AB02}">
      <dgm:prSet custT="1"/>
      <dgm:spPr/>
      <dgm:t>
        <a:bodyPr/>
        <a:lstStyle/>
        <a:p>
          <a:r>
            <a:rPr lang="en-US" sz="3000" spc="-150" dirty="0">
              <a:latin typeface="Times New Roman" panose="02020603050405020304" pitchFamily="18" charset="0"/>
              <a:cs typeface="Times New Roman" panose="02020603050405020304" pitchFamily="18" charset="0"/>
            </a:rPr>
            <a:t>“Wasting time with Jesus” is preparation for new living</a:t>
          </a:r>
        </a:p>
      </dgm:t>
    </dgm:pt>
    <dgm:pt modelId="{580FD294-300B-4388-BF8B-AD4DFE08725B}" type="parTrans" cxnId="{4A9A7E3E-3D8C-4260-8A9D-693209164510}">
      <dgm:prSet/>
      <dgm:spPr/>
      <dgm:t>
        <a:bodyPr/>
        <a:lstStyle/>
        <a:p>
          <a:endParaRPr lang="en-US"/>
        </a:p>
      </dgm:t>
    </dgm:pt>
    <dgm:pt modelId="{42B3BCB4-BEDE-44A8-8F40-A66C02010E86}" type="sibTrans" cxnId="{4A9A7E3E-3D8C-4260-8A9D-693209164510}">
      <dgm:prSet/>
      <dgm:spPr/>
      <dgm:t>
        <a:bodyPr/>
        <a:lstStyle/>
        <a:p>
          <a:endParaRPr lang="en-US"/>
        </a:p>
      </dgm:t>
    </dgm:pt>
    <dgm:pt modelId="{062CC596-00D2-445E-99DC-69677C7B7D23}" type="pres">
      <dgm:prSet presAssocID="{4CF51D63-79C6-4514-8FDE-5BA8A54FFE2D}" presName="Name0" presStyleCnt="0">
        <dgm:presLayoutVars>
          <dgm:dir/>
          <dgm:resizeHandles val="exact"/>
        </dgm:presLayoutVars>
      </dgm:prSet>
      <dgm:spPr/>
    </dgm:pt>
    <dgm:pt modelId="{FF827C63-24DC-46B5-9774-E0460573748B}" type="pres">
      <dgm:prSet presAssocID="{4CF51D63-79C6-4514-8FDE-5BA8A54FFE2D}" presName="bkgdShp" presStyleLbl="alignAccFollowNode1" presStyleIdx="0" presStyleCnt="1"/>
      <dgm:spPr/>
    </dgm:pt>
    <dgm:pt modelId="{060ADE4E-67C7-4B3D-8909-412C5A67BC6D}" type="pres">
      <dgm:prSet presAssocID="{4CF51D63-79C6-4514-8FDE-5BA8A54FFE2D}" presName="linComp" presStyleCnt="0"/>
      <dgm:spPr/>
    </dgm:pt>
    <dgm:pt modelId="{27A2234A-2C2E-4261-B69D-3F8BFF40C671}" type="pres">
      <dgm:prSet presAssocID="{0A8A6B7B-C006-4D42-8173-75F26481D22F}" presName="compNode" presStyleCnt="0"/>
      <dgm:spPr/>
    </dgm:pt>
    <dgm:pt modelId="{11ABC8C8-DE87-40D0-8C7D-ED0001099B8A}" type="pres">
      <dgm:prSet presAssocID="{0A8A6B7B-C006-4D42-8173-75F26481D22F}" presName="node" presStyleLbl="node1" presStyleIdx="0" presStyleCnt="3">
        <dgm:presLayoutVars>
          <dgm:bulletEnabled val="1"/>
        </dgm:presLayoutVars>
      </dgm:prSet>
      <dgm:spPr/>
    </dgm:pt>
    <dgm:pt modelId="{4EAB9F9C-6075-409E-93BB-F565B3C4524B}" type="pres">
      <dgm:prSet presAssocID="{0A8A6B7B-C006-4D42-8173-75F26481D22F}" presName="invisiNode" presStyleLbl="node1" presStyleIdx="0" presStyleCnt="3"/>
      <dgm:spPr/>
    </dgm:pt>
    <dgm:pt modelId="{239D1DD7-EEA4-4C7B-9817-2821A66469BC}" type="pres">
      <dgm:prSet presAssocID="{0A8A6B7B-C006-4D42-8173-75F26481D22F}" presName="imagNode" presStyleLbl="fgImgPlace1" presStyleIdx="0" presStyleCnt="3"/>
      <dgm:spPr>
        <a:blipFill rotWithShape="1">
          <a:blip xmlns:r="http://schemas.openxmlformats.org/officeDocument/2006/relationships" r:embed="rId1"/>
          <a:stretch>
            <a:fillRect/>
          </a:stretch>
        </a:blipFill>
      </dgm:spPr>
    </dgm:pt>
    <dgm:pt modelId="{47C2B788-FE39-4DE6-8D60-CCB232CA28CD}" type="pres">
      <dgm:prSet presAssocID="{A913E7B7-4952-448F-9FDD-4CDCA9055851}" presName="sibTrans" presStyleLbl="sibTrans2D1" presStyleIdx="0" presStyleCnt="0"/>
      <dgm:spPr/>
    </dgm:pt>
    <dgm:pt modelId="{BC3E0AD8-4D57-4EE3-930C-E6F0FC370CA6}" type="pres">
      <dgm:prSet presAssocID="{9A9F2658-7B55-47FD-9784-97A81F75A2A0}" presName="compNode" presStyleCnt="0"/>
      <dgm:spPr/>
    </dgm:pt>
    <dgm:pt modelId="{76D6580C-ABDF-4FF6-8A3A-2B26F06D02A7}" type="pres">
      <dgm:prSet presAssocID="{9A9F2658-7B55-47FD-9784-97A81F75A2A0}" presName="node" presStyleLbl="node1" presStyleIdx="1" presStyleCnt="3">
        <dgm:presLayoutVars>
          <dgm:bulletEnabled val="1"/>
        </dgm:presLayoutVars>
      </dgm:prSet>
      <dgm:spPr/>
    </dgm:pt>
    <dgm:pt modelId="{FE5A036D-475C-4399-B974-430FB7856753}" type="pres">
      <dgm:prSet presAssocID="{9A9F2658-7B55-47FD-9784-97A81F75A2A0}" presName="invisiNode" presStyleLbl="node1" presStyleIdx="1" presStyleCnt="3"/>
      <dgm:spPr/>
    </dgm:pt>
    <dgm:pt modelId="{DCC4B420-0D82-4319-8159-397BA83FED0B}" type="pres">
      <dgm:prSet presAssocID="{9A9F2658-7B55-47FD-9784-97A81F75A2A0}" presName="imagNode" presStyleLbl="fgImgPlace1" presStyleIdx="1" presStyleCnt="3"/>
      <dgm:spPr>
        <a:blipFill rotWithShape="1">
          <a:blip xmlns:r="http://schemas.openxmlformats.org/officeDocument/2006/relationships" r:embed="rId2"/>
          <a:stretch>
            <a:fillRect/>
          </a:stretch>
        </a:blipFill>
      </dgm:spPr>
    </dgm:pt>
    <dgm:pt modelId="{279CA425-B0C9-47CD-A223-D4864767F5E5}" type="pres">
      <dgm:prSet presAssocID="{D1F13799-2D0E-4286-8576-83280FE472EE}" presName="sibTrans" presStyleLbl="sibTrans2D1" presStyleIdx="0" presStyleCnt="0"/>
      <dgm:spPr/>
    </dgm:pt>
    <dgm:pt modelId="{872E4C28-D601-40C9-B320-21EC8F29E9E5}" type="pres">
      <dgm:prSet presAssocID="{0B59E02E-CC52-4E13-8874-03172644AB02}" presName="compNode" presStyleCnt="0"/>
      <dgm:spPr/>
    </dgm:pt>
    <dgm:pt modelId="{570C93F7-1FBF-4755-89DE-92E2D2C7BB69}" type="pres">
      <dgm:prSet presAssocID="{0B59E02E-CC52-4E13-8874-03172644AB02}" presName="node" presStyleLbl="node1" presStyleIdx="2" presStyleCnt="3">
        <dgm:presLayoutVars>
          <dgm:bulletEnabled val="1"/>
        </dgm:presLayoutVars>
      </dgm:prSet>
      <dgm:spPr/>
    </dgm:pt>
    <dgm:pt modelId="{249E3CCA-98D5-4E53-A13B-A96D22E890D0}" type="pres">
      <dgm:prSet presAssocID="{0B59E02E-CC52-4E13-8874-03172644AB02}" presName="invisiNode" presStyleLbl="node1" presStyleIdx="2" presStyleCnt="3"/>
      <dgm:spPr/>
    </dgm:pt>
    <dgm:pt modelId="{00C7B8D7-D90E-4763-8FF1-6EFD0A30EFC2}" type="pres">
      <dgm:prSet presAssocID="{0B59E02E-CC52-4E13-8874-03172644AB02}" presName="imagNode" presStyleLbl="fgImgPlace1" presStyleIdx="2" presStyleCnt="3"/>
      <dgm:spPr>
        <a:blipFill rotWithShape="1">
          <a:blip xmlns:r="http://schemas.openxmlformats.org/officeDocument/2006/relationships" r:embed="rId3"/>
          <a:stretch>
            <a:fillRect/>
          </a:stretch>
        </a:blipFill>
      </dgm:spPr>
    </dgm:pt>
  </dgm:ptLst>
  <dgm:cxnLst>
    <dgm:cxn modelId="{4A9A7E3E-3D8C-4260-8A9D-693209164510}" srcId="{4CF51D63-79C6-4514-8FDE-5BA8A54FFE2D}" destId="{0B59E02E-CC52-4E13-8874-03172644AB02}" srcOrd="2" destOrd="0" parTransId="{580FD294-300B-4388-BF8B-AD4DFE08725B}" sibTransId="{42B3BCB4-BEDE-44A8-8F40-A66C02010E86}"/>
    <dgm:cxn modelId="{C2D20B4A-FFC8-44E5-9DB7-7F8DA80E4DEF}" type="presOf" srcId="{9A9F2658-7B55-47FD-9784-97A81F75A2A0}" destId="{76D6580C-ABDF-4FF6-8A3A-2B26F06D02A7}" srcOrd="0" destOrd="0" presId="urn:microsoft.com/office/officeart/2005/8/layout/pList2"/>
    <dgm:cxn modelId="{D681BF4B-4A35-4C15-B91F-4F47CA136496}" type="presOf" srcId="{A913E7B7-4952-448F-9FDD-4CDCA9055851}" destId="{47C2B788-FE39-4DE6-8D60-CCB232CA28CD}" srcOrd="0" destOrd="0" presId="urn:microsoft.com/office/officeart/2005/8/layout/pList2"/>
    <dgm:cxn modelId="{9E25A34C-FB8B-4652-BFE2-63B44276E13B}" type="presOf" srcId="{D1F13799-2D0E-4286-8576-83280FE472EE}" destId="{279CA425-B0C9-47CD-A223-D4864767F5E5}" srcOrd="0" destOrd="0" presId="urn:microsoft.com/office/officeart/2005/8/layout/pList2"/>
    <dgm:cxn modelId="{9F53C24E-68DF-4364-B14D-30C2B9821A99}" type="presOf" srcId="{0A8A6B7B-C006-4D42-8173-75F26481D22F}" destId="{11ABC8C8-DE87-40D0-8C7D-ED0001099B8A}" srcOrd="0" destOrd="0" presId="urn:microsoft.com/office/officeart/2005/8/layout/pList2"/>
    <dgm:cxn modelId="{29BC186F-C599-4FBE-882B-9AC1C290C926}" type="presOf" srcId="{4CF51D63-79C6-4514-8FDE-5BA8A54FFE2D}" destId="{062CC596-00D2-445E-99DC-69677C7B7D23}" srcOrd="0" destOrd="0" presId="urn:microsoft.com/office/officeart/2005/8/layout/pList2"/>
    <dgm:cxn modelId="{0F952392-902A-454B-91EC-F88107700305}" srcId="{4CF51D63-79C6-4514-8FDE-5BA8A54FFE2D}" destId="{9A9F2658-7B55-47FD-9784-97A81F75A2A0}" srcOrd="1" destOrd="0" parTransId="{30CF533E-58C0-4906-A405-9ED4365A34A0}" sibTransId="{D1F13799-2D0E-4286-8576-83280FE472EE}"/>
    <dgm:cxn modelId="{884FF5F4-85A5-4981-92C5-E74FB4475AD1}" srcId="{4CF51D63-79C6-4514-8FDE-5BA8A54FFE2D}" destId="{0A8A6B7B-C006-4D42-8173-75F26481D22F}" srcOrd="0" destOrd="0" parTransId="{E7AA1D1F-9E9E-44E9-B8AE-618235060093}" sibTransId="{A913E7B7-4952-448F-9FDD-4CDCA9055851}"/>
    <dgm:cxn modelId="{37D882F9-1096-4A04-B0A8-973E3326C666}" type="presOf" srcId="{0B59E02E-CC52-4E13-8874-03172644AB02}" destId="{570C93F7-1FBF-4755-89DE-92E2D2C7BB69}" srcOrd="0" destOrd="0" presId="urn:microsoft.com/office/officeart/2005/8/layout/pList2"/>
    <dgm:cxn modelId="{BD912F6F-E92C-4177-A0A2-54D5B37E415B}" type="presParOf" srcId="{062CC596-00D2-445E-99DC-69677C7B7D23}" destId="{FF827C63-24DC-46B5-9774-E0460573748B}" srcOrd="0" destOrd="0" presId="urn:microsoft.com/office/officeart/2005/8/layout/pList2"/>
    <dgm:cxn modelId="{142445EA-3E06-4441-BFFA-974B07278D5D}" type="presParOf" srcId="{062CC596-00D2-445E-99DC-69677C7B7D23}" destId="{060ADE4E-67C7-4B3D-8909-412C5A67BC6D}" srcOrd="1" destOrd="0" presId="urn:microsoft.com/office/officeart/2005/8/layout/pList2"/>
    <dgm:cxn modelId="{C96EB0B2-BF2F-47EE-8CEE-E412EA026218}" type="presParOf" srcId="{060ADE4E-67C7-4B3D-8909-412C5A67BC6D}" destId="{27A2234A-2C2E-4261-B69D-3F8BFF40C671}" srcOrd="0" destOrd="0" presId="urn:microsoft.com/office/officeart/2005/8/layout/pList2"/>
    <dgm:cxn modelId="{B079EA58-2DB4-4694-A79A-08C8F80E3F6B}" type="presParOf" srcId="{27A2234A-2C2E-4261-B69D-3F8BFF40C671}" destId="{11ABC8C8-DE87-40D0-8C7D-ED0001099B8A}" srcOrd="0" destOrd="0" presId="urn:microsoft.com/office/officeart/2005/8/layout/pList2"/>
    <dgm:cxn modelId="{F801D163-2A0E-4EB9-BFC9-8BECA13CD284}" type="presParOf" srcId="{27A2234A-2C2E-4261-B69D-3F8BFF40C671}" destId="{4EAB9F9C-6075-409E-93BB-F565B3C4524B}" srcOrd="1" destOrd="0" presId="urn:microsoft.com/office/officeart/2005/8/layout/pList2"/>
    <dgm:cxn modelId="{C7F1FAC0-FC14-4EB8-986C-7B9DB679167F}" type="presParOf" srcId="{27A2234A-2C2E-4261-B69D-3F8BFF40C671}" destId="{239D1DD7-EEA4-4C7B-9817-2821A66469BC}" srcOrd="2" destOrd="0" presId="urn:microsoft.com/office/officeart/2005/8/layout/pList2"/>
    <dgm:cxn modelId="{8A5AE69E-A290-4D99-8395-ADEABAD60860}" type="presParOf" srcId="{060ADE4E-67C7-4B3D-8909-412C5A67BC6D}" destId="{47C2B788-FE39-4DE6-8D60-CCB232CA28CD}" srcOrd="1" destOrd="0" presId="urn:microsoft.com/office/officeart/2005/8/layout/pList2"/>
    <dgm:cxn modelId="{FC6CDE45-A263-401B-A142-627A358EBA62}" type="presParOf" srcId="{060ADE4E-67C7-4B3D-8909-412C5A67BC6D}" destId="{BC3E0AD8-4D57-4EE3-930C-E6F0FC370CA6}" srcOrd="2" destOrd="0" presId="urn:microsoft.com/office/officeart/2005/8/layout/pList2"/>
    <dgm:cxn modelId="{05FF7F6B-B9E5-4A0B-A099-211313595F6B}" type="presParOf" srcId="{BC3E0AD8-4D57-4EE3-930C-E6F0FC370CA6}" destId="{76D6580C-ABDF-4FF6-8A3A-2B26F06D02A7}" srcOrd="0" destOrd="0" presId="urn:microsoft.com/office/officeart/2005/8/layout/pList2"/>
    <dgm:cxn modelId="{A9931909-F53C-47D7-AA05-4E66D0E62893}" type="presParOf" srcId="{BC3E0AD8-4D57-4EE3-930C-E6F0FC370CA6}" destId="{FE5A036D-475C-4399-B974-430FB7856753}" srcOrd="1" destOrd="0" presId="urn:microsoft.com/office/officeart/2005/8/layout/pList2"/>
    <dgm:cxn modelId="{684C9F6E-38F6-4FA0-A3F2-41FEFB0FCBDD}" type="presParOf" srcId="{BC3E0AD8-4D57-4EE3-930C-E6F0FC370CA6}" destId="{DCC4B420-0D82-4319-8159-397BA83FED0B}" srcOrd="2" destOrd="0" presId="urn:microsoft.com/office/officeart/2005/8/layout/pList2"/>
    <dgm:cxn modelId="{BD2024CC-0A91-431C-862F-1BD3089133AC}" type="presParOf" srcId="{060ADE4E-67C7-4B3D-8909-412C5A67BC6D}" destId="{279CA425-B0C9-47CD-A223-D4864767F5E5}" srcOrd="3" destOrd="0" presId="urn:microsoft.com/office/officeart/2005/8/layout/pList2"/>
    <dgm:cxn modelId="{23588E76-0C28-4397-A7DF-45891ADBCEE9}" type="presParOf" srcId="{060ADE4E-67C7-4B3D-8909-412C5A67BC6D}" destId="{872E4C28-D601-40C9-B320-21EC8F29E9E5}" srcOrd="4" destOrd="0" presId="urn:microsoft.com/office/officeart/2005/8/layout/pList2"/>
    <dgm:cxn modelId="{32DAF9EB-2ED4-4B37-ACCC-1B1FD71B2ACE}" type="presParOf" srcId="{872E4C28-D601-40C9-B320-21EC8F29E9E5}" destId="{570C93F7-1FBF-4755-89DE-92E2D2C7BB69}" srcOrd="0" destOrd="0" presId="urn:microsoft.com/office/officeart/2005/8/layout/pList2"/>
    <dgm:cxn modelId="{797EEDB3-B9CC-4CF5-8CAA-AE718BA2698E}" type="presParOf" srcId="{872E4C28-D601-40C9-B320-21EC8F29E9E5}" destId="{249E3CCA-98D5-4E53-A13B-A96D22E890D0}" srcOrd="1" destOrd="0" presId="urn:microsoft.com/office/officeart/2005/8/layout/pList2"/>
    <dgm:cxn modelId="{F6AB54D1-E859-481E-BEEE-AFA6765A790F}" type="presParOf" srcId="{872E4C28-D601-40C9-B320-21EC8F29E9E5}" destId="{00C7B8D7-D90E-4763-8FF1-6EFD0A30EFC2}"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27C63-24DC-46B5-9774-E0460573748B}">
      <dsp:nvSpPr>
        <dsp:cNvPr id="0" name=""/>
        <dsp:cNvSpPr/>
      </dsp:nvSpPr>
      <dsp:spPr>
        <a:xfrm>
          <a:off x="0" y="0"/>
          <a:ext cx="8803340" cy="251885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39D1DD7-EEA4-4C7B-9817-2821A66469BC}">
      <dsp:nvSpPr>
        <dsp:cNvPr id="0" name=""/>
        <dsp:cNvSpPr/>
      </dsp:nvSpPr>
      <dsp:spPr>
        <a:xfrm>
          <a:off x="264100" y="335847"/>
          <a:ext cx="2585981" cy="184716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ABC8C8-DE87-40D0-8C7D-ED0001099B8A}">
      <dsp:nvSpPr>
        <dsp:cNvPr id="0" name=""/>
        <dsp:cNvSpPr/>
      </dsp:nvSpPr>
      <dsp:spPr>
        <a:xfrm rot="10800000">
          <a:off x="264100"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Take a break: Stop the work you are trying so hard to do, and let Jesus feed you.</a:t>
          </a:r>
        </a:p>
      </dsp:txBody>
      <dsp:txXfrm rot="10800000">
        <a:off x="343628" y="2518855"/>
        <a:ext cx="2426925" cy="2999073"/>
      </dsp:txXfrm>
    </dsp:sp>
    <dsp:sp modelId="{DCC4B420-0D82-4319-8159-397BA83FED0B}">
      <dsp:nvSpPr>
        <dsp:cNvPr id="0" name=""/>
        <dsp:cNvSpPr/>
      </dsp:nvSpPr>
      <dsp:spPr>
        <a:xfrm>
          <a:off x="3108679" y="335847"/>
          <a:ext cx="2585981" cy="1847160"/>
        </a:xfrm>
        <a:prstGeom prst="roundRect">
          <a:avLst>
            <a:gd name="adj" fmla="val 10000"/>
          </a:avLst>
        </a:prstGeom>
        <a:gradFill rotWithShape="0">
          <a:gsLst>
            <a:gs pos="0">
              <a:schemeClr val="dk2">
                <a:tint val="50000"/>
                <a:hueOff val="0"/>
                <a:satOff val="0"/>
                <a:lumOff val="0"/>
                <a:alphaOff val="0"/>
                <a:satMod val="103000"/>
                <a:lumMod val="102000"/>
                <a:tint val="94000"/>
              </a:schemeClr>
            </a:gs>
            <a:gs pos="50000">
              <a:schemeClr val="dk2">
                <a:tint val="50000"/>
                <a:hueOff val="0"/>
                <a:satOff val="0"/>
                <a:lumOff val="0"/>
                <a:alphaOff val="0"/>
                <a:satMod val="110000"/>
                <a:lumMod val="100000"/>
                <a:shade val="100000"/>
              </a:schemeClr>
            </a:gs>
            <a:gs pos="100000">
              <a:schemeClr val="dk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D6580C-ABDF-4FF6-8A3A-2B26F06D02A7}">
      <dsp:nvSpPr>
        <dsp:cNvPr id="0" name=""/>
        <dsp:cNvSpPr/>
      </dsp:nvSpPr>
      <dsp:spPr>
        <a:xfrm rot="10800000">
          <a:off x="3108679"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 </a:t>
          </a:r>
        </a:p>
      </dsp:txBody>
      <dsp:txXfrm rot="10800000">
        <a:off x="3188207" y="2518855"/>
        <a:ext cx="2426925" cy="2999073"/>
      </dsp:txXfrm>
    </dsp:sp>
    <dsp:sp modelId="{00C7B8D7-D90E-4763-8FF1-6EFD0A30EFC2}">
      <dsp:nvSpPr>
        <dsp:cNvPr id="0" name=""/>
        <dsp:cNvSpPr/>
      </dsp:nvSpPr>
      <dsp:spPr>
        <a:xfrm>
          <a:off x="5953258" y="335847"/>
          <a:ext cx="2585981" cy="1847160"/>
        </a:xfrm>
        <a:prstGeom prst="roundRect">
          <a:avLst>
            <a:gd name="adj" fmla="val 10000"/>
          </a:avLst>
        </a:prstGeom>
        <a:gradFill rotWithShape="0">
          <a:gsLst>
            <a:gs pos="0">
              <a:schemeClr val="dk2">
                <a:tint val="50000"/>
                <a:hueOff val="0"/>
                <a:satOff val="0"/>
                <a:lumOff val="0"/>
                <a:alphaOff val="0"/>
                <a:satMod val="103000"/>
                <a:lumMod val="102000"/>
                <a:tint val="94000"/>
              </a:schemeClr>
            </a:gs>
            <a:gs pos="50000">
              <a:schemeClr val="dk2">
                <a:tint val="50000"/>
                <a:hueOff val="0"/>
                <a:satOff val="0"/>
                <a:lumOff val="0"/>
                <a:alphaOff val="0"/>
                <a:satMod val="110000"/>
                <a:lumMod val="100000"/>
                <a:shade val="100000"/>
              </a:schemeClr>
            </a:gs>
            <a:gs pos="100000">
              <a:schemeClr val="dk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70C93F7-1FBF-4755-89DE-92E2D2C7BB69}">
      <dsp:nvSpPr>
        <dsp:cNvPr id="0" name=""/>
        <dsp:cNvSpPr/>
      </dsp:nvSpPr>
      <dsp:spPr>
        <a:xfrm rot="10800000">
          <a:off x="5953258"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 </a:t>
          </a:r>
        </a:p>
      </dsp:txBody>
      <dsp:txXfrm rot="10800000">
        <a:off x="6032786" y="2518855"/>
        <a:ext cx="2426925" cy="2999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27C63-24DC-46B5-9774-E0460573748B}">
      <dsp:nvSpPr>
        <dsp:cNvPr id="0" name=""/>
        <dsp:cNvSpPr/>
      </dsp:nvSpPr>
      <dsp:spPr>
        <a:xfrm>
          <a:off x="0" y="0"/>
          <a:ext cx="8803340" cy="251885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39D1DD7-EEA4-4C7B-9817-2821A66469BC}">
      <dsp:nvSpPr>
        <dsp:cNvPr id="0" name=""/>
        <dsp:cNvSpPr/>
      </dsp:nvSpPr>
      <dsp:spPr>
        <a:xfrm>
          <a:off x="264100" y="335847"/>
          <a:ext cx="2585981" cy="184716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ABC8C8-DE87-40D0-8C7D-ED0001099B8A}">
      <dsp:nvSpPr>
        <dsp:cNvPr id="0" name=""/>
        <dsp:cNvSpPr/>
      </dsp:nvSpPr>
      <dsp:spPr>
        <a:xfrm rot="10800000">
          <a:off x="264100"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Take a break: Stop the work you are trying so hard to do, and let Jesus feed you.</a:t>
          </a:r>
        </a:p>
      </dsp:txBody>
      <dsp:txXfrm rot="10800000">
        <a:off x="343628" y="2518855"/>
        <a:ext cx="2426925" cy="2999073"/>
      </dsp:txXfrm>
    </dsp:sp>
    <dsp:sp modelId="{DCC4B420-0D82-4319-8159-397BA83FED0B}">
      <dsp:nvSpPr>
        <dsp:cNvPr id="0" name=""/>
        <dsp:cNvSpPr/>
      </dsp:nvSpPr>
      <dsp:spPr>
        <a:xfrm>
          <a:off x="3108679" y="335847"/>
          <a:ext cx="2585981" cy="184716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D6580C-ABDF-4FF6-8A3A-2B26F06D02A7}">
      <dsp:nvSpPr>
        <dsp:cNvPr id="0" name=""/>
        <dsp:cNvSpPr/>
      </dsp:nvSpPr>
      <dsp:spPr>
        <a:xfrm rot="10800000">
          <a:off x="3108679"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Jesus feeds us by filling us with the Holy Spirit</a:t>
          </a:r>
        </a:p>
      </dsp:txBody>
      <dsp:txXfrm rot="10800000">
        <a:off x="3188207" y="2518855"/>
        <a:ext cx="2426925" cy="2999073"/>
      </dsp:txXfrm>
    </dsp:sp>
    <dsp:sp modelId="{00C7B8D7-D90E-4763-8FF1-6EFD0A30EFC2}">
      <dsp:nvSpPr>
        <dsp:cNvPr id="0" name=""/>
        <dsp:cNvSpPr/>
      </dsp:nvSpPr>
      <dsp:spPr>
        <a:xfrm>
          <a:off x="5953258" y="335847"/>
          <a:ext cx="2585981" cy="1847160"/>
        </a:xfrm>
        <a:prstGeom prst="roundRect">
          <a:avLst>
            <a:gd name="adj" fmla="val 10000"/>
          </a:avLst>
        </a:prstGeom>
        <a:gradFill rotWithShape="0">
          <a:gsLst>
            <a:gs pos="0">
              <a:schemeClr val="dk2">
                <a:tint val="50000"/>
                <a:hueOff val="0"/>
                <a:satOff val="0"/>
                <a:lumOff val="0"/>
                <a:alphaOff val="0"/>
                <a:satMod val="103000"/>
                <a:lumMod val="102000"/>
                <a:tint val="94000"/>
              </a:schemeClr>
            </a:gs>
            <a:gs pos="50000">
              <a:schemeClr val="dk2">
                <a:tint val="50000"/>
                <a:hueOff val="0"/>
                <a:satOff val="0"/>
                <a:lumOff val="0"/>
                <a:alphaOff val="0"/>
                <a:satMod val="110000"/>
                <a:lumMod val="100000"/>
                <a:shade val="100000"/>
              </a:schemeClr>
            </a:gs>
            <a:gs pos="100000">
              <a:schemeClr val="dk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70C93F7-1FBF-4755-89DE-92E2D2C7BB69}">
      <dsp:nvSpPr>
        <dsp:cNvPr id="0" name=""/>
        <dsp:cNvSpPr/>
      </dsp:nvSpPr>
      <dsp:spPr>
        <a:xfrm rot="10800000">
          <a:off x="5953258"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 </a:t>
          </a:r>
        </a:p>
      </dsp:txBody>
      <dsp:txXfrm rot="10800000">
        <a:off x="6032786" y="2518855"/>
        <a:ext cx="2426925" cy="2999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27C63-24DC-46B5-9774-E0460573748B}">
      <dsp:nvSpPr>
        <dsp:cNvPr id="0" name=""/>
        <dsp:cNvSpPr/>
      </dsp:nvSpPr>
      <dsp:spPr>
        <a:xfrm>
          <a:off x="0" y="0"/>
          <a:ext cx="8803340" cy="251885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39D1DD7-EEA4-4C7B-9817-2821A66469BC}">
      <dsp:nvSpPr>
        <dsp:cNvPr id="0" name=""/>
        <dsp:cNvSpPr/>
      </dsp:nvSpPr>
      <dsp:spPr>
        <a:xfrm>
          <a:off x="264100" y="335847"/>
          <a:ext cx="2585981" cy="184716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ABC8C8-DE87-40D0-8C7D-ED0001099B8A}">
      <dsp:nvSpPr>
        <dsp:cNvPr id="0" name=""/>
        <dsp:cNvSpPr/>
      </dsp:nvSpPr>
      <dsp:spPr>
        <a:xfrm rot="10800000">
          <a:off x="264100"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Take a break: Stop the work you are trying so hard to do, and let Jesus feed you.</a:t>
          </a:r>
        </a:p>
      </dsp:txBody>
      <dsp:txXfrm rot="10800000">
        <a:off x="343628" y="2518855"/>
        <a:ext cx="2426925" cy="2999073"/>
      </dsp:txXfrm>
    </dsp:sp>
    <dsp:sp modelId="{DCC4B420-0D82-4319-8159-397BA83FED0B}">
      <dsp:nvSpPr>
        <dsp:cNvPr id="0" name=""/>
        <dsp:cNvSpPr/>
      </dsp:nvSpPr>
      <dsp:spPr>
        <a:xfrm>
          <a:off x="3108679" y="335847"/>
          <a:ext cx="2585981" cy="184716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D6580C-ABDF-4FF6-8A3A-2B26F06D02A7}">
      <dsp:nvSpPr>
        <dsp:cNvPr id="0" name=""/>
        <dsp:cNvSpPr/>
      </dsp:nvSpPr>
      <dsp:spPr>
        <a:xfrm rot="10800000">
          <a:off x="3108679"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Jesus feeds us by filling us with the Holy Spirit</a:t>
          </a:r>
        </a:p>
      </dsp:txBody>
      <dsp:txXfrm rot="10800000">
        <a:off x="3188207" y="2518855"/>
        <a:ext cx="2426925" cy="2999073"/>
      </dsp:txXfrm>
    </dsp:sp>
    <dsp:sp modelId="{00C7B8D7-D90E-4763-8FF1-6EFD0A30EFC2}">
      <dsp:nvSpPr>
        <dsp:cNvPr id="0" name=""/>
        <dsp:cNvSpPr/>
      </dsp:nvSpPr>
      <dsp:spPr>
        <a:xfrm>
          <a:off x="5953258" y="335847"/>
          <a:ext cx="2585981" cy="1847160"/>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70C93F7-1FBF-4755-89DE-92E2D2C7BB69}">
      <dsp:nvSpPr>
        <dsp:cNvPr id="0" name=""/>
        <dsp:cNvSpPr/>
      </dsp:nvSpPr>
      <dsp:spPr>
        <a:xfrm rot="10800000">
          <a:off x="5953258" y="2518855"/>
          <a:ext cx="2585981" cy="30786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kern="1200" spc="-150" dirty="0">
              <a:latin typeface="Times New Roman" panose="02020603050405020304" pitchFamily="18" charset="0"/>
              <a:cs typeface="Times New Roman" panose="02020603050405020304" pitchFamily="18" charset="0"/>
            </a:rPr>
            <a:t>“Wasting time with Jesus” is preparation for new living</a:t>
          </a:r>
        </a:p>
      </dsp:txBody>
      <dsp:txXfrm rot="10800000">
        <a:off x="6032786" y="2518855"/>
        <a:ext cx="2426925" cy="299907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1831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88364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540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775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5DDA1-11EB-41EF-B6A3-57D635C0665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2344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5DDA1-11EB-41EF-B6A3-57D635C06651}"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0100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5DDA1-11EB-41EF-B6A3-57D635C06651}"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143439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5DDA1-11EB-41EF-B6A3-57D635C06651}"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5809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5DDA1-11EB-41EF-B6A3-57D635C06651}"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4403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7324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0492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5DDA1-11EB-41EF-B6A3-57D635C06651}" type="datetimeFigureOut">
              <a:rPr lang="en-US" smtClean="0"/>
              <a:t>7/6/2017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0C00-D0C5-4251-A72A-A4D2944A7039}" type="slidenum">
              <a:rPr lang="en-US" smtClean="0"/>
              <a:t>‹#›</a:t>
            </a:fld>
            <a:endParaRPr lang="en-US"/>
          </a:p>
        </p:txBody>
      </p:sp>
    </p:spTree>
    <p:extLst>
      <p:ext uri="{BB962C8B-B14F-4D97-AF65-F5344CB8AC3E}">
        <p14:creationId xmlns:p14="http://schemas.microsoft.com/office/powerpoint/2010/main" val="368533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2353" t="13943" r="29265" b="11820"/>
          <a:stretch/>
        </p:blipFill>
        <p:spPr>
          <a:xfrm>
            <a:off x="3248904" y="1196788"/>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 y="127337"/>
            <a:ext cx="9144001" cy="1200329"/>
          </a:xfrm>
          <a:prstGeom prst="rect">
            <a:avLst/>
          </a:prstGeom>
          <a:noFill/>
        </p:spPr>
        <p:txBody>
          <a:bodyPr wrap="square" rtlCol="0">
            <a:spAutoFit/>
          </a:bodyPr>
          <a:lstStyle/>
          <a:p>
            <a:pPr algn="ctr"/>
            <a:r>
              <a:rPr lang="en-US" sz="7200" cap="small" dirty="0">
                <a:solidFill>
                  <a:schemeClr val="bg1"/>
                </a:solidFill>
                <a:latin typeface="Times New Roman" panose="02020603050405020304" pitchFamily="18" charset="0"/>
                <a:cs typeface="Times New Roman" panose="02020603050405020304" pitchFamily="18" charset="0"/>
              </a:rPr>
              <a:t>Breakfast with Jesus</a:t>
            </a:r>
          </a:p>
        </p:txBody>
      </p:sp>
      <p:sp>
        <p:nvSpPr>
          <p:cNvPr id="5" name="Rectangle 4"/>
          <p:cNvSpPr/>
          <p:nvPr/>
        </p:nvSpPr>
        <p:spPr>
          <a:xfrm>
            <a:off x="100851" y="5191871"/>
            <a:ext cx="8942295" cy="1569660"/>
          </a:xfrm>
          <a:prstGeom prst="rect">
            <a:avLst/>
          </a:prstGeom>
        </p:spPr>
        <p:txBody>
          <a:bodyPr wrap="square">
            <a:spAutoFit/>
          </a:bodyPr>
          <a:lstStyle/>
          <a:p>
            <a:pPr marR="0" algn="ctr">
              <a:spcBef>
                <a:spcPts val="0"/>
              </a:spcBef>
              <a:spcAft>
                <a:spcPts val="0"/>
              </a:spcAft>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4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“Jesus said to them, ‘Come and have breakfast.’” ~John 21:12 </a:t>
            </a:r>
          </a:p>
        </p:txBody>
      </p:sp>
    </p:spTree>
    <p:extLst>
      <p:ext uri="{BB962C8B-B14F-4D97-AF65-F5344CB8AC3E}">
        <p14:creationId xmlns:p14="http://schemas.microsoft.com/office/powerpoint/2010/main" val="27719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Breakfast with Jesus</a:t>
            </a:r>
          </a:p>
        </p:txBody>
      </p:sp>
      <p:graphicFrame>
        <p:nvGraphicFramePr>
          <p:cNvPr id="6" name="Diagram 5"/>
          <p:cNvGraphicFramePr/>
          <p:nvPr>
            <p:extLst>
              <p:ext uri="{D42A27DB-BD31-4B8C-83A1-F6EECF244321}">
                <p14:modId xmlns:p14="http://schemas.microsoft.com/office/powerpoint/2010/main" val="2904136812"/>
              </p:ext>
            </p:extLst>
          </p:nvPr>
        </p:nvGraphicFramePr>
        <p:xfrm>
          <a:off x="233083" y="1099177"/>
          <a:ext cx="8803340" cy="5597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519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8427" y="1153735"/>
            <a:ext cx="8754035" cy="3970318"/>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15 </a:t>
            </a:r>
            <a:r>
              <a:rPr lang="en-US" sz="3600" dirty="0">
                <a:latin typeface="Times New Roman" panose="02020603050405020304" pitchFamily="18" charset="0"/>
                <a:ea typeface="Times New Roman" panose="02020603050405020304" pitchFamily="18" charset="0"/>
              </a:rPr>
              <a:t>When they finished eating, Jesus asked Simon Peter, “Simon son of John, do you love me more than these?”</a:t>
            </a:r>
          </a:p>
          <a:p>
            <a:pPr marR="0" indent="457200">
              <a:spcBef>
                <a:spcPts val="0"/>
              </a:spcBef>
              <a:spcAft>
                <a:spcPts val="0"/>
              </a:spcAft>
            </a:pPr>
            <a:r>
              <a:rPr lang="en-US" sz="3600" dirty="0">
                <a:latin typeface="Times New Roman" panose="02020603050405020304" pitchFamily="18" charset="0"/>
                <a:ea typeface="Times New Roman" panose="02020603050405020304" pitchFamily="18" charset="0"/>
              </a:rPr>
              <a:t>Simon replied, “Yes, Lord, you know I love you.”</a:t>
            </a:r>
          </a:p>
          <a:p>
            <a:pPr marR="0" indent="457200">
              <a:spcBef>
                <a:spcPts val="0"/>
              </a:spcBef>
              <a:spcAft>
                <a:spcPts val="0"/>
              </a:spcAft>
            </a:pPr>
            <a:r>
              <a:rPr lang="en-US" sz="3600" dirty="0">
                <a:latin typeface="Times New Roman" panose="02020603050405020304" pitchFamily="18" charset="0"/>
                <a:ea typeface="Times New Roman" panose="02020603050405020304" pitchFamily="18" charset="0"/>
              </a:rPr>
              <a:t>Jesus said to him, </a:t>
            </a:r>
          </a:p>
          <a:p>
            <a:pPr marR="0" indent="457200">
              <a:spcBef>
                <a:spcPts val="0"/>
              </a:spcBef>
              <a:spcAft>
                <a:spcPts val="0"/>
              </a:spcAft>
            </a:pPr>
            <a:r>
              <a:rPr lang="en-US" sz="3600" dirty="0">
                <a:latin typeface="Times New Roman" panose="02020603050405020304" pitchFamily="18" charset="0"/>
                <a:ea typeface="Times New Roman" panose="02020603050405020304" pitchFamily="18" charset="0"/>
              </a:rPr>
              <a:t>“Feed my lambs.”</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John 21 (CEB)</a:t>
            </a:r>
            <a:endParaRPr lang="en-US" sz="4400" b="1" dirty="0">
              <a:solidFill>
                <a:schemeClr val="bg1"/>
              </a:solidFill>
            </a:endParaRPr>
          </a:p>
        </p:txBody>
      </p:sp>
      <p:pic>
        <p:nvPicPr>
          <p:cNvPr id="3076" name="Picture 4" descr="Image result for feed my lamb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6036"/>
          <a:stretch/>
        </p:blipFill>
        <p:spPr bwMode="auto">
          <a:xfrm>
            <a:off x="4794811" y="3108182"/>
            <a:ext cx="4013012" cy="358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7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Breakfast with Jesus</a:t>
            </a:r>
          </a:p>
        </p:txBody>
      </p:sp>
      <p:graphicFrame>
        <p:nvGraphicFramePr>
          <p:cNvPr id="6" name="Diagram 5"/>
          <p:cNvGraphicFramePr/>
          <p:nvPr>
            <p:extLst>
              <p:ext uri="{D42A27DB-BD31-4B8C-83A1-F6EECF244321}">
                <p14:modId xmlns:p14="http://schemas.microsoft.com/office/powerpoint/2010/main" val="2491723136"/>
              </p:ext>
            </p:extLst>
          </p:nvPr>
        </p:nvGraphicFramePr>
        <p:xfrm>
          <a:off x="233083" y="1099177"/>
          <a:ext cx="8803340" cy="5597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672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06299"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89314" y="420660"/>
            <a:ext cx="7522028" cy="1200329"/>
          </a:xfrm>
          <a:prstGeom prst="rect">
            <a:avLst/>
          </a:prstGeom>
          <a:noFill/>
        </p:spPr>
        <p:txBody>
          <a:bodyPr wrap="square" rtlCol="0">
            <a:spAutoFit/>
          </a:bodyPr>
          <a:lstStyle/>
          <a:p>
            <a:pPr algn="ctr"/>
            <a:r>
              <a:rPr lang="en-US" sz="2800" cap="small" dirty="0">
                <a:solidFill>
                  <a:schemeClr val="bg1"/>
                </a:solidFill>
                <a:latin typeface="Times New Roman" panose="02020603050405020304" pitchFamily="18" charset="0"/>
                <a:cs typeface="Times New Roman" panose="02020603050405020304" pitchFamily="18" charset="0"/>
              </a:rPr>
              <a:t>Healthy Church Initiative (HCI) Proposal</a:t>
            </a:r>
          </a:p>
          <a:p>
            <a:pPr algn="ctr"/>
            <a:r>
              <a:rPr lang="en-US" sz="4400" cap="small" dirty="0">
                <a:solidFill>
                  <a:schemeClr val="bg1"/>
                </a:solidFill>
                <a:latin typeface="Times New Roman" panose="02020603050405020304" pitchFamily="18" charset="0"/>
                <a:cs typeface="Times New Roman" panose="02020603050405020304" pitchFamily="18" charset="0"/>
              </a:rPr>
              <a:t>A Jubilee Sabbath</a:t>
            </a:r>
          </a:p>
        </p:txBody>
      </p:sp>
      <p:sp>
        <p:nvSpPr>
          <p:cNvPr id="8" name="Rectangle 7"/>
          <p:cNvSpPr/>
          <p:nvPr/>
        </p:nvSpPr>
        <p:spPr>
          <a:xfrm>
            <a:off x="215153" y="1946720"/>
            <a:ext cx="8794376" cy="4401205"/>
          </a:xfrm>
          <a:prstGeom prst="rect">
            <a:avLst/>
          </a:prstGeom>
        </p:spPr>
        <p:txBody>
          <a:bodyPr wrap="square">
            <a:spAutoFit/>
          </a:bodyPr>
          <a:lstStyle/>
          <a:p>
            <a:pPr marL="571500" indent="-571500">
              <a:spcAft>
                <a:spcPts val="1200"/>
              </a:spcAft>
              <a:buClr>
                <a:schemeClr val="bg1"/>
              </a:buClr>
              <a:buFont typeface="Wingdings" panose="05000000000000000000" pitchFamily="2" charset="2"/>
              <a:buChar char=""/>
            </a:pPr>
            <a:r>
              <a:rPr lang="en-US" sz="40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Break from our normal work</a:t>
            </a:r>
          </a:p>
          <a:p>
            <a:pPr marL="571500" indent="-571500">
              <a:spcAft>
                <a:spcPts val="1200"/>
              </a:spcAft>
              <a:buClr>
                <a:schemeClr val="bg1"/>
              </a:buClr>
              <a:buFont typeface="Wingdings" panose="05000000000000000000" pitchFamily="2" charset="2"/>
              <a:buChar char=""/>
            </a:pPr>
            <a:r>
              <a:rPr lang="en-US" sz="40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Rekindle our passionate spirituality</a:t>
            </a:r>
          </a:p>
          <a:p>
            <a:pPr marL="571500" indent="-571500">
              <a:spcAft>
                <a:spcPts val="1200"/>
              </a:spcAft>
              <a:buClr>
                <a:schemeClr val="bg1"/>
              </a:buClr>
              <a:buFont typeface="Wingdings" panose="05000000000000000000" pitchFamily="2" charset="2"/>
              <a:buChar char=""/>
            </a:pPr>
            <a:r>
              <a:rPr lang="en-US" sz="40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Simple, soulful, Sunday worship</a:t>
            </a:r>
          </a:p>
          <a:p>
            <a:pPr marL="571500" indent="-571500">
              <a:spcAft>
                <a:spcPts val="1200"/>
              </a:spcAft>
              <a:buClr>
                <a:schemeClr val="bg1"/>
              </a:buClr>
              <a:buFont typeface="Wingdings" panose="05000000000000000000" pitchFamily="2" charset="2"/>
              <a:buChar char=""/>
            </a:pPr>
            <a:r>
              <a:rPr lang="en-US" sz="40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Food and intergenerational fellowship 	Wednesday evenings</a:t>
            </a:r>
          </a:p>
          <a:p>
            <a:pPr marL="571500" indent="-571500">
              <a:spcAft>
                <a:spcPts val="1200"/>
              </a:spcAft>
              <a:buClr>
                <a:schemeClr val="bg1"/>
              </a:buClr>
              <a:buFont typeface="Wingdings" panose="05000000000000000000" pitchFamily="2" charset="2"/>
              <a:buChar char=""/>
            </a:pPr>
            <a:r>
              <a:rPr lang="en-US" sz="40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Streamlined small groups for everyone</a:t>
            </a:r>
          </a:p>
        </p:txBody>
      </p:sp>
    </p:spTree>
    <p:extLst>
      <p:ext uri="{BB962C8B-B14F-4D97-AF65-F5344CB8AC3E}">
        <p14:creationId xmlns:p14="http://schemas.microsoft.com/office/powerpoint/2010/main" val="411561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2353" t="13943" r="29265" b="11820"/>
          <a:stretch/>
        </p:blipFill>
        <p:spPr>
          <a:xfrm>
            <a:off x="3248904" y="1089212"/>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 y="-60921"/>
            <a:ext cx="9144001" cy="1200329"/>
          </a:xfrm>
          <a:prstGeom prst="rect">
            <a:avLst/>
          </a:prstGeom>
          <a:noFill/>
        </p:spPr>
        <p:txBody>
          <a:bodyPr wrap="square" rtlCol="0">
            <a:spAutoFit/>
          </a:bodyPr>
          <a:lstStyle/>
          <a:p>
            <a:pPr algn="ctr"/>
            <a:r>
              <a:rPr lang="en-US" sz="7200" cap="small" dirty="0">
                <a:solidFill>
                  <a:schemeClr val="bg1"/>
                </a:solidFill>
                <a:latin typeface="Times New Roman" panose="02020603050405020304" pitchFamily="18" charset="0"/>
                <a:cs typeface="Times New Roman" panose="02020603050405020304" pitchFamily="18" charset="0"/>
              </a:rPr>
              <a:t>Pentecost Jubilee</a:t>
            </a:r>
          </a:p>
        </p:txBody>
      </p:sp>
      <p:sp>
        <p:nvSpPr>
          <p:cNvPr id="5" name="Rectangle 4"/>
          <p:cNvSpPr/>
          <p:nvPr/>
        </p:nvSpPr>
        <p:spPr>
          <a:xfrm>
            <a:off x="100851" y="5191871"/>
            <a:ext cx="8942295" cy="1384995"/>
          </a:xfrm>
          <a:prstGeom prst="rect">
            <a:avLst/>
          </a:prstGeom>
        </p:spPr>
        <p:txBody>
          <a:bodyPr wrap="square">
            <a:spAutoFit/>
          </a:bodyPr>
          <a:lstStyle/>
          <a:p>
            <a:pPr marR="0">
              <a:spcBef>
                <a:spcPts val="0"/>
              </a:spcBef>
              <a:spcAft>
                <a:spcPts val="0"/>
              </a:spcAft>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Jesus said to them, “Look, I’m sending to you what my Father promised, but you are to stay in the city until you have been furnished with heavenly power.” ~Luke 24:49</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Image may contain: 30 people, people smiling, people standing and outdoor"/>
          <p:cNvPicPr>
            <a:picLocks noChangeAspect="1" noChangeArrowheads="1"/>
          </p:cNvPicPr>
          <p:nvPr/>
        </p:nvPicPr>
        <p:blipFill rotWithShape="1">
          <a:blip r:embed="rId5">
            <a:extLst>
              <a:ext uri="{28A0092B-C50C-407E-A947-70E740481C1C}">
                <a14:useLocalDpi xmlns:a14="http://schemas.microsoft.com/office/drawing/2010/main" val="0"/>
              </a:ext>
            </a:extLst>
          </a:blip>
          <a:srcRect t="12520"/>
          <a:stretch/>
        </p:blipFill>
        <p:spPr bwMode="auto">
          <a:xfrm>
            <a:off x="100851" y="107539"/>
            <a:ext cx="6465689" cy="424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may contain: foo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76" y="3716523"/>
            <a:ext cx="2950696" cy="2950696"/>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1030" name="Picture 6" descr="Image may contain: 21 people, people sitting and indoor"/>
          <p:cNvPicPr>
            <a:picLocks noChangeAspect="1" noChangeArrowheads="1"/>
          </p:cNvPicPr>
          <p:nvPr/>
        </p:nvPicPr>
        <p:blipFill rotWithShape="1">
          <a:blip r:embed="rId7">
            <a:extLst>
              <a:ext uri="{28A0092B-C50C-407E-A947-70E740481C1C}">
                <a14:useLocalDpi xmlns:a14="http://schemas.microsoft.com/office/drawing/2010/main" val="0"/>
              </a:ext>
            </a:extLst>
          </a:blip>
          <a:srcRect l="7433" t="8408" r="11247" b="6563"/>
          <a:stretch/>
        </p:blipFill>
        <p:spPr bwMode="auto">
          <a:xfrm>
            <a:off x="4332593" y="3066314"/>
            <a:ext cx="4693023" cy="3680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4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2050" name="Picture 2" descr="http://media.salemwebnetwork.com/biblestudytools/reference/NTIsraelebible.jpg"/>
          <p:cNvPicPr>
            <a:picLocks noChangeAspect="1" noChangeArrowheads="1"/>
          </p:cNvPicPr>
          <p:nvPr/>
        </p:nvPicPr>
        <p:blipFill rotWithShape="1">
          <a:blip r:embed="rId3">
            <a:extLst>
              <a:ext uri="{28A0092B-C50C-407E-A947-70E740481C1C}">
                <a14:useLocalDpi xmlns:a14="http://schemas.microsoft.com/office/drawing/2010/main" val="0"/>
              </a:ext>
            </a:extLst>
          </a:blip>
          <a:srcRect r="42118"/>
          <a:stretch/>
        </p:blipFill>
        <p:spPr bwMode="auto">
          <a:xfrm>
            <a:off x="2111187" y="202348"/>
            <a:ext cx="4921624" cy="6377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4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871347"/>
            <a:ext cx="8754035" cy="5632311"/>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1 </a:t>
            </a:r>
            <a:r>
              <a:rPr lang="en-US" sz="3600" dirty="0">
                <a:latin typeface="Times New Roman" panose="02020603050405020304" pitchFamily="18" charset="0"/>
                <a:ea typeface="Times New Roman" panose="02020603050405020304" pitchFamily="18" charset="0"/>
              </a:rPr>
              <a:t>Later, Jesus Himself appeared again to His disciples at the Sea of </a:t>
            </a:r>
            <a:r>
              <a:rPr lang="en-US" sz="3600" dirty="0" err="1">
                <a:latin typeface="Times New Roman" panose="02020603050405020304" pitchFamily="18" charset="0"/>
                <a:ea typeface="Times New Roman" panose="02020603050405020304" pitchFamily="18" charset="0"/>
              </a:rPr>
              <a:t>Tiberias</a:t>
            </a:r>
            <a:r>
              <a:rPr lang="en-US" sz="3600" dirty="0">
                <a:latin typeface="Times New Roman" panose="02020603050405020304" pitchFamily="18" charset="0"/>
                <a:ea typeface="Times New Roman" panose="02020603050405020304" pitchFamily="18" charset="0"/>
              </a:rPr>
              <a:t>. This is how it happened: </a:t>
            </a:r>
            <a:r>
              <a:rPr lang="en-US" sz="3600" baseline="30000" dirty="0">
                <a:latin typeface="Times New Roman" panose="02020603050405020304" pitchFamily="18" charset="0"/>
                <a:ea typeface="Times New Roman" panose="02020603050405020304" pitchFamily="18" charset="0"/>
              </a:rPr>
              <a:t>2 </a:t>
            </a:r>
            <a:r>
              <a:rPr lang="en-US" sz="3600" dirty="0">
                <a:latin typeface="Times New Roman" panose="02020603050405020304" pitchFamily="18" charset="0"/>
                <a:ea typeface="Times New Roman" panose="02020603050405020304" pitchFamily="18" charset="0"/>
              </a:rPr>
              <a:t>Simon Peter, Thomas (called </a:t>
            </a:r>
            <a:r>
              <a:rPr lang="en-US" sz="3600" dirty="0" err="1">
                <a:latin typeface="Times New Roman" panose="02020603050405020304" pitchFamily="18" charset="0"/>
                <a:ea typeface="Times New Roman" panose="02020603050405020304" pitchFamily="18" charset="0"/>
              </a:rPr>
              <a:t>Didymus</a:t>
            </a:r>
            <a:r>
              <a:rPr lang="en-US" sz="3600" dirty="0">
                <a:latin typeface="Times New Roman" panose="02020603050405020304" pitchFamily="18" charset="0"/>
                <a:ea typeface="Times New Roman" panose="02020603050405020304" pitchFamily="18" charset="0"/>
              </a:rPr>
              <a:t> [or “The Twin”]), Nathanael from Cana in Galilee, Zebedee’s sons [James and John], and two other disciples were together.   </a:t>
            </a:r>
            <a:r>
              <a:rPr lang="en-US" sz="3600" baseline="30000" dirty="0">
                <a:latin typeface="Times New Roman" panose="02020603050405020304" pitchFamily="18" charset="0"/>
                <a:ea typeface="Times New Roman" panose="02020603050405020304" pitchFamily="18" charset="0"/>
              </a:rPr>
              <a:t>3 </a:t>
            </a:r>
            <a:r>
              <a:rPr lang="en-US" sz="3600" dirty="0">
                <a:latin typeface="Times New Roman" panose="02020603050405020304" pitchFamily="18" charset="0"/>
                <a:ea typeface="Times New Roman" panose="02020603050405020304" pitchFamily="18" charset="0"/>
              </a:rPr>
              <a:t>Simon Peter told them, “I’m going fishing.”</a:t>
            </a:r>
          </a:p>
          <a:p>
            <a:pPr marR="0" indent="457200">
              <a:spcBef>
                <a:spcPts val="0"/>
              </a:spcBef>
              <a:spcAft>
                <a:spcPts val="0"/>
              </a:spcAft>
            </a:pPr>
            <a:r>
              <a:rPr lang="en-US" sz="3600" dirty="0">
                <a:latin typeface="Times New Roman" panose="02020603050405020304" pitchFamily="18" charset="0"/>
                <a:ea typeface="Times New Roman" panose="02020603050405020304" pitchFamily="18" charset="0"/>
              </a:rPr>
              <a:t>They said, “We’ll go with you.” They set out in a boat, but throughout the night they caught nothing.</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John 21 (CEB)</a:t>
            </a:r>
            <a:endParaRPr lang="en-US" sz="4400" b="1" dirty="0">
              <a:solidFill>
                <a:schemeClr val="bg1"/>
              </a:solidFill>
            </a:endParaRPr>
          </a:p>
        </p:txBody>
      </p:sp>
    </p:spTree>
    <p:extLst>
      <p:ext uri="{BB962C8B-B14F-4D97-AF65-F5344CB8AC3E}">
        <p14:creationId xmlns:p14="http://schemas.microsoft.com/office/powerpoint/2010/main" val="367604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8427" y="1153735"/>
            <a:ext cx="8754035" cy="3416320"/>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4 </a:t>
            </a:r>
            <a:r>
              <a:rPr lang="en-US" sz="3600" dirty="0">
                <a:latin typeface="Times New Roman" panose="02020603050405020304" pitchFamily="18" charset="0"/>
                <a:ea typeface="Times New Roman" panose="02020603050405020304" pitchFamily="18" charset="0"/>
              </a:rPr>
              <a:t>Early in the morning, Jesus stood on the shore, but the disciples didn’t realize it was Jesus.</a:t>
            </a:r>
          </a:p>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5 </a:t>
            </a:r>
            <a:r>
              <a:rPr lang="en-US" sz="3600" dirty="0">
                <a:latin typeface="Times New Roman" panose="02020603050405020304" pitchFamily="18" charset="0"/>
                <a:ea typeface="Times New Roman" panose="02020603050405020304" pitchFamily="18" charset="0"/>
              </a:rPr>
              <a:t>Jesus called to them, “Children, have you caught anything to eat?”</a:t>
            </a:r>
          </a:p>
          <a:p>
            <a:pPr marR="0" indent="457200">
              <a:spcBef>
                <a:spcPts val="0"/>
              </a:spcBef>
              <a:spcAft>
                <a:spcPts val="0"/>
              </a:spcAft>
            </a:pPr>
            <a:r>
              <a:rPr lang="en-US" sz="3600" dirty="0">
                <a:latin typeface="Times New Roman" panose="02020603050405020304" pitchFamily="18" charset="0"/>
                <a:ea typeface="Times New Roman" panose="02020603050405020304" pitchFamily="18" charset="0"/>
              </a:rPr>
              <a:t>They answered Him, “No.”</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John 21 (CEB)</a:t>
            </a:r>
            <a:endParaRPr lang="en-US" sz="4400" b="1" dirty="0">
              <a:solidFill>
                <a:schemeClr val="bg1"/>
              </a:solidFill>
            </a:endParaRPr>
          </a:p>
        </p:txBody>
      </p:sp>
    </p:spTree>
    <p:extLst>
      <p:ext uri="{BB962C8B-B14F-4D97-AF65-F5344CB8AC3E}">
        <p14:creationId xmlns:p14="http://schemas.microsoft.com/office/powerpoint/2010/main" val="212230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616722"/>
            <a:ext cx="8754035" cy="6186309"/>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6 </a:t>
            </a:r>
            <a:r>
              <a:rPr lang="en-US" sz="3600" dirty="0">
                <a:latin typeface="Times New Roman" panose="02020603050405020304" pitchFamily="18" charset="0"/>
                <a:ea typeface="Times New Roman" panose="02020603050405020304" pitchFamily="18" charset="0"/>
              </a:rPr>
              <a:t>He said, “Cast your net on the right side  of the boat and you will find some.”</a:t>
            </a:r>
          </a:p>
          <a:p>
            <a:pPr marR="0" indent="457200">
              <a:spcBef>
                <a:spcPts val="0"/>
              </a:spcBef>
              <a:spcAft>
                <a:spcPts val="0"/>
              </a:spcAft>
            </a:pPr>
            <a:r>
              <a:rPr lang="en-US" sz="3600" dirty="0">
                <a:latin typeface="Times New Roman" panose="02020603050405020304" pitchFamily="18" charset="0"/>
                <a:ea typeface="Times New Roman" panose="02020603050405020304" pitchFamily="18" charset="0"/>
              </a:rPr>
              <a:t>So they did, and there were so many fish that they couldn’t haul in the net. </a:t>
            </a:r>
            <a:r>
              <a:rPr lang="en-US" sz="3600" baseline="30000" dirty="0">
                <a:latin typeface="Times New Roman" panose="02020603050405020304" pitchFamily="18" charset="0"/>
                <a:ea typeface="Times New Roman" panose="02020603050405020304" pitchFamily="18" charset="0"/>
              </a:rPr>
              <a:t>7 </a:t>
            </a:r>
            <a:r>
              <a:rPr lang="en-US" sz="3600" dirty="0">
                <a:latin typeface="Times New Roman" panose="02020603050405020304" pitchFamily="18" charset="0"/>
                <a:ea typeface="Times New Roman" panose="02020603050405020304" pitchFamily="18" charset="0"/>
              </a:rPr>
              <a:t>Then the disciple whom Jesus loved said to Peter, “It’s the Lord!” When Simon Peter heard it was the Lord, he wrapped his coat around himself (for he was naked) and jumped into the water.        </a:t>
            </a:r>
            <a:r>
              <a:rPr lang="en-US" sz="3600" baseline="30000" dirty="0">
                <a:latin typeface="Times New Roman" panose="02020603050405020304" pitchFamily="18" charset="0"/>
                <a:ea typeface="Times New Roman" panose="02020603050405020304" pitchFamily="18" charset="0"/>
              </a:rPr>
              <a:t>8 </a:t>
            </a:r>
            <a:r>
              <a:rPr lang="en-US" sz="3600" dirty="0">
                <a:latin typeface="Times New Roman" panose="02020603050405020304" pitchFamily="18" charset="0"/>
                <a:ea typeface="Times New Roman" panose="02020603050405020304" pitchFamily="18" charset="0"/>
              </a:rPr>
              <a:t>The other disciples followed in the boat, dragging the net full of fish, for they weren’t far from shore, only about one hundred yards.</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John 21 (CEB)</a:t>
            </a:r>
            <a:endParaRPr lang="en-US" sz="4400" b="1" dirty="0">
              <a:solidFill>
                <a:schemeClr val="bg1"/>
              </a:solidFill>
            </a:endParaRPr>
          </a:p>
        </p:txBody>
      </p:sp>
    </p:spTree>
    <p:extLst>
      <p:ext uri="{BB962C8B-B14F-4D97-AF65-F5344CB8AC3E}">
        <p14:creationId xmlns:p14="http://schemas.microsoft.com/office/powerpoint/2010/main" val="402965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616722"/>
            <a:ext cx="8754035" cy="6093976"/>
          </a:xfrm>
          <a:prstGeom prst="rect">
            <a:avLst/>
          </a:prstGeom>
        </p:spPr>
        <p:txBody>
          <a:bodyPr wrap="square">
            <a:spAutoFit/>
          </a:bodyPr>
          <a:lstStyle/>
          <a:p>
            <a:pPr marR="0" indent="457200">
              <a:lnSpc>
                <a:spcPts val="3600"/>
              </a:lnSpc>
              <a:spcBef>
                <a:spcPts val="0"/>
              </a:spcBef>
              <a:spcAft>
                <a:spcPts val="0"/>
              </a:spcAft>
            </a:pPr>
            <a:r>
              <a:rPr lang="en-US" sz="3200" baseline="30000" dirty="0">
                <a:latin typeface="Times New Roman" panose="02020603050405020304" pitchFamily="18" charset="0"/>
                <a:ea typeface="Times New Roman" panose="02020603050405020304" pitchFamily="18" charset="0"/>
              </a:rPr>
              <a:t>9 </a:t>
            </a:r>
            <a:r>
              <a:rPr lang="en-US" sz="3200" dirty="0">
                <a:latin typeface="Times New Roman" panose="02020603050405020304" pitchFamily="18" charset="0"/>
                <a:ea typeface="Times New Roman" panose="02020603050405020304" pitchFamily="18" charset="0"/>
              </a:rPr>
              <a:t>When they landed, they saw a fire there, with fish on it, and some bread. </a:t>
            </a:r>
            <a:r>
              <a:rPr lang="en-US" sz="3200" baseline="30000" dirty="0">
                <a:latin typeface="Times New Roman" panose="02020603050405020304" pitchFamily="18" charset="0"/>
                <a:ea typeface="Times New Roman" panose="02020603050405020304" pitchFamily="18" charset="0"/>
              </a:rPr>
              <a:t>10 </a:t>
            </a:r>
            <a:r>
              <a:rPr lang="en-US" sz="3200" dirty="0">
                <a:latin typeface="Times New Roman" panose="02020603050405020304" pitchFamily="18" charset="0"/>
                <a:ea typeface="Times New Roman" panose="02020603050405020304" pitchFamily="18" charset="0"/>
              </a:rPr>
              <a:t>Jesus said to them, “Bring some of the fish that you’ve just caught.”    </a:t>
            </a:r>
            <a:r>
              <a:rPr lang="en-US" sz="3200" baseline="30000" dirty="0">
                <a:latin typeface="Times New Roman" panose="02020603050405020304" pitchFamily="18" charset="0"/>
                <a:ea typeface="Times New Roman" panose="02020603050405020304" pitchFamily="18" charset="0"/>
              </a:rPr>
              <a:t>11 </a:t>
            </a:r>
            <a:r>
              <a:rPr lang="en-US" sz="3200" dirty="0">
                <a:latin typeface="Times New Roman" panose="02020603050405020304" pitchFamily="18" charset="0"/>
                <a:ea typeface="Times New Roman" panose="02020603050405020304" pitchFamily="18" charset="0"/>
              </a:rPr>
              <a:t>Simon Peter got up and pulled the net to shore. It was full of large fish, one hundred fifty three of them. Yet the net hadn’t torn, even with so many fish. </a:t>
            </a:r>
            <a:r>
              <a:rPr lang="en-US" sz="3200" baseline="30000" dirty="0">
                <a:latin typeface="Times New Roman" panose="02020603050405020304" pitchFamily="18" charset="0"/>
                <a:ea typeface="Times New Roman" panose="02020603050405020304" pitchFamily="18" charset="0"/>
              </a:rPr>
              <a:t>12 </a:t>
            </a:r>
            <a:r>
              <a:rPr lang="en-US" sz="3200" dirty="0">
                <a:latin typeface="Times New Roman" panose="02020603050405020304" pitchFamily="18" charset="0"/>
                <a:ea typeface="Times New Roman" panose="02020603050405020304" pitchFamily="18" charset="0"/>
              </a:rPr>
              <a:t>Jesus said to them, “Come and have breakfast.” None of the disciples could bring themselves to ask Him, “Who are you?” They knew it was the Lord. </a:t>
            </a:r>
            <a:r>
              <a:rPr lang="en-US" sz="3200" baseline="30000" dirty="0">
                <a:latin typeface="Times New Roman" panose="02020603050405020304" pitchFamily="18" charset="0"/>
                <a:ea typeface="Times New Roman" panose="02020603050405020304" pitchFamily="18" charset="0"/>
              </a:rPr>
              <a:t>13 </a:t>
            </a:r>
            <a:r>
              <a:rPr lang="en-US" sz="3200" dirty="0">
                <a:latin typeface="Times New Roman" panose="02020603050405020304" pitchFamily="18" charset="0"/>
                <a:ea typeface="Times New Roman" panose="02020603050405020304" pitchFamily="18" charset="0"/>
              </a:rPr>
              <a:t>Jesus came, took the bread, and gave it to them. He did the same with the fish.        </a:t>
            </a:r>
            <a:r>
              <a:rPr lang="en-US" sz="3200" baseline="30000" dirty="0">
                <a:latin typeface="Times New Roman" panose="02020603050405020304" pitchFamily="18" charset="0"/>
                <a:ea typeface="Times New Roman" panose="02020603050405020304" pitchFamily="18" charset="0"/>
              </a:rPr>
              <a:t>14 </a:t>
            </a:r>
            <a:r>
              <a:rPr lang="en-US" sz="3200" dirty="0">
                <a:latin typeface="Times New Roman" panose="02020603050405020304" pitchFamily="18" charset="0"/>
                <a:ea typeface="Times New Roman" panose="02020603050405020304" pitchFamily="18" charset="0"/>
              </a:rPr>
              <a:t>This was now the third time Jesus appeared to His disciples after He was raised from the dead.</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John 21 (CEB)</a:t>
            </a:r>
            <a:endParaRPr lang="en-US" sz="4400" b="1" dirty="0">
              <a:solidFill>
                <a:schemeClr val="bg1"/>
              </a:solidFill>
            </a:endParaRPr>
          </a:p>
        </p:txBody>
      </p:sp>
    </p:spTree>
    <p:extLst>
      <p:ext uri="{BB962C8B-B14F-4D97-AF65-F5344CB8AC3E}">
        <p14:creationId xmlns:p14="http://schemas.microsoft.com/office/powerpoint/2010/main" val="304240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Breakfast with Jesus</a:t>
            </a:r>
          </a:p>
        </p:txBody>
      </p:sp>
      <p:graphicFrame>
        <p:nvGraphicFramePr>
          <p:cNvPr id="6" name="Diagram 5"/>
          <p:cNvGraphicFramePr/>
          <p:nvPr>
            <p:extLst>
              <p:ext uri="{D42A27DB-BD31-4B8C-83A1-F6EECF244321}">
                <p14:modId xmlns:p14="http://schemas.microsoft.com/office/powerpoint/2010/main" val="1031895688"/>
              </p:ext>
            </p:extLst>
          </p:nvPr>
        </p:nvGraphicFramePr>
        <p:xfrm>
          <a:off x="233083" y="1099177"/>
          <a:ext cx="8803340" cy="5597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8330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666</Words>
  <Application>Microsoft Office PowerPoint</Application>
  <PresentationFormat>On-screen Show (4:3)</PresentationFormat>
  <Paragraphs>40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43</cp:revision>
  <dcterms:created xsi:type="dcterms:W3CDTF">2017-05-02T15:43:13Z</dcterms:created>
  <dcterms:modified xsi:type="dcterms:W3CDTF">2017-07-06T14:33:36Z</dcterms:modified>
</cp:coreProperties>
</file>