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62" r:id="rId3"/>
    <p:sldId id="322" r:id="rId4"/>
    <p:sldId id="272" r:id="rId5"/>
    <p:sldId id="323" r:id="rId6"/>
    <p:sldId id="331" r:id="rId7"/>
    <p:sldId id="325" r:id="rId8"/>
    <p:sldId id="334" r:id="rId9"/>
    <p:sldId id="313" r:id="rId10"/>
    <p:sldId id="326" r:id="rId11"/>
    <p:sldId id="328" r:id="rId12"/>
    <p:sldId id="329" r:id="rId13"/>
    <p:sldId id="332" r:id="rId14"/>
    <p:sldId id="330" r:id="rId15"/>
    <p:sldId id="31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snapToGrid="0" showGuides="1">
      <p:cViewPr varScale="1">
        <p:scale>
          <a:sx n="58" d="100"/>
          <a:sy n="58" d="100"/>
        </p:scale>
        <p:origin x="1098"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8B3B0-637B-42BB-B0DE-1E7ABFF2BBCE}"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BB38A7F5-F128-48D5-8AE1-46958FA37BC6}">
      <dgm:prSet phldrT="[Text]" custT="1"/>
      <dgm:spPr/>
      <dgm:t>
        <a:bodyPr rIns="0"/>
        <a:lstStyle/>
        <a:p>
          <a:pPr algn="ctr"/>
          <a:r>
            <a:rPr lang="en-US" sz="3200" b="1" dirty="0">
              <a:solidFill>
                <a:schemeClr val="tx1"/>
              </a:solidFill>
              <a:latin typeface="Times New Roman" panose="02020603050405020304" pitchFamily="18" charset="0"/>
              <a:cs typeface="Times New Roman" panose="02020603050405020304" pitchFamily="18" charset="0"/>
            </a:rPr>
            <a:t>The Holy Spirit </a:t>
          </a:r>
          <a:r>
            <a:rPr lang="en-US" sz="3200" b="1" cap="small" baseline="0" dirty="0">
              <a:solidFill>
                <a:schemeClr val="tx1"/>
              </a:solidFill>
              <a:latin typeface="Times New Roman" panose="02020603050405020304" pitchFamily="18" charset="0"/>
              <a:cs typeface="Times New Roman" panose="02020603050405020304" pitchFamily="18" charset="0"/>
            </a:rPr>
            <a:t>empowers</a:t>
          </a:r>
          <a:r>
            <a:rPr lang="en-US" sz="3200" b="1" dirty="0">
              <a:solidFill>
                <a:schemeClr val="tx1"/>
              </a:solidFill>
              <a:latin typeface="Times New Roman" panose="02020603050405020304" pitchFamily="18" charset="0"/>
              <a:cs typeface="Times New Roman" panose="02020603050405020304" pitchFamily="18" charset="0"/>
            </a:rPr>
            <a:t> you to do the right thing</a:t>
          </a:r>
        </a:p>
      </dgm:t>
    </dgm:pt>
    <dgm:pt modelId="{5D03A5ED-2CC7-40E0-9172-873A2238D16B}" type="parTrans" cxnId="{186C3430-F74D-4DAE-A274-69420EAD5E4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7E1CBF68-418F-433A-AF26-2D00270FA95C}" type="sibTrans" cxnId="{186C3430-F74D-4DAE-A274-69420EAD5E43}">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05D3368-E83A-4ABB-940E-1231AFC9DFF8}">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77C4127-CEC8-48B0-B65D-57D295660D26}" type="parTrans" cxnId="{14B2A50C-CF31-4F99-974B-B2B49767CA22}">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83AB9102-2BC1-490A-B905-11C46779A746}" type="sibTrans" cxnId="{14B2A50C-CF31-4F99-974B-B2B49767CA22}">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438581F2-1AE4-498A-8238-765B49A38D0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8237886F-6131-4FDE-815B-BB89F60DEBE4}" type="parTrans" cxnId="{AAF4455F-5CB6-44D8-A1E6-B0B8B9A77BC1}">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F89D9265-A609-4C42-916B-9E523754FDE0}" type="sibTrans" cxnId="{AAF4455F-5CB6-44D8-A1E6-B0B8B9A77BC1}">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1B3836A2-913C-4AC4-88ED-407C69EF94A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F0FFCA0D-4099-403C-8A00-1CFC7098FC96}" type="parTrans" cxnId="{A41DE250-7F94-4346-B719-E7644F014140}">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369336-DE5A-4B0B-8B99-EEEAD72A7486}" type="sibTrans" cxnId="{A41DE250-7F94-4346-B719-E7644F014140}">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5EB064E2-221E-4DE2-8066-B25E1B1D671F}">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021EBA9-4AE2-4D8A-A594-7B620D7DE166}" type="sib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BF301976-D7FD-4013-BEB2-A84B1EECEC9C}" type="par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10308D-BEA2-425B-A16B-822D4BE2E2CC}" type="pres">
      <dgm:prSet presAssocID="{2B48B3B0-637B-42BB-B0DE-1E7ABFF2BBCE}" presName="outerComposite" presStyleCnt="0">
        <dgm:presLayoutVars>
          <dgm:chMax val="5"/>
          <dgm:dir/>
          <dgm:resizeHandles val="exact"/>
        </dgm:presLayoutVars>
      </dgm:prSet>
      <dgm:spPr/>
    </dgm:pt>
    <dgm:pt modelId="{AB3C6B59-EAB4-435C-B29E-41A5C00506E2}" type="pres">
      <dgm:prSet presAssocID="{2B48B3B0-637B-42BB-B0DE-1E7ABFF2BBCE}" presName="dummyMaxCanvas" presStyleCnt="0">
        <dgm:presLayoutVars/>
      </dgm:prSet>
      <dgm:spPr/>
    </dgm:pt>
    <dgm:pt modelId="{6AA44F9D-E4C6-4F04-B31C-058DC428AD15}" type="pres">
      <dgm:prSet presAssocID="{2B48B3B0-637B-42BB-B0DE-1E7ABFF2BBCE}" presName="FiveNodes_1" presStyleLbl="node1" presStyleIdx="0" presStyleCnt="5">
        <dgm:presLayoutVars>
          <dgm:bulletEnabled val="1"/>
        </dgm:presLayoutVars>
      </dgm:prSet>
      <dgm:spPr>
        <a:prstGeom prst="flowChartTerminator">
          <a:avLst/>
        </a:prstGeom>
      </dgm:spPr>
    </dgm:pt>
    <dgm:pt modelId="{EC2DEAB2-97C4-4EB8-AF5E-75D59B5E486B}" type="pres">
      <dgm:prSet presAssocID="{2B48B3B0-637B-42BB-B0DE-1E7ABFF2BBCE}" presName="FiveNodes_2" presStyleLbl="node1" presStyleIdx="1" presStyleCnt="5">
        <dgm:presLayoutVars>
          <dgm:bulletEnabled val="1"/>
        </dgm:presLayoutVars>
      </dgm:prSet>
      <dgm:spPr>
        <a:prstGeom prst="flowChartTerminator">
          <a:avLst/>
        </a:prstGeom>
      </dgm:spPr>
    </dgm:pt>
    <dgm:pt modelId="{E606923E-EBDA-4E50-BF76-91F422397497}" type="pres">
      <dgm:prSet presAssocID="{2B48B3B0-637B-42BB-B0DE-1E7ABFF2BBCE}" presName="FiveNodes_3" presStyleLbl="node1" presStyleIdx="2" presStyleCnt="5">
        <dgm:presLayoutVars>
          <dgm:bulletEnabled val="1"/>
        </dgm:presLayoutVars>
      </dgm:prSet>
      <dgm:spPr>
        <a:prstGeom prst="flowChartTerminator">
          <a:avLst/>
        </a:prstGeom>
      </dgm:spPr>
    </dgm:pt>
    <dgm:pt modelId="{BF6CB53B-7CBA-4150-8C8A-D7824104145F}" type="pres">
      <dgm:prSet presAssocID="{2B48B3B0-637B-42BB-B0DE-1E7ABFF2BBCE}" presName="FiveNodes_4" presStyleLbl="node1" presStyleIdx="3" presStyleCnt="5">
        <dgm:presLayoutVars>
          <dgm:bulletEnabled val="1"/>
        </dgm:presLayoutVars>
      </dgm:prSet>
      <dgm:spPr>
        <a:prstGeom prst="flowChartTerminator">
          <a:avLst/>
        </a:prstGeom>
      </dgm:spPr>
    </dgm:pt>
    <dgm:pt modelId="{0C2E7A9B-9FE5-4B89-92EF-0460E741AD26}" type="pres">
      <dgm:prSet presAssocID="{2B48B3B0-637B-42BB-B0DE-1E7ABFF2BBCE}" presName="FiveNodes_5" presStyleLbl="node1" presStyleIdx="4" presStyleCnt="5">
        <dgm:presLayoutVars>
          <dgm:bulletEnabled val="1"/>
        </dgm:presLayoutVars>
      </dgm:prSet>
      <dgm:spPr>
        <a:prstGeom prst="flowChartTerminator">
          <a:avLst/>
        </a:prstGeom>
      </dgm:spPr>
    </dgm:pt>
    <dgm:pt modelId="{16FAFD02-DBCC-4FBF-AB69-14DC896CF88A}" type="pres">
      <dgm:prSet presAssocID="{2B48B3B0-637B-42BB-B0DE-1E7ABFF2BBCE}" presName="FiveConn_1-2" presStyleLbl="fgAccFollowNode1" presStyleIdx="0" presStyleCnt="4">
        <dgm:presLayoutVars>
          <dgm:bulletEnabled val="1"/>
        </dgm:presLayoutVars>
      </dgm:prSet>
      <dgm:spPr/>
    </dgm:pt>
    <dgm:pt modelId="{7F5BD33E-3018-419E-B314-CD8E85455B0B}" type="pres">
      <dgm:prSet presAssocID="{2B48B3B0-637B-42BB-B0DE-1E7ABFF2BBCE}" presName="FiveConn_2-3" presStyleLbl="fgAccFollowNode1" presStyleIdx="1" presStyleCnt="4">
        <dgm:presLayoutVars>
          <dgm:bulletEnabled val="1"/>
        </dgm:presLayoutVars>
      </dgm:prSet>
      <dgm:spPr/>
    </dgm:pt>
    <dgm:pt modelId="{54E39A46-47C8-4498-A0B9-94B80AE35619}" type="pres">
      <dgm:prSet presAssocID="{2B48B3B0-637B-42BB-B0DE-1E7ABFF2BBCE}" presName="FiveConn_3-4" presStyleLbl="fgAccFollowNode1" presStyleIdx="2" presStyleCnt="4">
        <dgm:presLayoutVars>
          <dgm:bulletEnabled val="1"/>
        </dgm:presLayoutVars>
      </dgm:prSet>
      <dgm:spPr/>
    </dgm:pt>
    <dgm:pt modelId="{B940A8EA-DAC2-4CF1-9E85-DA2BC8236FED}" type="pres">
      <dgm:prSet presAssocID="{2B48B3B0-637B-42BB-B0DE-1E7ABFF2BBCE}" presName="FiveConn_4-5" presStyleLbl="fgAccFollowNode1" presStyleIdx="3" presStyleCnt="4">
        <dgm:presLayoutVars>
          <dgm:bulletEnabled val="1"/>
        </dgm:presLayoutVars>
      </dgm:prSet>
      <dgm:spPr/>
    </dgm:pt>
    <dgm:pt modelId="{259DD2DF-192B-4E10-B684-64E6905B54F3}" type="pres">
      <dgm:prSet presAssocID="{2B48B3B0-637B-42BB-B0DE-1E7ABFF2BBCE}" presName="FiveNodes_1_text" presStyleLbl="node1" presStyleIdx="4" presStyleCnt="5">
        <dgm:presLayoutVars>
          <dgm:bulletEnabled val="1"/>
        </dgm:presLayoutVars>
      </dgm:prSet>
      <dgm:spPr>
        <a:prstGeom prst="flowChartTerminator">
          <a:avLst/>
        </a:prstGeom>
      </dgm:spPr>
    </dgm:pt>
    <dgm:pt modelId="{AC245DD4-239B-4E04-9ACD-B65DEC279FE2}" type="pres">
      <dgm:prSet presAssocID="{2B48B3B0-637B-42BB-B0DE-1E7ABFF2BBCE}" presName="FiveNodes_2_text" presStyleLbl="node1" presStyleIdx="4" presStyleCnt="5">
        <dgm:presLayoutVars>
          <dgm:bulletEnabled val="1"/>
        </dgm:presLayoutVars>
      </dgm:prSet>
      <dgm:spPr>
        <a:prstGeom prst="flowChartTerminator">
          <a:avLst/>
        </a:prstGeom>
      </dgm:spPr>
    </dgm:pt>
    <dgm:pt modelId="{02B3ED03-5371-4FBD-974C-26CBC93B6DCA}" type="pres">
      <dgm:prSet presAssocID="{2B48B3B0-637B-42BB-B0DE-1E7ABFF2BBCE}" presName="FiveNodes_3_text" presStyleLbl="node1" presStyleIdx="4" presStyleCnt="5">
        <dgm:presLayoutVars>
          <dgm:bulletEnabled val="1"/>
        </dgm:presLayoutVars>
      </dgm:prSet>
      <dgm:spPr>
        <a:prstGeom prst="flowChartTerminator">
          <a:avLst/>
        </a:prstGeom>
      </dgm:spPr>
    </dgm:pt>
    <dgm:pt modelId="{6BCCBB8E-90CD-43EB-8FDF-3A49D7950EC1}" type="pres">
      <dgm:prSet presAssocID="{2B48B3B0-637B-42BB-B0DE-1E7ABFF2BBCE}" presName="FiveNodes_4_text" presStyleLbl="node1" presStyleIdx="4" presStyleCnt="5">
        <dgm:presLayoutVars>
          <dgm:bulletEnabled val="1"/>
        </dgm:presLayoutVars>
      </dgm:prSet>
      <dgm:spPr>
        <a:prstGeom prst="flowChartTerminator">
          <a:avLst/>
        </a:prstGeom>
      </dgm:spPr>
    </dgm:pt>
    <dgm:pt modelId="{7DCF7B83-D003-45B3-95EB-56F85A3351FD}" type="pres">
      <dgm:prSet presAssocID="{2B48B3B0-637B-42BB-B0DE-1E7ABFF2BBCE}" presName="FiveNodes_5_text" presStyleLbl="node1" presStyleIdx="4" presStyleCnt="5">
        <dgm:presLayoutVars>
          <dgm:bulletEnabled val="1"/>
        </dgm:presLayoutVars>
      </dgm:prSet>
      <dgm:spPr>
        <a:prstGeom prst="flowChartTerminator">
          <a:avLst/>
        </a:prstGeom>
      </dgm:spPr>
    </dgm:pt>
  </dgm:ptLst>
  <dgm:cxnLst>
    <dgm:cxn modelId="{14B2A50C-CF31-4F99-974B-B2B49767CA22}" srcId="{2B48B3B0-637B-42BB-B0DE-1E7ABFF2BBCE}" destId="{A05D3368-E83A-4ABB-940E-1231AFC9DFF8}" srcOrd="1" destOrd="0" parTransId="{B77C4127-CEC8-48B0-B65D-57D295660D26}" sibTransId="{83AB9102-2BC1-490A-B905-11C46779A746}"/>
    <dgm:cxn modelId="{F5A63E12-256C-45DD-90AE-BC1BA4CE61B2}" type="presOf" srcId="{F89D9265-A609-4C42-916B-9E523754FDE0}" destId="{54E39A46-47C8-4498-A0B9-94B80AE35619}" srcOrd="0" destOrd="0" presId="urn:microsoft.com/office/officeart/2005/8/layout/vProcess5"/>
    <dgm:cxn modelId="{84CAC318-A25C-4AF4-9678-F5A758C08E71}" type="presOf" srcId="{A8369336-DE5A-4B0B-8B99-EEEAD72A7486}" destId="{B940A8EA-DAC2-4CF1-9E85-DA2BC8236FED}" srcOrd="0" destOrd="0" presId="urn:microsoft.com/office/officeart/2005/8/layout/vProcess5"/>
    <dgm:cxn modelId="{81B36120-D42A-458E-92B5-BE6024061F00}" type="presOf" srcId="{1B3836A2-913C-4AC4-88ED-407C69EF94A7}" destId="{6BCCBB8E-90CD-43EB-8FDF-3A49D7950EC1}" srcOrd="1" destOrd="0" presId="urn:microsoft.com/office/officeart/2005/8/layout/vProcess5"/>
    <dgm:cxn modelId="{186C3430-F74D-4DAE-A274-69420EAD5E43}" srcId="{2B48B3B0-637B-42BB-B0DE-1E7ABFF2BBCE}" destId="{BB38A7F5-F128-48D5-8AE1-46958FA37BC6}" srcOrd="0" destOrd="0" parTransId="{5D03A5ED-2CC7-40E0-9172-873A2238D16B}" sibTransId="{7E1CBF68-418F-433A-AF26-2D00270FA95C}"/>
    <dgm:cxn modelId="{0729B631-E8A0-4473-85FB-8B77E65BE6ED}" type="presOf" srcId="{BB38A7F5-F128-48D5-8AE1-46958FA37BC6}" destId="{259DD2DF-192B-4E10-B684-64E6905B54F3}" srcOrd="1" destOrd="0" presId="urn:microsoft.com/office/officeart/2005/8/layout/vProcess5"/>
    <dgm:cxn modelId="{91A8CF39-9C88-4CAF-B244-57459C1FFE18}" type="presOf" srcId="{7E1CBF68-418F-433A-AF26-2D00270FA95C}" destId="{16FAFD02-DBCC-4FBF-AB69-14DC896CF88A}" srcOrd="0" destOrd="0" presId="urn:microsoft.com/office/officeart/2005/8/layout/vProcess5"/>
    <dgm:cxn modelId="{AAF4455F-5CB6-44D8-A1E6-B0B8B9A77BC1}" srcId="{2B48B3B0-637B-42BB-B0DE-1E7ABFF2BBCE}" destId="{438581F2-1AE4-498A-8238-765B49A38D07}" srcOrd="2" destOrd="0" parTransId="{8237886F-6131-4FDE-815B-BB89F60DEBE4}" sibTransId="{F89D9265-A609-4C42-916B-9E523754FDE0}"/>
    <dgm:cxn modelId="{80CE394B-FCBC-4480-A70B-EFA59A0F973A}" type="presOf" srcId="{A05D3368-E83A-4ABB-940E-1231AFC9DFF8}" destId="{AC245DD4-239B-4E04-9ACD-B65DEC279FE2}" srcOrd="1" destOrd="0" presId="urn:microsoft.com/office/officeart/2005/8/layout/vProcess5"/>
    <dgm:cxn modelId="{C0CF4670-8994-449F-B462-EFC174FBA0CC}" type="presOf" srcId="{438581F2-1AE4-498A-8238-765B49A38D07}" destId="{E606923E-EBDA-4E50-BF76-91F422397497}" srcOrd="0" destOrd="0" presId="urn:microsoft.com/office/officeart/2005/8/layout/vProcess5"/>
    <dgm:cxn modelId="{A41DE250-7F94-4346-B719-E7644F014140}" srcId="{2B48B3B0-637B-42BB-B0DE-1E7ABFF2BBCE}" destId="{1B3836A2-913C-4AC4-88ED-407C69EF94A7}" srcOrd="3" destOrd="0" parTransId="{F0FFCA0D-4099-403C-8A00-1CFC7098FC96}" sibTransId="{A8369336-DE5A-4B0B-8B99-EEEAD72A7486}"/>
    <dgm:cxn modelId="{75ECF254-A1A8-43AD-B93F-8CDA1AD06B23}" type="presOf" srcId="{BB38A7F5-F128-48D5-8AE1-46958FA37BC6}" destId="{6AA44F9D-E4C6-4F04-B31C-058DC428AD15}" srcOrd="0" destOrd="0" presId="urn:microsoft.com/office/officeart/2005/8/layout/vProcess5"/>
    <dgm:cxn modelId="{BE126A56-C7BB-4C07-BDF7-BB9D7C51D85B}" type="presOf" srcId="{1B3836A2-913C-4AC4-88ED-407C69EF94A7}" destId="{BF6CB53B-7CBA-4150-8C8A-D7824104145F}" srcOrd="0" destOrd="0" presId="urn:microsoft.com/office/officeart/2005/8/layout/vProcess5"/>
    <dgm:cxn modelId="{FDA1858F-A082-454E-B274-661095844692}" type="presOf" srcId="{A05D3368-E83A-4ABB-940E-1231AFC9DFF8}" destId="{EC2DEAB2-97C4-4EB8-AF5E-75D59B5E486B}" srcOrd="0" destOrd="0" presId="urn:microsoft.com/office/officeart/2005/8/layout/vProcess5"/>
    <dgm:cxn modelId="{8D76C996-D626-4301-9E32-42A5FB05B2EE}" type="presOf" srcId="{2B48B3B0-637B-42BB-B0DE-1E7ABFF2BBCE}" destId="{A810308D-BEA2-425B-A16B-822D4BE2E2CC}" srcOrd="0" destOrd="0" presId="urn:microsoft.com/office/officeart/2005/8/layout/vProcess5"/>
    <dgm:cxn modelId="{A3CFEBA1-834B-4A73-8236-6BF93035A53F}" type="presOf" srcId="{438581F2-1AE4-498A-8238-765B49A38D07}" destId="{02B3ED03-5371-4FBD-974C-26CBC93B6DCA}" srcOrd="1" destOrd="0" presId="urn:microsoft.com/office/officeart/2005/8/layout/vProcess5"/>
    <dgm:cxn modelId="{E56289D7-B3E0-4392-9817-93512042EAF3}" srcId="{2B48B3B0-637B-42BB-B0DE-1E7ABFF2BBCE}" destId="{5EB064E2-221E-4DE2-8066-B25E1B1D671F}" srcOrd="4" destOrd="0" parTransId="{BF301976-D7FD-4013-BEB2-A84B1EECEC9C}" sibTransId="{B021EBA9-4AE2-4D8A-A594-7B620D7DE166}"/>
    <dgm:cxn modelId="{73E529E2-9580-44DA-BD68-EF8B3DEDA4A7}" type="presOf" srcId="{5EB064E2-221E-4DE2-8066-B25E1B1D671F}" destId="{0C2E7A9B-9FE5-4B89-92EF-0460E741AD26}" srcOrd="0" destOrd="0" presId="urn:microsoft.com/office/officeart/2005/8/layout/vProcess5"/>
    <dgm:cxn modelId="{8FA354F9-7A65-4EF4-9BC3-5CEE625421E2}" type="presOf" srcId="{5EB064E2-221E-4DE2-8066-B25E1B1D671F}" destId="{7DCF7B83-D003-45B3-95EB-56F85A3351FD}" srcOrd="1" destOrd="0" presId="urn:microsoft.com/office/officeart/2005/8/layout/vProcess5"/>
    <dgm:cxn modelId="{C41BFEF9-C95E-4B2B-BB50-64D64236EA5D}" type="presOf" srcId="{83AB9102-2BC1-490A-B905-11C46779A746}" destId="{7F5BD33E-3018-419E-B314-CD8E85455B0B}" srcOrd="0" destOrd="0" presId="urn:microsoft.com/office/officeart/2005/8/layout/vProcess5"/>
    <dgm:cxn modelId="{E5019168-0118-439E-8E73-87E824242A51}" type="presParOf" srcId="{A810308D-BEA2-425B-A16B-822D4BE2E2CC}" destId="{AB3C6B59-EAB4-435C-B29E-41A5C00506E2}" srcOrd="0" destOrd="0" presId="urn:microsoft.com/office/officeart/2005/8/layout/vProcess5"/>
    <dgm:cxn modelId="{89A8890C-59F5-4C28-A195-D468B1E9D36D}" type="presParOf" srcId="{A810308D-BEA2-425B-A16B-822D4BE2E2CC}" destId="{6AA44F9D-E4C6-4F04-B31C-058DC428AD15}" srcOrd="1" destOrd="0" presId="urn:microsoft.com/office/officeart/2005/8/layout/vProcess5"/>
    <dgm:cxn modelId="{93758DB7-0B61-4516-9C7F-FE0FF72F142B}" type="presParOf" srcId="{A810308D-BEA2-425B-A16B-822D4BE2E2CC}" destId="{EC2DEAB2-97C4-4EB8-AF5E-75D59B5E486B}" srcOrd="2" destOrd="0" presId="urn:microsoft.com/office/officeart/2005/8/layout/vProcess5"/>
    <dgm:cxn modelId="{130AF87B-EB56-410A-A76D-50ACB5B1D92C}" type="presParOf" srcId="{A810308D-BEA2-425B-A16B-822D4BE2E2CC}" destId="{E606923E-EBDA-4E50-BF76-91F422397497}" srcOrd="3" destOrd="0" presId="urn:microsoft.com/office/officeart/2005/8/layout/vProcess5"/>
    <dgm:cxn modelId="{DD3CBF87-6725-4378-9FF4-BB5DF42B1C22}" type="presParOf" srcId="{A810308D-BEA2-425B-A16B-822D4BE2E2CC}" destId="{BF6CB53B-7CBA-4150-8C8A-D7824104145F}" srcOrd="4" destOrd="0" presId="urn:microsoft.com/office/officeart/2005/8/layout/vProcess5"/>
    <dgm:cxn modelId="{623AD02F-7684-418E-99C5-70651E2D96E2}" type="presParOf" srcId="{A810308D-BEA2-425B-A16B-822D4BE2E2CC}" destId="{0C2E7A9B-9FE5-4B89-92EF-0460E741AD26}" srcOrd="5" destOrd="0" presId="urn:microsoft.com/office/officeart/2005/8/layout/vProcess5"/>
    <dgm:cxn modelId="{22234F19-92B5-4B2C-AA86-B1F528618A3D}" type="presParOf" srcId="{A810308D-BEA2-425B-A16B-822D4BE2E2CC}" destId="{16FAFD02-DBCC-4FBF-AB69-14DC896CF88A}" srcOrd="6" destOrd="0" presId="urn:microsoft.com/office/officeart/2005/8/layout/vProcess5"/>
    <dgm:cxn modelId="{8341F0D3-874F-46DC-A108-C8959EDBE43E}" type="presParOf" srcId="{A810308D-BEA2-425B-A16B-822D4BE2E2CC}" destId="{7F5BD33E-3018-419E-B314-CD8E85455B0B}" srcOrd="7" destOrd="0" presId="urn:microsoft.com/office/officeart/2005/8/layout/vProcess5"/>
    <dgm:cxn modelId="{7739585D-9E89-49F4-B1B1-9B2E04A730DA}" type="presParOf" srcId="{A810308D-BEA2-425B-A16B-822D4BE2E2CC}" destId="{54E39A46-47C8-4498-A0B9-94B80AE35619}" srcOrd="8" destOrd="0" presId="urn:microsoft.com/office/officeart/2005/8/layout/vProcess5"/>
    <dgm:cxn modelId="{E3F7BAA1-A6AE-49B3-A504-FAF8B1BB99FB}" type="presParOf" srcId="{A810308D-BEA2-425B-A16B-822D4BE2E2CC}" destId="{B940A8EA-DAC2-4CF1-9E85-DA2BC8236FED}" srcOrd="9" destOrd="0" presId="urn:microsoft.com/office/officeart/2005/8/layout/vProcess5"/>
    <dgm:cxn modelId="{E42AB04E-2B81-45B0-A1D0-B15F8A16D8F8}" type="presParOf" srcId="{A810308D-BEA2-425B-A16B-822D4BE2E2CC}" destId="{259DD2DF-192B-4E10-B684-64E6905B54F3}" srcOrd="10" destOrd="0" presId="urn:microsoft.com/office/officeart/2005/8/layout/vProcess5"/>
    <dgm:cxn modelId="{938223A6-E34B-461D-A2AE-D911AA7CB654}" type="presParOf" srcId="{A810308D-BEA2-425B-A16B-822D4BE2E2CC}" destId="{AC245DD4-239B-4E04-9ACD-B65DEC279FE2}" srcOrd="11" destOrd="0" presId="urn:microsoft.com/office/officeart/2005/8/layout/vProcess5"/>
    <dgm:cxn modelId="{C6C4DEE9-5765-4113-9675-191CECD06B72}" type="presParOf" srcId="{A810308D-BEA2-425B-A16B-822D4BE2E2CC}" destId="{02B3ED03-5371-4FBD-974C-26CBC93B6DCA}" srcOrd="12" destOrd="0" presId="urn:microsoft.com/office/officeart/2005/8/layout/vProcess5"/>
    <dgm:cxn modelId="{0DFF077F-FAA1-43B3-8E81-6A606C527004}" type="presParOf" srcId="{A810308D-BEA2-425B-A16B-822D4BE2E2CC}" destId="{6BCCBB8E-90CD-43EB-8FDF-3A49D7950EC1}" srcOrd="13" destOrd="0" presId="urn:microsoft.com/office/officeart/2005/8/layout/vProcess5"/>
    <dgm:cxn modelId="{A6672EC1-5591-4DE1-A9B7-B5AC037113C8}" type="presParOf" srcId="{A810308D-BEA2-425B-A16B-822D4BE2E2CC}" destId="{7DCF7B83-D003-45B3-95EB-56F85A3351F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8B3B0-637B-42BB-B0DE-1E7ABFF2BBCE}"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BB38A7F5-F128-48D5-8AE1-46958FA37BC6}">
      <dgm:prSet phldrT="[Text]" custT="1"/>
      <dgm:spPr/>
      <dgm:t>
        <a:bodyPr rIns="0"/>
        <a:lstStyle/>
        <a:p>
          <a:pPr algn="ctr"/>
          <a:r>
            <a:rPr lang="en-US" sz="3200" b="1" dirty="0">
              <a:solidFill>
                <a:schemeClr val="tx1"/>
              </a:solidFill>
              <a:latin typeface="Times New Roman" panose="02020603050405020304" pitchFamily="18" charset="0"/>
              <a:cs typeface="Times New Roman" panose="02020603050405020304" pitchFamily="18" charset="0"/>
            </a:rPr>
            <a:t>The Holy Spirit </a:t>
          </a:r>
          <a:r>
            <a:rPr lang="en-US" sz="3200" b="1" cap="small" baseline="0" dirty="0">
              <a:solidFill>
                <a:schemeClr val="tx1"/>
              </a:solidFill>
              <a:latin typeface="Times New Roman" panose="02020603050405020304" pitchFamily="18" charset="0"/>
              <a:cs typeface="Times New Roman" panose="02020603050405020304" pitchFamily="18" charset="0"/>
            </a:rPr>
            <a:t>empowers</a:t>
          </a:r>
          <a:r>
            <a:rPr lang="en-US" sz="3200" b="1" dirty="0">
              <a:solidFill>
                <a:schemeClr val="tx1"/>
              </a:solidFill>
              <a:latin typeface="Times New Roman" panose="02020603050405020304" pitchFamily="18" charset="0"/>
              <a:cs typeface="Times New Roman" panose="02020603050405020304" pitchFamily="18" charset="0"/>
            </a:rPr>
            <a:t> you to do the right thing</a:t>
          </a:r>
        </a:p>
      </dgm:t>
    </dgm:pt>
    <dgm:pt modelId="{5D03A5ED-2CC7-40E0-9172-873A2238D16B}" type="parTrans" cxnId="{186C3430-F74D-4DAE-A274-69420EAD5E4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7E1CBF68-418F-433A-AF26-2D00270FA95C}" type="sibTrans" cxnId="{186C3430-F74D-4DAE-A274-69420EAD5E43}">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05D3368-E83A-4ABB-940E-1231AFC9DFF8}">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Focus</a:t>
          </a:r>
          <a:r>
            <a:rPr lang="en-US" sz="3200" b="1" dirty="0">
              <a:solidFill>
                <a:schemeClr val="tx1"/>
              </a:solidFill>
              <a:latin typeface="Times New Roman" panose="02020603050405020304" pitchFamily="18" charset="0"/>
              <a:cs typeface="Times New Roman" panose="02020603050405020304" pitchFamily="18" charset="0"/>
            </a:rPr>
            <a:t> your mind on what is right</a:t>
          </a:r>
        </a:p>
      </dgm:t>
    </dgm:pt>
    <dgm:pt modelId="{B77C4127-CEC8-48B0-B65D-57D295660D26}" type="parTrans" cxnId="{14B2A50C-CF31-4F99-974B-B2B49767CA22}">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83AB9102-2BC1-490A-B905-11C46779A746}" type="sibTrans" cxnId="{14B2A50C-CF31-4F99-974B-B2B49767CA22}">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438581F2-1AE4-498A-8238-765B49A38D0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8237886F-6131-4FDE-815B-BB89F60DEBE4}" type="parTrans" cxnId="{AAF4455F-5CB6-44D8-A1E6-B0B8B9A77BC1}">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F89D9265-A609-4C42-916B-9E523754FDE0}" type="sibTrans" cxnId="{AAF4455F-5CB6-44D8-A1E6-B0B8B9A77BC1}">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1B3836A2-913C-4AC4-88ED-407C69EF94A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F0FFCA0D-4099-403C-8A00-1CFC7098FC96}" type="parTrans" cxnId="{A41DE250-7F94-4346-B719-E7644F014140}">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369336-DE5A-4B0B-8B99-EEEAD72A7486}" type="sibTrans" cxnId="{A41DE250-7F94-4346-B719-E7644F014140}">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5EB064E2-221E-4DE2-8066-B25E1B1D671F}">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021EBA9-4AE2-4D8A-A594-7B620D7DE166}" type="sib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BF301976-D7FD-4013-BEB2-A84B1EECEC9C}" type="par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10308D-BEA2-425B-A16B-822D4BE2E2CC}" type="pres">
      <dgm:prSet presAssocID="{2B48B3B0-637B-42BB-B0DE-1E7ABFF2BBCE}" presName="outerComposite" presStyleCnt="0">
        <dgm:presLayoutVars>
          <dgm:chMax val="5"/>
          <dgm:dir/>
          <dgm:resizeHandles val="exact"/>
        </dgm:presLayoutVars>
      </dgm:prSet>
      <dgm:spPr/>
    </dgm:pt>
    <dgm:pt modelId="{AB3C6B59-EAB4-435C-B29E-41A5C00506E2}" type="pres">
      <dgm:prSet presAssocID="{2B48B3B0-637B-42BB-B0DE-1E7ABFF2BBCE}" presName="dummyMaxCanvas" presStyleCnt="0">
        <dgm:presLayoutVars/>
      </dgm:prSet>
      <dgm:spPr/>
    </dgm:pt>
    <dgm:pt modelId="{6AA44F9D-E4C6-4F04-B31C-058DC428AD15}" type="pres">
      <dgm:prSet presAssocID="{2B48B3B0-637B-42BB-B0DE-1E7ABFF2BBCE}" presName="FiveNodes_1" presStyleLbl="node1" presStyleIdx="0" presStyleCnt="5">
        <dgm:presLayoutVars>
          <dgm:bulletEnabled val="1"/>
        </dgm:presLayoutVars>
      </dgm:prSet>
      <dgm:spPr>
        <a:prstGeom prst="flowChartTerminator">
          <a:avLst/>
        </a:prstGeom>
      </dgm:spPr>
    </dgm:pt>
    <dgm:pt modelId="{EC2DEAB2-97C4-4EB8-AF5E-75D59B5E486B}" type="pres">
      <dgm:prSet presAssocID="{2B48B3B0-637B-42BB-B0DE-1E7ABFF2BBCE}" presName="FiveNodes_2" presStyleLbl="node1" presStyleIdx="1" presStyleCnt="5">
        <dgm:presLayoutVars>
          <dgm:bulletEnabled val="1"/>
        </dgm:presLayoutVars>
      </dgm:prSet>
      <dgm:spPr>
        <a:prstGeom prst="flowChartTerminator">
          <a:avLst/>
        </a:prstGeom>
      </dgm:spPr>
    </dgm:pt>
    <dgm:pt modelId="{E606923E-EBDA-4E50-BF76-91F422397497}" type="pres">
      <dgm:prSet presAssocID="{2B48B3B0-637B-42BB-B0DE-1E7ABFF2BBCE}" presName="FiveNodes_3" presStyleLbl="node1" presStyleIdx="2" presStyleCnt="5">
        <dgm:presLayoutVars>
          <dgm:bulletEnabled val="1"/>
        </dgm:presLayoutVars>
      </dgm:prSet>
      <dgm:spPr>
        <a:prstGeom prst="flowChartTerminator">
          <a:avLst/>
        </a:prstGeom>
      </dgm:spPr>
    </dgm:pt>
    <dgm:pt modelId="{BF6CB53B-7CBA-4150-8C8A-D7824104145F}" type="pres">
      <dgm:prSet presAssocID="{2B48B3B0-637B-42BB-B0DE-1E7ABFF2BBCE}" presName="FiveNodes_4" presStyleLbl="node1" presStyleIdx="3" presStyleCnt="5">
        <dgm:presLayoutVars>
          <dgm:bulletEnabled val="1"/>
        </dgm:presLayoutVars>
      </dgm:prSet>
      <dgm:spPr>
        <a:prstGeom prst="flowChartTerminator">
          <a:avLst/>
        </a:prstGeom>
      </dgm:spPr>
    </dgm:pt>
    <dgm:pt modelId="{0C2E7A9B-9FE5-4B89-92EF-0460E741AD26}" type="pres">
      <dgm:prSet presAssocID="{2B48B3B0-637B-42BB-B0DE-1E7ABFF2BBCE}" presName="FiveNodes_5" presStyleLbl="node1" presStyleIdx="4" presStyleCnt="5">
        <dgm:presLayoutVars>
          <dgm:bulletEnabled val="1"/>
        </dgm:presLayoutVars>
      </dgm:prSet>
      <dgm:spPr>
        <a:prstGeom prst="flowChartTerminator">
          <a:avLst/>
        </a:prstGeom>
      </dgm:spPr>
    </dgm:pt>
    <dgm:pt modelId="{16FAFD02-DBCC-4FBF-AB69-14DC896CF88A}" type="pres">
      <dgm:prSet presAssocID="{2B48B3B0-637B-42BB-B0DE-1E7ABFF2BBCE}" presName="FiveConn_1-2" presStyleLbl="fgAccFollowNode1" presStyleIdx="0" presStyleCnt="4">
        <dgm:presLayoutVars>
          <dgm:bulletEnabled val="1"/>
        </dgm:presLayoutVars>
      </dgm:prSet>
      <dgm:spPr/>
    </dgm:pt>
    <dgm:pt modelId="{7F5BD33E-3018-419E-B314-CD8E85455B0B}" type="pres">
      <dgm:prSet presAssocID="{2B48B3B0-637B-42BB-B0DE-1E7ABFF2BBCE}" presName="FiveConn_2-3" presStyleLbl="fgAccFollowNode1" presStyleIdx="1" presStyleCnt="4">
        <dgm:presLayoutVars>
          <dgm:bulletEnabled val="1"/>
        </dgm:presLayoutVars>
      </dgm:prSet>
      <dgm:spPr/>
    </dgm:pt>
    <dgm:pt modelId="{54E39A46-47C8-4498-A0B9-94B80AE35619}" type="pres">
      <dgm:prSet presAssocID="{2B48B3B0-637B-42BB-B0DE-1E7ABFF2BBCE}" presName="FiveConn_3-4" presStyleLbl="fgAccFollowNode1" presStyleIdx="2" presStyleCnt="4">
        <dgm:presLayoutVars>
          <dgm:bulletEnabled val="1"/>
        </dgm:presLayoutVars>
      </dgm:prSet>
      <dgm:spPr/>
    </dgm:pt>
    <dgm:pt modelId="{B940A8EA-DAC2-4CF1-9E85-DA2BC8236FED}" type="pres">
      <dgm:prSet presAssocID="{2B48B3B0-637B-42BB-B0DE-1E7ABFF2BBCE}" presName="FiveConn_4-5" presStyleLbl="fgAccFollowNode1" presStyleIdx="3" presStyleCnt="4">
        <dgm:presLayoutVars>
          <dgm:bulletEnabled val="1"/>
        </dgm:presLayoutVars>
      </dgm:prSet>
      <dgm:spPr/>
    </dgm:pt>
    <dgm:pt modelId="{259DD2DF-192B-4E10-B684-64E6905B54F3}" type="pres">
      <dgm:prSet presAssocID="{2B48B3B0-637B-42BB-B0DE-1E7ABFF2BBCE}" presName="FiveNodes_1_text" presStyleLbl="node1" presStyleIdx="4" presStyleCnt="5">
        <dgm:presLayoutVars>
          <dgm:bulletEnabled val="1"/>
        </dgm:presLayoutVars>
      </dgm:prSet>
      <dgm:spPr>
        <a:prstGeom prst="flowChartTerminator">
          <a:avLst/>
        </a:prstGeom>
      </dgm:spPr>
    </dgm:pt>
    <dgm:pt modelId="{AC245DD4-239B-4E04-9ACD-B65DEC279FE2}" type="pres">
      <dgm:prSet presAssocID="{2B48B3B0-637B-42BB-B0DE-1E7ABFF2BBCE}" presName="FiveNodes_2_text" presStyleLbl="node1" presStyleIdx="4" presStyleCnt="5">
        <dgm:presLayoutVars>
          <dgm:bulletEnabled val="1"/>
        </dgm:presLayoutVars>
      </dgm:prSet>
      <dgm:spPr>
        <a:prstGeom prst="flowChartTerminator">
          <a:avLst/>
        </a:prstGeom>
      </dgm:spPr>
    </dgm:pt>
    <dgm:pt modelId="{02B3ED03-5371-4FBD-974C-26CBC93B6DCA}" type="pres">
      <dgm:prSet presAssocID="{2B48B3B0-637B-42BB-B0DE-1E7ABFF2BBCE}" presName="FiveNodes_3_text" presStyleLbl="node1" presStyleIdx="4" presStyleCnt="5">
        <dgm:presLayoutVars>
          <dgm:bulletEnabled val="1"/>
        </dgm:presLayoutVars>
      </dgm:prSet>
      <dgm:spPr>
        <a:prstGeom prst="flowChartTerminator">
          <a:avLst/>
        </a:prstGeom>
      </dgm:spPr>
    </dgm:pt>
    <dgm:pt modelId="{6BCCBB8E-90CD-43EB-8FDF-3A49D7950EC1}" type="pres">
      <dgm:prSet presAssocID="{2B48B3B0-637B-42BB-B0DE-1E7ABFF2BBCE}" presName="FiveNodes_4_text" presStyleLbl="node1" presStyleIdx="4" presStyleCnt="5">
        <dgm:presLayoutVars>
          <dgm:bulletEnabled val="1"/>
        </dgm:presLayoutVars>
      </dgm:prSet>
      <dgm:spPr>
        <a:prstGeom prst="flowChartTerminator">
          <a:avLst/>
        </a:prstGeom>
      </dgm:spPr>
    </dgm:pt>
    <dgm:pt modelId="{7DCF7B83-D003-45B3-95EB-56F85A3351FD}" type="pres">
      <dgm:prSet presAssocID="{2B48B3B0-637B-42BB-B0DE-1E7ABFF2BBCE}" presName="FiveNodes_5_text" presStyleLbl="node1" presStyleIdx="4" presStyleCnt="5">
        <dgm:presLayoutVars>
          <dgm:bulletEnabled val="1"/>
        </dgm:presLayoutVars>
      </dgm:prSet>
      <dgm:spPr>
        <a:prstGeom prst="flowChartTerminator">
          <a:avLst/>
        </a:prstGeom>
      </dgm:spPr>
    </dgm:pt>
  </dgm:ptLst>
  <dgm:cxnLst>
    <dgm:cxn modelId="{14B2A50C-CF31-4F99-974B-B2B49767CA22}" srcId="{2B48B3B0-637B-42BB-B0DE-1E7ABFF2BBCE}" destId="{A05D3368-E83A-4ABB-940E-1231AFC9DFF8}" srcOrd="1" destOrd="0" parTransId="{B77C4127-CEC8-48B0-B65D-57D295660D26}" sibTransId="{83AB9102-2BC1-490A-B905-11C46779A746}"/>
    <dgm:cxn modelId="{8DD26D0E-FF6F-4B5B-BE93-B71B135D822E}" type="presOf" srcId="{A05D3368-E83A-4ABB-940E-1231AFC9DFF8}" destId="{AC245DD4-239B-4E04-9ACD-B65DEC279FE2}" srcOrd="1" destOrd="0" presId="urn:microsoft.com/office/officeart/2005/8/layout/vProcess5"/>
    <dgm:cxn modelId="{26F84910-7145-47CA-ADF7-CB7B55F2EA74}" type="presOf" srcId="{438581F2-1AE4-498A-8238-765B49A38D07}" destId="{E606923E-EBDA-4E50-BF76-91F422397497}" srcOrd="0" destOrd="0" presId="urn:microsoft.com/office/officeart/2005/8/layout/vProcess5"/>
    <dgm:cxn modelId="{CDB0A72B-D94A-4FAC-940B-A703C35EE3E6}" type="presOf" srcId="{F89D9265-A609-4C42-916B-9E523754FDE0}" destId="{54E39A46-47C8-4498-A0B9-94B80AE35619}" srcOrd="0" destOrd="0" presId="urn:microsoft.com/office/officeart/2005/8/layout/vProcess5"/>
    <dgm:cxn modelId="{186C3430-F74D-4DAE-A274-69420EAD5E43}" srcId="{2B48B3B0-637B-42BB-B0DE-1E7ABFF2BBCE}" destId="{BB38A7F5-F128-48D5-8AE1-46958FA37BC6}" srcOrd="0" destOrd="0" parTransId="{5D03A5ED-2CC7-40E0-9172-873A2238D16B}" sibTransId="{7E1CBF68-418F-433A-AF26-2D00270FA95C}"/>
    <dgm:cxn modelId="{5432CB30-6176-4123-BF79-F920AA1F008A}" type="presOf" srcId="{A8369336-DE5A-4B0B-8B99-EEEAD72A7486}" destId="{B940A8EA-DAC2-4CF1-9E85-DA2BC8236FED}" srcOrd="0" destOrd="0" presId="urn:microsoft.com/office/officeart/2005/8/layout/vProcess5"/>
    <dgm:cxn modelId="{A53B6C5C-F9B6-41BD-8552-FA77A04083A4}" type="presOf" srcId="{7E1CBF68-418F-433A-AF26-2D00270FA95C}" destId="{16FAFD02-DBCC-4FBF-AB69-14DC896CF88A}" srcOrd="0" destOrd="0" presId="urn:microsoft.com/office/officeart/2005/8/layout/vProcess5"/>
    <dgm:cxn modelId="{AAF4455F-5CB6-44D8-A1E6-B0B8B9A77BC1}" srcId="{2B48B3B0-637B-42BB-B0DE-1E7ABFF2BBCE}" destId="{438581F2-1AE4-498A-8238-765B49A38D07}" srcOrd="2" destOrd="0" parTransId="{8237886F-6131-4FDE-815B-BB89F60DEBE4}" sibTransId="{F89D9265-A609-4C42-916B-9E523754FDE0}"/>
    <dgm:cxn modelId="{2CA56845-BC9A-453A-AF77-77B230876332}" type="presOf" srcId="{BB38A7F5-F128-48D5-8AE1-46958FA37BC6}" destId="{259DD2DF-192B-4E10-B684-64E6905B54F3}" srcOrd="1" destOrd="0" presId="urn:microsoft.com/office/officeart/2005/8/layout/vProcess5"/>
    <dgm:cxn modelId="{0ABE0F6A-D488-4D6C-A145-4CBE2EED6788}" type="presOf" srcId="{5EB064E2-221E-4DE2-8066-B25E1B1D671F}" destId="{0C2E7A9B-9FE5-4B89-92EF-0460E741AD26}" srcOrd="0" destOrd="0" presId="urn:microsoft.com/office/officeart/2005/8/layout/vProcess5"/>
    <dgm:cxn modelId="{EE0EF86F-8354-44C4-8051-3357BC5FEE5C}" type="presOf" srcId="{83AB9102-2BC1-490A-B905-11C46779A746}" destId="{7F5BD33E-3018-419E-B314-CD8E85455B0B}" srcOrd="0" destOrd="0" presId="urn:microsoft.com/office/officeart/2005/8/layout/vProcess5"/>
    <dgm:cxn modelId="{35678850-097B-407B-9A88-13E61FF892FE}" type="presOf" srcId="{1B3836A2-913C-4AC4-88ED-407C69EF94A7}" destId="{BF6CB53B-7CBA-4150-8C8A-D7824104145F}" srcOrd="0" destOrd="0" presId="urn:microsoft.com/office/officeart/2005/8/layout/vProcess5"/>
    <dgm:cxn modelId="{A41DE250-7F94-4346-B719-E7644F014140}" srcId="{2B48B3B0-637B-42BB-B0DE-1E7ABFF2BBCE}" destId="{1B3836A2-913C-4AC4-88ED-407C69EF94A7}" srcOrd="3" destOrd="0" parTransId="{F0FFCA0D-4099-403C-8A00-1CFC7098FC96}" sibTransId="{A8369336-DE5A-4B0B-8B99-EEEAD72A7486}"/>
    <dgm:cxn modelId="{95017594-74CC-4B64-A5DC-AFCD91370EA1}" type="presOf" srcId="{438581F2-1AE4-498A-8238-765B49A38D07}" destId="{02B3ED03-5371-4FBD-974C-26CBC93B6DCA}" srcOrd="1" destOrd="0" presId="urn:microsoft.com/office/officeart/2005/8/layout/vProcess5"/>
    <dgm:cxn modelId="{D2D48EB0-4C8C-42EE-9E1B-8A3678E8512C}" type="presOf" srcId="{BB38A7F5-F128-48D5-8AE1-46958FA37BC6}" destId="{6AA44F9D-E4C6-4F04-B31C-058DC428AD15}" srcOrd="0" destOrd="0" presId="urn:microsoft.com/office/officeart/2005/8/layout/vProcess5"/>
    <dgm:cxn modelId="{8601AAB2-8A44-4A5C-9606-66925783681C}" type="presOf" srcId="{2B48B3B0-637B-42BB-B0DE-1E7ABFF2BBCE}" destId="{A810308D-BEA2-425B-A16B-822D4BE2E2CC}" srcOrd="0" destOrd="0" presId="urn:microsoft.com/office/officeart/2005/8/layout/vProcess5"/>
    <dgm:cxn modelId="{A3B26ACD-3CBB-4F72-BF4A-A5D2C61B3984}" type="presOf" srcId="{5EB064E2-221E-4DE2-8066-B25E1B1D671F}" destId="{7DCF7B83-D003-45B3-95EB-56F85A3351FD}" srcOrd="1" destOrd="0" presId="urn:microsoft.com/office/officeart/2005/8/layout/vProcess5"/>
    <dgm:cxn modelId="{E56289D7-B3E0-4392-9817-93512042EAF3}" srcId="{2B48B3B0-637B-42BB-B0DE-1E7ABFF2BBCE}" destId="{5EB064E2-221E-4DE2-8066-B25E1B1D671F}" srcOrd="4" destOrd="0" parTransId="{BF301976-D7FD-4013-BEB2-A84B1EECEC9C}" sibTransId="{B021EBA9-4AE2-4D8A-A594-7B620D7DE166}"/>
    <dgm:cxn modelId="{DD9D33F8-BA21-4CB4-AC62-D25533D34F29}" type="presOf" srcId="{A05D3368-E83A-4ABB-940E-1231AFC9DFF8}" destId="{EC2DEAB2-97C4-4EB8-AF5E-75D59B5E486B}" srcOrd="0" destOrd="0" presId="urn:microsoft.com/office/officeart/2005/8/layout/vProcess5"/>
    <dgm:cxn modelId="{BE43AAFA-CBDD-4419-A56B-601E0AD36EB0}" type="presOf" srcId="{1B3836A2-913C-4AC4-88ED-407C69EF94A7}" destId="{6BCCBB8E-90CD-43EB-8FDF-3A49D7950EC1}" srcOrd="1" destOrd="0" presId="urn:microsoft.com/office/officeart/2005/8/layout/vProcess5"/>
    <dgm:cxn modelId="{45780818-F8FF-4D5C-B8CC-0A129D3F8FD3}" type="presParOf" srcId="{A810308D-BEA2-425B-A16B-822D4BE2E2CC}" destId="{AB3C6B59-EAB4-435C-B29E-41A5C00506E2}" srcOrd="0" destOrd="0" presId="urn:microsoft.com/office/officeart/2005/8/layout/vProcess5"/>
    <dgm:cxn modelId="{F638FC92-A159-4400-8D5C-BBE50063354C}" type="presParOf" srcId="{A810308D-BEA2-425B-A16B-822D4BE2E2CC}" destId="{6AA44F9D-E4C6-4F04-B31C-058DC428AD15}" srcOrd="1" destOrd="0" presId="urn:microsoft.com/office/officeart/2005/8/layout/vProcess5"/>
    <dgm:cxn modelId="{536EF354-96C6-40AE-8F3D-3B6FC82004C6}" type="presParOf" srcId="{A810308D-BEA2-425B-A16B-822D4BE2E2CC}" destId="{EC2DEAB2-97C4-4EB8-AF5E-75D59B5E486B}" srcOrd="2" destOrd="0" presId="urn:microsoft.com/office/officeart/2005/8/layout/vProcess5"/>
    <dgm:cxn modelId="{5E8CF1F8-4690-4C17-8B0B-F35CF97D4125}" type="presParOf" srcId="{A810308D-BEA2-425B-A16B-822D4BE2E2CC}" destId="{E606923E-EBDA-4E50-BF76-91F422397497}" srcOrd="3" destOrd="0" presId="urn:microsoft.com/office/officeart/2005/8/layout/vProcess5"/>
    <dgm:cxn modelId="{C28FE1F3-3678-499E-B9E6-422E450D21F8}" type="presParOf" srcId="{A810308D-BEA2-425B-A16B-822D4BE2E2CC}" destId="{BF6CB53B-7CBA-4150-8C8A-D7824104145F}" srcOrd="4" destOrd="0" presId="urn:microsoft.com/office/officeart/2005/8/layout/vProcess5"/>
    <dgm:cxn modelId="{864DBEE6-EF66-4B69-A101-402F8D96B096}" type="presParOf" srcId="{A810308D-BEA2-425B-A16B-822D4BE2E2CC}" destId="{0C2E7A9B-9FE5-4B89-92EF-0460E741AD26}" srcOrd="5" destOrd="0" presId="urn:microsoft.com/office/officeart/2005/8/layout/vProcess5"/>
    <dgm:cxn modelId="{B433A612-5D29-43FA-B583-47F1C2491FC8}" type="presParOf" srcId="{A810308D-BEA2-425B-A16B-822D4BE2E2CC}" destId="{16FAFD02-DBCC-4FBF-AB69-14DC896CF88A}" srcOrd="6" destOrd="0" presId="urn:microsoft.com/office/officeart/2005/8/layout/vProcess5"/>
    <dgm:cxn modelId="{0A218F83-BD44-4337-A9A9-98661D9CCFEA}" type="presParOf" srcId="{A810308D-BEA2-425B-A16B-822D4BE2E2CC}" destId="{7F5BD33E-3018-419E-B314-CD8E85455B0B}" srcOrd="7" destOrd="0" presId="urn:microsoft.com/office/officeart/2005/8/layout/vProcess5"/>
    <dgm:cxn modelId="{540C2803-1547-4332-8A7A-8E1876FBE4FB}" type="presParOf" srcId="{A810308D-BEA2-425B-A16B-822D4BE2E2CC}" destId="{54E39A46-47C8-4498-A0B9-94B80AE35619}" srcOrd="8" destOrd="0" presId="urn:microsoft.com/office/officeart/2005/8/layout/vProcess5"/>
    <dgm:cxn modelId="{2F96091E-E33C-4832-B806-1CA0A5657981}" type="presParOf" srcId="{A810308D-BEA2-425B-A16B-822D4BE2E2CC}" destId="{B940A8EA-DAC2-4CF1-9E85-DA2BC8236FED}" srcOrd="9" destOrd="0" presId="urn:microsoft.com/office/officeart/2005/8/layout/vProcess5"/>
    <dgm:cxn modelId="{AFADF18A-0838-4624-A135-115A8135D92E}" type="presParOf" srcId="{A810308D-BEA2-425B-A16B-822D4BE2E2CC}" destId="{259DD2DF-192B-4E10-B684-64E6905B54F3}" srcOrd="10" destOrd="0" presId="urn:microsoft.com/office/officeart/2005/8/layout/vProcess5"/>
    <dgm:cxn modelId="{6C246981-00A3-45E1-AF53-90765989D360}" type="presParOf" srcId="{A810308D-BEA2-425B-A16B-822D4BE2E2CC}" destId="{AC245DD4-239B-4E04-9ACD-B65DEC279FE2}" srcOrd="11" destOrd="0" presId="urn:microsoft.com/office/officeart/2005/8/layout/vProcess5"/>
    <dgm:cxn modelId="{1F7207BF-B889-4533-ABEB-DCBE0FD2230E}" type="presParOf" srcId="{A810308D-BEA2-425B-A16B-822D4BE2E2CC}" destId="{02B3ED03-5371-4FBD-974C-26CBC93B6DCA}" srcOrd="12" destOrd="0" presId="urn:microsoft.com/office/officeart/2005/8/layout/vProcess5"/>
    <dgm:cxn modelId="{FBE9B2D0-254A-45C8-A240-CA0A92735232}" type="presParOf" srcId="{A810308D-BEA2-425B-A16B-822D4BE2E2CC}" destId="{6BCCBB8E-90CD-43EB-8FDF-3A49D7950EC1}" srcOrd="13" destOrd="0" presId="urn:microsoft.com/office/officeart/2005/8/layout/vProcess5"/>
    <dgm:cxn modelId="{FDABEE71-E788-469D-A7CF-1556B7F34B77}" type="presParOf" srcId="{A810308D-BEA2-425B-A16B-822D4BE2E2CC}" destId="{7DCF7B83-D003-45B3-95EB-56F85A3351F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8B3B0-637B-42BB-B0DE-1E7ABFF2BBCE}"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BB38A7F5-F128-48D5-8AE1-46958FA37BC6}">
      <dgm:prSet phldrT="[Text]" custT="1"/>
      <dgm:spPr/>
      <dgm:t>
        <a:bodyPr rIns="0"/>
        <a:lstStyle/>
        <a:p>
          <a:pPr algn="ctr"/>
          <a:r>
            <a:rPr lang="en-US" sz="3200" b="1" dirty="0">
              <a:solidFill>
                <a:schemeClr val="tx1"/>
              </a:solidFill>
              <a:latin typeface="Times New Roman" panose="02020603050405020304" pitchFamily="18" charset="0"/>
              <a:cs typeface="Times New Roman" panose="02020603050405020304" pitchFamily="18" charset="0"/>
            </a:rPr>
            <a:t>The Holy Spirit </a:t>
          </a:r>
          <a:r>
            <a:rPr lang="en-US" sz="3200" b="1" cap="small" baseline="0" dirty="0">
              <a:solidFill>
                <a:schemeClr val="tx1"/>
              </a:solidFill>
              <a:latin typeface="Times New Roman" panose="02020603050405020304" pitchFamily="18" charset="0"/>
              <a:cs typeface="Times New Roman" panose="02020603050405020304" pitchFamily="18" charset="0"/>
            </a:rPr>
            <a:t>empowers</a:t>
          </a:r>
          <a:r>
            <a:rPr lang="en-US" sz="3200" b="1" dirty="0">
              <a:solidFill>
                <a:schemeClr val="tx1"/>
              </a:solidFill>
              <a:latin typeface="Times New Roman" panose="02020603050405020304" pitchFamily="18" charset="0"/>
              <a:cs typeface="Times New Roman" panose="02020603050405020304" pitchFamily="18" charset="0"/>
            </a:rPr>
            <a:t> you to do the right thing</a:t>
          </a:r>
        </a:p>
      </dgm:t>
    </dgm:pt>
    <dgm:pt modelId="{5D03A5ED-2CC7-40E0-9172-873A2238D16B}" type="parTrans" cxnId="{186C3430-F74D-4DAE-A274-69420EAD5E4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7E1CBF68-418F-433A-AF26-2D00270FA95C}" type="sibTrans" cxnId="{186C3430-F74D-4DAE-A274-69420EAD5E43}">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05D3368-E83A-4ABB-940E-1231AFC9DFF8}">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Focus</a:t>
          </a:r>
          <a:r>
            <a:rPr lang="en-US" sz="3200" b="1" dirty="0">
              <a:solidFill>
                <a:schemeClr val="tx1"/>
              </a:solidFill>
              <a:latin typeface="Times New Roman" panose="02020603050405020304" pitchFamily="18" charset="0"/>
              <a:cs typeface="Times New Roman" panose="02020603050405020304" pitchFamily="18" charset="0"/>
            </a:rPr>
            <a:t> your mind on what is right</a:t>
          </a:r>
        </a:p>
      </dgm:t>
    </dgm:pt>
    <dgm:pt modelId="{B77C4127-CEC8-48B0-B65D-57D295660D26}" type="parTrans" cxnId="{14B2A50C-CF31-4F99-974B-B2B49767CA22}">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83AB9102-2BC1-490A-B905-11C46779A746}" type="sibTrans" cxnId="{14B2A50C-CF31-4F99-974B-B2B49767CA22}">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438581F2-1AE4-498A-8238-765B49A38D0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Align</a:t>
          </a:r>
          <a:r>
            <a:rPr lang="en-US" sz="3200" b="1" dirty="0">
              <a:solidFill>
                <a:schemeClr val="tx1"/>
              </a:solidFill>
              <a:latin typeface="Times New Roman" panose="02020603050405020304" pitchFamily="18" charset="0"/>
              <a:cs typeface="Times New Roman" panose="02020603050405020304" pitchFamily="18" charset="0"/>
            </a:rPr>
            <a:t> your will with the Spirit’s will</a:t>
          </a:r>
        </a:p>
      </dgm:t>
    </dgm:pt>
    <dgm:pt modelId="{8237886F-6131-4FDE-815B-BB89F60DEBE4}" type="parTrans" cxnId="{AAF4455F-5CB6-44D8-A1E6-B0B8B9A77BC1}">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F89D9265-A609-4C42-916B-9E523754FDE0}" type="sibTrans" cxnId="{AAF4455F-5CB6-44D8-A1E6-B0B8B9A77BC1}">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1B3836A2-913C-4AC4-88ED-407C69EF94A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Mark</a:t>
          </a:r>
          <a:r>
            <a:rPr lang="en-US" sz="3200" b="1" dirty="0">
              <a:solidFill>
                <a:schemeClr val="tx1"/>
              </a:solidFill>
              <a:latin typeface="Times New Roman" panose="02020603050405020304" pitchFamily="18" charset="0"/>
              <a:cs typeface="Times New Roman" panose="02020603050405020304" pitchFamily="18" charset="0"/>
            </a:rPr>
            <a:t> the deaths of specific selfish desires</a:t>
          </a:r>
        </a:p>
      </dgm:t>
    </dgm:pt>
    <dgm:pt modelId="{F0FFCA0D-4099-403C-8A00-1CFC7098FC96}" type="parTrans" cxnId="{A41DE250-7F94-4346-B719-E7644F014140}">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369336-DE5A-4B0B-8B99-EEEAD72A7486}" type="sibTrans" cxnId="{A41DE250-7F94-4346-B719-E7644F014140}">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5EB064E2-221E-4DE2-8066-B25E1B1D671F}">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021EBA9-4AE2-4D8A-A594-7B620D7DE166}" type="sib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BF301976-D7FD-4013-BEB2-A84B1EECEC9C}" type="par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10308D-BEA2-425B-A16B-822D4BE2E2CC}" type="pres">
      <dgm:prSet presAssocID="{2B48B3B0-637B-42BB-B0DE-1E7ABFF2BBCE}" presName="outerComposite" presStyleCnt="0">
        <dgm:presLayoutVars>
          <dgm:chMax val="5"/>
          <dgm:dir/>
          <dgm:resizeHandles val="exact"/>
        </dgm:presLayoutVars>
      </dgm:prSet>
      <dgm:spPr/>
    </dgm:pt>
    <dgm:pt modelId="{AB3C6B59-EAB4-435C-B29E-41A5C00506E2}" type="pres">
      <dgm:prSet presAssocID="{2B48B3B0-637B-42BB-B0DE-1E7ABFF2BBCE}" presName="dummyMaxCanvas" presStyleCnt="0">
        <dgm:presLayoutVars/>
      </dgm:prSet>
      <dgm:spPr/>
    </dgm:pt>
    <dgm:pt modelId="{6AA44F9D-E4C6-4F04-B31C-058DC428AD15}" type="pres">
      <dgm:prSet presAssocID="{2B48B3B0-637B-42BB-B0DE-1E7ABFF2BBCE}" presName="FiveNodes_1" presStyleLbl="node1" presStyleIdx="0" presStyleCnt="5">
        <dgm:presLayoutVars>
          <dgm:bulletEnabled val="1"/>
        </dgm:presLayoutVars>
      </dgm:prSet>
      <dgm:spPr>
        <a:prstGeom prst="flowChartTerminator">
          <a:avLst/>
        </a:prstGeom>
      </dgm:spPr>
    </dgm:pt>
    <dgm:pt modelId="{EC2DEAB2-97C4-4EB8-AF5E-75D59B5E486B}" type="pres">
      <dgm:prSet presAssocID="{2B48B3B0-637B-42BB-B0DE-1E7ABFF2BBCE}" presName="FiveNodes_2" presStyleLbl="node1" presStyleIdx="1" presStyleCnt="5">
        <dgm:presLayoutVars>
          <dgm:bulletEnabled val="1"/>
        </dgm:presLayoutVars>
      </dgm:prSet>
      <dgm:spPr>
        <a:prstGeom prst="flowChartTerminator">
          <a:avLst/>
        </a:prstGeom>
      </dgm:spPr>
    </dgm:pt>
    <dgm:pt modelId="{E606923E-EBDA-4E50-BF76-91F422397497}" type="pres">
      <dgm:prSet presAssocID="{2B48B3B0-637B-42BB-B0DE-1E7ABFF2BBCE}" presName="FiveNodes_3" presStyleLbl="node1" presStyleIdx="2" presStyleCnt="5">
        <dgm:presLayoutVars>
          <dgm:bulletEnabled val="1"/>
        </dgm:presLayoutVars>
      </dgm:prSet>
      <dgm:spPr>
        <a:prstGeom prst="flowChartTerminator">
          <a:avLst/>
        </a:prstGeom>
      </dgm:spPr>
    </dgm:pt>
    <dgm:pt modelId="{BF6CB53B-7CBA-4150-8C8A-D7824104145F}" type="pres">
      <dgm:prSet presAssocID="{2B48B3B0-637B-42BB-B0DE-1E7ABFF2BBCE}" presName="FiveNodes_4" presStyleLbl="node1" presStyleIdx="3" presStyleCnt="5">
        <dgm:presLayoutVars>
          <dgm:bulletEnabled val="1"/>
        </dgm:presLayoutVars>
      </dgm:prSet>
      <dgm:spPr>
        <a:prstGeom prst="flowChartTerminator">
          <a:avLst/>
        </a:prstGeom>
      </dgm:spPr>
    </dgm:pt>
    <dgm:pt modelId="{0C2E7A9B-9FE5-4B89-92EF-0460E741AD26}" type="pres">
      <dgm:prSet presAssocID="{2B48B3B0-637B-42BB-B0DE-1E7ABFF2BBCE}" presName="FiveNodes_5" presStyleLbl="node1" presStyleIdx="4" presStyleCnt="5">
        <dgm:presLayoutVars>
          <dgm:bulletEnabled val="1"/>
        </dgm:presLayoutVars>
      </dgm:prSet>
      <dgm:spPr>
        <a:prstGeom prst="flowChartTerminator">
          <a:avLst/>
        </a:prstGeom>
      </dgm:spPr>
    </dgm:pt>
    <dgm:pt modelId="{16FAFD02-DBCC-4FBF-AB69-14DC896CF88A}" type="pres">
      <dgm:prSet presAssocID="{2B48B3B0-637B-42BB-B0DE-1E7ABFF2BBCE}" presName="FiveConn_1-2" presStyleLbl="fgAccFollowNode1" presStyleIdx="0" presStyleCnt="4">
        <dgm:presLayoutVars>
          <dgm:bulletEnabled val="1"/>
        </dgm:presLayoutVars>
      </dgm:prSet>
      <dgm:spPr/>
    </dgm:pt>
    <dgm:pt modelId="{7F5BD33E-3018-419E-B314-CD8E85455B0B}" type="pres">
      <dgm:prSet presAssocID="{2B48B3B0-637B-42BB-B0DE-1E7ABFF2BBCE}" presName="FiveConn_2-3" presStyleLbl="fgAccFollowNode1" presStyleIdx="1" presStyleCnt="4">
        <dgm:presLayoutVars>
          <dgm:bulletEnabled val="1"/>
        </dgm:presLayoutVars>
      </dgm:prSet>
      <dgm:spPr/>
    </dgm:pt>
    <dgm:pt modelId="{54E39A46-47C8-4498-A0B9-94B80AE35619}" type="pres">
      <dgm:prSet presAssocID="{2B48B3B0-637B-42BB-B0DE-1E7ABFF2BBCE}" presName="FiveConn_3-4" presStyleLbl="fgAccFollowNode1" presStyleIdx="2" presStyleCnt="4">
        <dgm:presLayoutVars>
          <dgm:bulletEnabled val="1"/>
        </dgm:presLayoutVars>
      </dgm:prSet>
      <dgm:spPr/>
    </dgm:pt>
    <dgm:pt modelId="{B940A8EA-DAC2-4CF1-9E85-DA2BC8236FED}" type="pres">
      <dgm:prSet presAssocID="{2B48B3B0-637B-42BB-B0DE-1E7ABFF2BBCE}" presName="FiveConn_4-5" presStyleLbl="fgAccFollowNode1" presStyleIdx="3" presStyleCnt="4">
        <dgm:presLayoutVars>
          <dgm:bulletEnabled val="1"/>
        </dgm:presLayoutVars>
      </dgm:prSet>
      <dgm:spPr/>
    </dgm:pt>
    <dgm:pt modelId="{259DD2DF-192B-4E10-B684-64E6905B54F3}" type="pres">
      <dgm:prSet presAssocID="{2B48B3B0-637B-42BB-B0DE-1E7ABFF2BBCE}" presName="FiveNodes_1_text" presStyleLbl="node1" presStyleIdx="4" presStyleCnt="5">
        <dgm:presLayoutVars>
          <dgm:bulletEnabled val="1"/>
        </dgm:presLayoutVars>
      </dgm:prSet>
      <dgm:spPr>
        <a:prstGeom prst="flowChartTerminator">
          <a:avLst/>
        </a:prstGeom>
      </dgm:spPr>
    </dgm:pt>
    <dgm:pt modelId="{AC245DD4-239B-4E04-9ACD-B65DEC279FE2}" type="pres">
      <dgm:prSet presAssocID="{2B48B3B0-637B-42BB-B0DE-1E7ABFF2BBCE}" presName="FiveNodes_2_text" presStyleLbl="node1" presStyleIdx="4" presStyleCnt="5">
        <dgm:presLayoutVars>
          <dgm:bulletEnabled val="1"/>
        </dgm:presLayoutVars>
      </dgm:prSet>
      <dgm:spPr>
        <a:prstGeom prst="flowChartTerminator">
          <a:avLst/>
        </a:prstGeom>
      </dgm:spPr>
    </dgm:pt>
    <dgm:pt modelId="{02B3ED03-5371-4FBD-974C-26CBC93B6DCA}" type="pres">
      <dgm:prSet presAssocID="{2B48B3B0-637B-42BB-B0DE-1E7ABFF2BBCE}" presName="FiveNodes_3_text" presStyleLbl="node1" presStyleIdx="4" presStyleCnt="5">
        <dgm:presLayoutVars>
          <dgm:bulletEnabled val="1"/>
        </dgm:presLayoutVars>
      </dgm:prSet>
      <dgm:spPr>
        <a:prstGeom prst="flowChartTerminator">
          <a:avLst/>
        </a:prstGeom>
      </dgm:spPr>
    </dgm:pt>
    <dgm:pt modelId="{6BCCBB8E-90CD-43EB-8FDF-3A49D7950EC1}" type="pres">
      <dgm:prSet presAssocID="{2B48B3B0-637B-42BB-B0DE-1E7ABFF2BBCE}" presName="FiveNodes_4_text" presStyleLbl="node1" presStyleIdx="4" presStyleCnt="5">
        <dgm:presLayoutVars>
          <dgm:bulletEnabled val="1"/>
        </dgm:presLayoutVars>
      </dgm:prSet>
      <dgm:spPr>
        <a:prstGeom prst="flowChartTerminator">
          <a:avLst/>
        </a:prstGeom>
      </dgm:spPr>
    </dgm:pt>
    <dgm:pt modelId="{7DCF7B83-D003-45B3-95EB-56F85A3351FD}" type="pres">
      <dgm:prSet presAssocID="{2B48B3B0-637B-42BB-B0DE-1E7ABFF2BBCE}" presName="FiveNodes_5_text" presStyleLbl="node1" presStyleIdx="4" presStyleCnt="5">
        <dgm:presLayoutVars>
          <dgm:bulletEnabled val="1"/>
        </dgm:presLayoutVars>
      </dgm:prSet>
      <dgm:spPr>
        <a:prstGeom prst="flowChartTerminator">
          <a:avLst/>
        </a:prstGeom>
      </dgm:spPr>
    </dgm:pt>
  </dgm:ptLst>
  <dgm:cxnLst>
    <dgm:cxn modelId="{BC7B1801-EA7C-40A9-AF55-1AADC1A33025}" type="presOf" srcId="{1B3836A2-913C-4AC4-88ED-407C69EF94A7}" destId="{BF6CB53B-7CBA-4150-8C8A-D7824104145F}" srcOrd="0" destOrd="0" presId="urn:microsoft.com/office/officeart/2005/8/layout/vProcess5"/>
    <dgm:cxn modelId="{DC4B6B01-5C7B-45A5-A98B-D8E9E009D548}" type="presOf" srcId="{7E1CBF68-418F-433A-AF26-2D00270FA95C}" destId="{16FAFD02-DBCC-4FBF-AB69-14DC896CF88A}" srcOrd="0" destOrd="0" presId="urn:microsoft.com/office/officeart/2005/8/layout/vProcess5"/>
    <dgm:cxn modelId="{3CC9F201-6118-4FD8-A923-1FC747A5BDD8}" type="presOf" srcId="{5EB064E2-221E-4DE2-8066-B25E1B1D671F}" destId="{7DCF7B83-D003-45B3-95EB-56F85A3351FD}" srcOrd="1" destOrd="0" presId="urn:microsoft.com/office/officeart/2005/8/layout/vProcess5"/>
    <dgm:cxn modelId="{14B2A50C-CF31-4F99-974B-B2B49767CA22}" srcId="{2B48B3B0-637B-42BB-B0DE-1E7ABFF2BBCE}" destId="{A05D3368-E83A-4ABB-940E-1231AFC9DFF8}" srcOrd="1" destOrd="0" parTransId="{B77C4127-CEC8-48B0-B65D-57D295660D26}" sibTransId="{83AB9102-2BC1-490A-B905-11C46779A746}"/>
    <dgm:cxn modelId="{FFE2D30F-3EAB-49EF-96C3-7E8C3CDC88AD}" type="presOf" srcId="{438581F2-1AE4-498A-8238-765B49A38D07}" destId="{E606923E-EBDA-4E50-BF76-91F422397497}" srcOrd="0" destOrd="0" presId="urn:microsoft.com/office/officeart/2005/8/layout/vProcess5"/>
    <dgm:cxn modelId="{186C3430-F74D-4DAE-A274-69420EAD5E43}" srcId="{2B48B3B0-637B-42BB-B0DE-1E7ABFF2BBCE}" destId="{BB38A7F5-F128-48D5-8AE1-46958FA37BC6}" srcOrd="0" destOrd="0" parTransId="{5D03A5ED-2CC7-40E0-9172-873A2238D16B}" sibTransId="{7E1CBF68-418F-433A-AF26-2D00270FA95C}"/>
    <dgm:cxn modelId="{AAF4455F-5CB6-44D8-A1E6-B0B8B9A77BC1}" srcId="{2B48B3B0-637B-42BB-B0DE-1E7ABFF2BBCE}" destId="{438581F2-1AE4-498A-8238-765B49A38D07}" srcOrd="2" destOrd="0" parTransId="{8237886F-6131-4FDE-815B-BB89F60DEBE4}" sibTransId="{F89D9265-A609-4C42-916B-9E523754FDE0}"/>
    <dgm:cxn modelId="{02D5EE47-003F-4B3B-AA2C-E1A40DB82D7D}" type="presOf" srcId="{5EB064E2-221E-4DE2-8066-B25E1B1D671F}" destId="{0C2E7A9B-9FE5-4B89-92EF-0460E741AD26}" srcOrd="0" destOrd="0" presId="urn:microsoft.com/office/officeart/2005/8/layout/vProcess5"/>
    <dgm:cxn modelId="{84DB374E-E433-4F96-8978-C12F710FCA71}" type="presOf" srcId="{BB38A7F5-F128-48D5-8AE1-46958FA37BC6}" destId="{259DD2DF-192B-4E10-B684-64E6905B54F3}" srcOrd="1" destOrd="0" presId="urn:microsoft.com/office/officeart/2005/8/layout/vProcess5"/>
    <dgm:cxn modelId="{A41DE250-7F94-4346-B719-E7644F014140}" srcId="{2B48B3B0-637B-42BB-B0DE-1E7ABFF2BBCE}" destId="{1B3836A2-913C-4AC4-88ED-407C69EF94A7}" srcOrd="3" destOrd="0" parTransId="{F0FFCA0D-4099-403C-8A00-1CFC7098FC96}" sibTransId="{A8369336-DE5A-4B0B-8B99-EEEAD72A7486}"/>
    <dgm:cxn modelId="{8BBA1C52-37CD-4166-B607-C8D365D1CF9A}" type="presOf" srcId="{438581F2-1AE4-498A-8238-765B49A38D07}" destId="{02B3ED03-5371-4FBD-974C-26CBC93B6DCA}" srcOrd="1" destOrd="0" presId="urn:microsoft.com/office/officeart/2005/8/layout/vProcess5"/>
    <dgm:cxn modelId="{9E778D78-199A-4329-B570-4A080D0CFAE8}" type="presOf" srcId="{A05D3368-E83A-4ABB-940E-1231AFC9DFF8}" destId="{EC2DEAB2-97C4-4EB8-AF5E-75D59B5E486B}" srcOrd="0" destOrd="0" presId="urn:microsoft.com/office/officeart/2005/8/layout/vProcess5"/>
    <dgm:cxn modelId="{27078B81-91F0-4D31-855F-502F38AC6558}" type="presOf" srcId="{A8369336-DE5A-4B0B-8B99-EEEAD72A7486}" destId="{B940A8EA-DAC2-4CF1-9E85-DA2BC8236FED}" srcOrd="0" destOrd="0" presId="urn:microsoft.com/office/officeart/2005/8/layout/vProcess5"/>
    <dgm:cxn modelId="{F06B6484-C385-44EB-BDF4-EDB8940574F2}" type="presOf" srcId="{F89D9265-A609-4C42-916B-9E523754FDE0}" destId="{54E39A46-47C8-4498-A0B9-94B80AE35619}" srcOrd="0" destOrd="0" presId="urn:microsoft.com/office/officeart/2005/8/layout/vProcess5"/>
    <dgm:cxn modelId="{3ADE1B9A-D52A-45E4-A9B7-03303542A582}" type="presOf" srcId="{2B48B3B0-637B-42BB-B0DE-1E7ABFF2BBCE}" destId="{A810308D-BEA2-425B-A16B-822D4BE2E2CC}" srcOrd="0" destOrd="0" presId="urn:microsoft.com/office/officeart/2005/8/layout/vProcess5"/>
    <dgm:cxn modelId="{FA9427C5-39FA-491E-A28E-80DF35023B64}" type="presOf" srcId="{83AB9102-2BC1-490A-B905-11C46779A746}" destId="{7F5BD33E-3018-419E-B314-CD8E85455B0B}" srcOrd="0" destOrd="0" presId="urn:microsoft.com/office/officeart/2005/8/layout/vProcess5"/>
    <dgm:cxn modelId="{E56289D7-B3E0-4392-9817-93512042EAF3}" srcId="{2B48B3B0-637B-42BB-B0DE-1E7ABFF2BBCE}" destId="{5EB064E2-221E-4DE2-8066-B25E1B1D671F}" srcOrd="4" destOrd="0" parTransId="{BF301976-D7FD-4013-BEB2-A84B1EECEC9C}" sibTransId="{B021EBA9-4AE2-4D8A-A594-7B620D7DE166}"/>
    <dgm:cxn modelId="{D234F0EF-E3E6-4C5B-BB5A-402815633DE0}" type="presOf" srcId="{BB38A7F5-F128-48D5-8AE1-46958FA37BC6}" destId="{6AA44F9D-E4C6-4F04-B31C-058DC428AD15}" srcOrd="0" destOrd="0" presId="urn:microsoft.com/office/officeart/2005/8/layout/vProcess5"/>
    <dgm:cxn modelId="{0DFDBFFC-8695-4FB9-9C74-E1500925CEC5}" type="presOf" srcId="{1B3836A2-913C-4AC4-88ED-407C69EF94A7}" destId="{6BCCBB8E-90CD-43EB-8FDF-3A49D7950EC1}" srcOrd="1" destOrd="0" presId="urn:microsoft.com/office/officeart/2005/8/layout/vProcess5"/>
    <dgm:cxn modelId="{B5FD02FF-4EC5-45C9-BF03-743A783C845F}" type="presOf" srcId="{A05D3368-E83A-4ABB-940E-1231AFC9DFF8}" destId="{AC245DD4-239B-4E04-9ACD-B65DEC279FE2}" srcOrd="1" destOrd="0" presId="urn:microsoft.com/office/officeart/2005/8/layout/vProcess5"/>
    <dgm:cxn modelId="{154F56AF-E195-42A0-9990-CA3E00929199}" type="presParOf" srcId="{A810308D-BEA2-425B-A16B-822D4BE2E2CC}" destId="{AB3C6B59-EAB4-435C-B29E-41A5C00506E2}" srcOrd="0" destOrd="0" presId="urn:microsoft.com/office/officeart/2005/8/layout/vProcess5"/>
    <dgm:cxn modelId="{571D9FEB-C8DD-4BA0-83D2-5643FCDF43A5}" type="presParOf" srcId="{A810308D-BEA2-425B-A16B-822D4BE2E2CC}" destId="{6AA44F9D-E4C6-4F04-B31C-058DC428AD15}" srcOrd="1" destOrd="0" presId="urn:microsoft.com/office/officeart/2005/8/layout/vProcess5"/>
    <dgm:cxn modelId="{3025EF27-F94B-4B30-9A4D-0F6F8746D51D}" type="presParOf" srcId="{A810308D-BEA2-425B-A16B-822D4BE2E2CC}" destId="{EC2DEAB2-97C4-4EB8-AF5E-75D59B5E486B}" srcOrd="2" destOrd="0" presId="urn:microsoft.com/office/officeart/2005/8/layout/vProcess5"/>
    <dgm:cxn modelId="{66D3A946-09F9-4703-8C45-1B5E98376E6D}" type="presParOf" srcId="{A810308D-BEA2-425B-A16B-822D4BE2E2CC}" destId="{E606923E-EBDA-4E50-BF76-91F422397497}" srcOrd="3" destOrd="0" presId="urn:microsoft.com/office/officeart/2005/8/layout/vProcess5"/>
    <dgm:cxn modelId="{D82C9616-BE44-406C-A039-07AEF67231DF}" type="presParOf" srcId="{A810308D-BEA2-425B-A16B-822D4BE2E2CC}" destId="{BF6CB53B-7CBA-4150-8C8A-D7824104145F}" srcOrd="4" destOrd="0" presId="urn:microsoft.com/office/officeart/2005/8/layout/vProcess5"/>
    <dgm:cxn modelId="{76BF8EC1-12FC-4337-B0A6-130E9B4055D8}" type="presParOf" srcId="{A810308D-BEA2-425B-A16B-822D4BE2E2CC}" destId="{0C2E7A9B-9FE5-4B89-92EF-0460E741AD26}" srcOrd="5" destOrd="0" presId="urn:microsoft.com/office/officeart/2005/8/layout/vProcess5"/>
    <dgm:cxn modelId="{2291AE5C-5EB0-4559-AC82-326EB3FD0994}" type="presParOf" srcId="{A810308D-BEA2-425B-A16B-822D4BE2E2CC}" destId="{16FAFD02-DBCC-4FBF-AB69-14DC896CF88A}" srcOrd="6" destOrd="0" presId="urn:microsoft.com/office/officeart/2005/8/layout/vProcess5"/>
    <dgm:cxn modelId="{CEC505E9-803D-418B-89D1-1CF08BF28F29}" type="presParOf" srcId="{A810308D-BEA2-425B-A16B-822D4BE2E2CC}" destId="{7F5BD33E-3018-419E-B314-CD8E85455B0B}" srcOrd="7" destOrd="0" presId="urn:microsoft.com/office/officeart/2005/8/layout/vProcess5"/>
    <dgm:cxn modelId="{D25D64C0-3BEB-4FE2-84F6-42E7AB3035E6}" type="presParOf" srcId="{A810308D-BEA2-425B-A16B-822D4BE2E2CC}" destId="{54E39A46-47C8-4498-A0B9-94B80AE35619}" srcOrd="8" destOrd="0" presId="urn:microsoft.com/office/officeart/2005/8/layout/vProcess5"/>
    <dgm:cxn modelId="{649FC403-E0D5-4803-AF9D-32BA066B72E9}" type="presParOf" srcId="{A810308D-BEA2-425B-A16B-822D4BE2E2CC}" destId="{B940A8EA-DAC2-4CF1-9E85-DA2BC8236FED}" srcOrd="9" destOrd="0" presId="urn:microsoft.com/office/officeart/2005/8/layout/vProcess5"/>
    <dgm:cxn modelId="{D94B464F-8536-40C2-AC3C-E12086AB32A8}" type="presParOf" srcId="{A810308D-BEA2-425B-A16B-822D4BE2E2CC}" destId="{259DD2DF-192B-4E10-B684-64E6905B54F3}" srcOrd="10" destOrd="0" presId="urn:microsoft.com/office/officeart/2005/8/layout/vProcess5"/>
    <dgm:cxn modelId="{ABE5C886-0EC6-43D3-9517-D9383000FDDF}" type="presParOf" srcId="{A810308D-BEA2-425B-A16B-822D4BE2E2CC}" destId="{AC245DD4-239B-4E04-9ACD-B65DEC279FE2}" srcOrd="11" destOrd="0" presId="urn:microsoft.com/office/officeart/2005/8/layout/vProcess5"/>
    <dgm:cxn modelId="{35336A23-2FA4-45DA-94C0-83880A87282E}" type="presParOf" srcId="{A810308D-BEA2-425B-A16B-822D4BE2E2CC}" destId="{02B3ED03-5371-4FBD-974C-26CBC93B6DCA}" srcOrd="12" destOrd="0" presId="urn:microsoft.com/office/officeart/2005/8/layout/vProcess5"/>
    <dgm:cxn modelId="{70484082-BC64-40D8-8EF9-52E909C393AF}" type="presParOf" srcId="{A810308D-BEA2-425B-A16B-822D4BE2E2CC}" destId="{6BCCBB8E-90CD-43EB-8FDF-3A49D7950EC1}" srcOrd="13" destOrd="0" presId="urn:microsoft.com/office/officeart/2005/8/layout/vProcess5"/>
    <dgm:cxn modelId="{5701B975-C9CB-4B23-9A1B-470DD4D67E4E}" type="presParOf" srcId="{A810308D-BEA2-425B-A16B-822D4BE2E2CC}" destId="{7DCF7B83-D003-45B3-95EB-56F85A3351F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8B3B0-637B-42BB-B0DE-1E7ABFF2BBCE}"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BB38A7F5-F128-48D5-8AE1-46958FA37BC6}">
      <dgm:prSet phldrT="[Text]" custT="1"/>
      <dgm:spPr/>
      <dgm:t>
        <a:bodyPr rIns="0"/>
        <a:lstStyle/>
        <a:p>
          <a:pPr algn="ctr"/>
          <a:r>
            <a:rPr lang="en-US" sz="3200" b="1" dirty="0">
              <a:solidFill>
                <a:schemeClr val="tx1"/>
              </a:solidFill>
              <a:latin typeface="Times New Roman" panose="02020603050405020304" pitchFamily="18" charset="0"/>
              <a:cs typeface="Times New Roman" panose="02020603050405020304" pitchFamily="18" charset="0"/>
            </a:rPr>
            <a:t>The Holy Spirit </a:t>
          </a:r>
          <a:r>
            <a:rPr lang="en-US" sz="3200" b="1" cap="small" baseline="0" dirty="0">
              <a:solidFill>
                <a:schemeClr val="tx1"/>
              </a:solidFill>
              <a:latin typeface="Times New Roman" panose="02020603050405020304" pitchFamily="18" charset="0"/>
              <a:cs typeface="Times New Roman" panose="02020603050405020304" pitchFamily="18" charset="0"/>
            </a:rPr>
            <a:t>empowers</a:t>
          </a:r>
          <a:r>
            <a:rPr lang="en-US" sz="3200" b="1" dirty="0">
              <a:solidFill>
                <a:schemeClr val="tx1"/>
              </a:solidFill>
              <a:latin typeface="Times New Roman" panose="02020603050405020304" pitchFamily="18" charset="0"/>
              <a:cs typeface="Times New Roman" panose="02020603050405020304" pitchFamily="18" charset="0"/>
            </a:rPr>
            <a:t> you to do the right thing</a:t>
          </a:r>
        </a:p>
      </dgm:t>
    </dgm:pt>
    <dgm:pt modelId="{5D03A5ED-2CC7-40E0-9172-873A2238D16B}" type="parTrans" cxnId="{186C3430-F74D-4DAE-A274-69420EAD5E4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7E1CBF68-418F-433A-AF26-2D00270FA95C}" type="sibTrans" cxnId="{186C3430-F74D-4DAE-A274-69420EAD5E43}">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05D3368-E83A-4ABB-940E-1231AFC9DFF8}">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Focus</a:t>
          </a:r>
          <a:r>
            <a:rPr lang="en-US" sz="3200" b="1" dirty="0">
              <a:solidFill>
                <a:schemeClr val="tx1"/>
              </a:solidFill>
              <a:latin typeface="Times New Roman" panose="02020603050405020304" pitchFamily="18" charset="0"/>
              <a:cs typeface="Times New Roman" panose="02020603050405020304" pitchFamily="18" charset="0"/>
            </a:rPr>
            <a:t> your mind on what is right</a:t>
          </a:r>
        </a:p>
      </dgm:t>
    </dgm:pt>
    <dgm:pt modelId="{B77C4127-CEC8-48B0-B65D-57D295660D26}" type="parTrans" cxnId="{14B2A50C-CF31-4F99-974B-B2B49767CA22}">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83AB9102-2BC1-490A-B905-11C46779A746}" type="sibTrans" cxnId="{14B2A50C-CF31-4F99-974B-B2B49767CA22}">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438581F2-1AE4-498A-8238-765B49A38D0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Align</a:t>
          </a:r>
          <a:r>
            <a:rPr lang="en-US" sz="3200" b="1" dirty="0">
              <a:solidFill>
                <a:schemeClr val="tx1"/>
              </a:solidFill>
              <a:latin typeface="Times New Roman" panose="02020603050405020304" pitchFamily="18" charset="0"/>
              <a:cs typeface="Times New Roman" panose="02020603050405020304" pitchFamily="18" charset="0"/>
            </a:rPr>
            <a:t> your will with the Spirit’s will</a:t>
          </a:r>
        </a:p>
      </dgm:t>
    </dgm:pt>
    <dgm:pt modelId="{8237886F-6131-4FDE-815B-BB89F60DEBE4}" type="parTrans" cxnId="{AAF4455F-5CB6-44D8-A1E6-B0B8B9A77BC1}">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F89D9265-A609-4C42-916B-9E523754FDE0}" type="sibTrans" cxnId="{AAF4455F-5CB6-44D8-A1E6-B0B8B9A77BC1}">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1B3836A2-913C-4AC4-88ED-407C69EF94A7}">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Mark</a:t>
          </a:r>
          <a:r>
            <a:rPr lang="en-US" sz="3200" b="1" dirty="0">
              <a:solidFill>
                <a:schemeClr val="tx1"/>
              </a:solidFill>
              <a:latin typeface="Times New Roman" panose="02020603050405020304" pitchFamily="18" charset="0"/>
              <a:cs typeface="Times New Roman" panose="02020603050405020304" pitchFamily="18" charset="0"/>
            </a:rPr>
            <a:t> the deaths of specific selfish desires</a:t>
          </a:r>
        </a:p>
      </dgm:t>
    </dgm:pt>
    <dgm:pt modelId="{F0FFCA0D-4099-403C-8A00-1CFC7098FC96}" type="parTrans" cxnId="{A41DE250-7F94-4346-B719-E7644F014140}">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369336-DE5A-4B0B-8B99-EEEAD72A7486}" type="sibTrans" cxnId="{A41DE250-7F94-4346-B719-E7644F014140}">
      <dgm:prSet custT="1"/>
      <dgm:spPr>
        <a:noFill/>
        <a:ln>
          <a:noFill/>
        </a:ln>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5EB064E2-221E-4DE2-8066-B25E1B1D671F}">
      <dgm:prSet custT="1"/>
      <dgm:spPr/>
      <dgm:t>
        <a:bodyPr rIns="0"/>
        <a:lstStyle/>
        <a:p>
          <a:pPr algn="ctr"/>
          <a:r>
            <a:rPr lang="en-US" sz="3200" b="1" cap="small" baseline="0" dirty="0">
              <a:solidFill>
                <a:schemeClr val="tx1"/>
              </a:solidFill>
              <a:latin typeface="Times New Roman" panose="02020603050405020304" pitchFamily="18" charset="0"/>
              <a:cs typeface="Times New Roman" panose="02020603050405020304" pitchFamily="18" charset="0"/>
            </a:rPr>
            <a:t>Rest</a:t>
          </a:r>
          <a:r>
            <a:rPr lang="en-US" sz="3200" b="1" dirty="0">
              <a:solidFill>
                <a:schemeClr val="tx1"/>
              </a:solidFill>
              <a:latin typeface="Times New Roman" panose="02020603050405020304" pitchFamily="18" charset="0"/>
              <a:cs typeface="Times New Roman" panose="02020603050405020304" pitchFamily="18" charset="0"/>
            </a:rPr>
            <a:t> in your identity as God’s child</a:t>
          </a:r>
        </a:p>
      </dgm:t>
    </dgm:pt>
    <dgm:pt modelId="{BF301976-D7FD-4013-BEB2-A84B1EECEC9C}" type="par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B021EBA9-4AE2-4D8A-A594-7B620D7DE166}" type="sibTrans" cxnId="{E56289D7-B3E0-4392-9817-93512042EAF3}">
      <dgm:prSet/>
      <dgm:spPr/>
      <dgm:t>
        <a:bodyPr/>
        <a:lstStyle/>
        <a:p>
          <a:pPr algn="l"/>
          <a:endParaRPr lang="en-US" sz="3200" b="1">
            <a:solidFill>
              <a:schemeClr val="tx1"/>
            </a:solidFill>
            <a:latin typeface="Times New Roman" panose="02020603050405020304" pitchFamily="18" charset="0"/>
            <a:cs typeface="Times New Roman" panose="02020603050405020304" pitchFamily="18" charset="0"/>
          </a:endParaRPr>
        </a:p>
      </dgm:t>
    </dgm:pt>
    <dgm:pt modelId="{A810308D-BEA2-425B-A16B-822D4BE2E2CC}" type="pres">
      <dgm:prSet presAssocID="{2B48B3B0-637B-42BB-B0DE-1E7ABFF2BBCE}" presName="outerComposite" presStyleCnt="0">
        <dgm:presLayoutVars>
          <dgm:chMax val="5"/>
          <dgm:dir/>
          <dgm:resizeHandles val="exact"/>
        </dgm:presLayoutVars>
      </dgm:prSet>
      <dgm:spPr/>
    </dgm:pt>
    <dgm:pt modelId="{AB3C6B59-EAB4-435C-B29E-41A5C00506E2}" type="pres">
      <dgm:prSet presAssocID="{2B48B3B0-637B-42BB-B0DE-1E7ABFF2BBCE}" presName="dummyMaxCanvas" presStyleCnt="0">
        <dgm:presLayoutVars/>
      </dgm:prSet>
      <dgm:spPr/>
    </dgm:pt>
    <dgm:pt modelId="{6AA44F9D-E4C6-4F04-B31C-058DC428AD15}" type="pres">
      <dgm:prSet presAssocID="{2B48B3B0-637B-42BB-B0DE-1E7ABFF2BBCE}" presName="FiveNodes_1" presStyleLbl="node1" presStyleIdx="0" presStyleCnt="5">
        <dgm:presLayoutVars>
          <dgm:bulletEnabled val="1"/>
        </dgm:presLayoutVars>
      </dgm:prSet>
      <dgm:spPr>
        <a:prstGeom prst="flowChartTerminator">
          <a:avLst/>
        </a:prstGeom>
      </dgm:spPr>
    </dgm:pt>
    <dgm:pt modelId="{EC2DEAB2-97C4-4EB8-AF5E-75D59B5E486B}" type="pres">
      <dgm:prSet presAssocID="{2B48B3B0-637B-42BB-B0DE-1E7ABFF2BBCE}" presName="FiveNodes_2" presStyleLbl="node1" presStyleIdx="1" presStyleCnt="5">
        <dgm:presLayoutVars>
          <dgm:bulletEnabled val="1"/>
        </dgm:presLayoutVars>
      </dgm:prSet>
      <dgm:spPr>
        <a:prstGeom prst="flowChartTerminator">
          <a:avLst/>
        </a:prstGeom>
      </dgm:spPr>
    </dgm:pt>
    <dgm:pt modelId="{E606923E-EBDA-4E50-BF76-91F422397497}" type="pres">
      <dgm:prSet presAssocID="{2B48B3B0-637B-42BB-B0DE-1E7ABFF2BBCE}" presName="FiveNodes_3" presStyleLbl="node1" presStyleIdx="2" presStyleCnt="5">
        <dgm:presLayoutVars>
          <dgm:bulletEnabled val="1"/>
        </dgm:presLayoutVars>
      </dgm:prSet>
      <dgm:spPr>
        <a:prstGeom prst="flowChartTerminator">
          <a:avLst/>
        </a:prstGeom>
      </dgm:spPr>
    </dgm:pt>
    <dgm:pt modelId="{BF6CB53B-7CBA-4150-8C8A-D7824104145F}" type="pres">
      <dgm:prSet presAssocID="{2B48B3B0-637B-42BB-B0DE-1E7ABFF2BBCE}" presName="FiveNodes_4" presStyleLbl="node1" presStyleIdx="3" presStyleCnt="5">
        <dgm:presLayoutVars>
          <dgm:bulletEnabled val="1"/>
        </dgm:presLayoutVars>
      </dgm:prSet>
      <dgm:spPr>
        <a:prstGeom prst="flowChartTerminator">
          <a:avLst/>
        </a:prstGeom>
      </dgm:spPr>
    </dgm:pt>
    <dgm:pt modelId="{0C2E7A9B-9FE5-4B89-92EF-0460E741AD26}" type="pres">
      <dgm:prSet presAssocID="{2B48B3B0-637B-42BB-B0DE-1E7ABFF2BBCE}" presName="FiveNodes_5" presStyleLbl="node1" presStyleIdx="4" presStyleCnt="5">
        <dgm:presLayoutVars>
          <dgm:bulletEnabled val="1"/>
        </dgm:presLayoutVars>
      </dgm:prSet>
      <dgm:spPr>
        <a:prstGeom prst="flowChartTerminator">
          <a:avLst/>
        </a:prstGeom>
      </dgm:spPr>
    </dgm:pt>
    <dgm:pt modelId="{16FAFD02-DBCC-4FBF-AB69-14DC896CF88A}" type="pres">
      <dgm:prSet presAssocID="{2B48B3B0-637B-42BB-B0DE-1E7ABFF2BBCE}" presName="FiveConn_1-2" presStyleLbl="fgAccFollowNode1" presStyleIdx="0" presStyleCnt="4">
        <dgm:presLayoutVars>
          <dgm:bulletEnabled val="1"/>
        </dgm:presLayoutVars>
      </dgm:prSet>
      <dgm:spPr/>
    </dgm:pt>
    <dgm:pt modelId="{7F5BD33E-3018-419E-B314-CD8E85455B0B}" type="pres">
      <dgm:prSet presAssocID="{2B48B3B0-637B-42BB-B0DE-1E7ABFF2BBCE}" presName="FiveConn_2-3" presStyleLbl="fgAccFollowNode1" presStyleIdx="1" presStyleCnt="4">
        <dgm:presLayoutVars>
          <dgm:bulletEnabled val="1"/>
        </dgm:presLayoutVars>
      </dgm:prSet>
      <dgm:spPr/>
    </dgm:pt>
    <dgm:pt modelId="{54E39A46-47C8-4498-A0B9-94B80AE35619}" type="pres">
      <dgm:prSet presAssocID="{2B48B3B0-637B-42BB-B0DE-1E7ABFF2BBCE}" presName="FiveConn_3-4" presStyleLbl="fgAccFollowNode1" presStyleIdx="2" presStyleCnt="4">
        <dgm:presLayoutVars>
          <dgm:bulletEnabled val="1"/>
        </dgm:presLayoutVars>
      </dgm:prSet>
      <dgm:spPr/>
    </dgm:pt>
    <dgm:pt modelId="{B940A8EA-DAC2-4CF1-9E85-DA2BC8236FED}" type="pres">
      <dgm:prSet presAssocID="{2B48B3B0-637B-42BB-B0DE-1E7ABFF2BBCE}" presName="FiveConn_4-5" presStyleLbl="fgAccFollowNode1" presStyleIdx="3" presStyleCnt="4">
        <dgm:presLayoutVars>
          <dgm:bulletEnabled val="1"/>
        </dgm:presLayoutVars>
      </dgm:prSet>
      <dgm:spPr/>
    </dgm:pt>
    <dgm:pt modelId="{259DD2DF-192B-4E10-B684-64E6905B54F3}" type="pres">
      <dgm:prSet presAssocID="{2B48B3B0-637B-42BB-B0DE-1E7ABFF2BBCE}" presName="FiveNodes_1_text" presStyleLbl="node1" presStyleIdx="4" presStyleCnt="5">
        <dgm:presLayoutVars>
          <dgm:bulletEnabled val="1"/>
        </dgm:presLayoutVars>
      </dgm:prSet>
      <dgm:spPr>
        <a:prstGeom prst="flowChartTerminator">
          <a:avLst/>
        </a:prstGeom>
      </dgm:spPr>
    </dgm:pt>
    <dgm:pt modelId="{AC245DD4-239B-4E04-9ACD-B65DEC279FE2}" type="pres">
      <dgm:prSet presAssocID="{2B48B3B0-637B-42BB-B0DE-1E7ABFF2BBCE}" presName="FiveNodes_2_text" presStyleLbl="node1" presStyleIdx="4" presStyleCnt="5">
        <dgm:presLayoutVars>
          <dgm:bulletEnabled val="1"/>
        </dgm:presLayoutVars>
      </dgm:prSet>
      <dgm:spPr>
        <a:prstGeom prst="flowChartTerminator">
          <a:avLst/>
        </a:prstGeom>
      </dgm:spPr>
    </dgm:pt>
    <dgm:pt modelId="{02B3ED03-5371-4FBD-974C-26CBC93B6DCA}" type="pres">
      <dgm:prSet presAssocID="{2B48B3B0-637B-42BB-B0DE-1E7ABFF2BBCE}" presName="FiveNodes_3_text" presStyleLbl="node1" presStyleIdx="4" presStyleCnt="5">
        <dgm:presLayoutVars>
          <dgm:bulletEnabled val="1"/>
        </dgm:presLayoutVars>
      </dgm:prSet>
      <dgm:spPr>
        <a:prstGeom prst="flowChartTerminator">
          <a:avLst/>
        </a:prstGeom>
      </dgm:spPr>
    </dgm:pt>
    <dgm:pt modelId="{6BCCBB8E-90CD-43EB-8FDF-3A49D7950EC1}" type="pres">
      <dgm:prSet presAssocID="{2B48B3B0-637B-42BB-B0DE-1E7ABFF2BBCE}" presName="FiveNodes_4_text" presStyleLbl="node1" presStyleIdx="4" presStyleCnt="5">
        <dgm:presLayoutVars>
          <dgm:bulletEnabled val="1"/>
        </dgm:presLayoutVars>
      </dgm:prSet>
      <dgm:spPr>
        <a:prstGeom prst="flowChartTerminator">
          <a:avLst/>
        </a:prstGeom>
      </dgm:spPr>
    </dgm:pt>
    <dgm:pt modelId="{7DCF7B83-D003-45B3-95EB-56F85A3351FD}" type="pres">
      <dgm:prSet presAssocID="{2B48B3B0-637B-42BB-B0DE-1E7ABFF2BBCE}" presName="FiveNodes_5_text" presStyleLbl="node1" presStyleIdx="4" presStyleCnt="5">
        <dgm:presLayoutVars>
          <dgm:bulletEnabled val="1"/>
        </dgm:presLayoutVars>
      </dgm:prSet>
      <dgm:spPr>
        <a:prstGeom prst="flowChartTerminator">
          <a:avLst/>
        </a:prstGeom>
      </dgm:spPr>
    </dgm:pt>
  </dgm:ptLst>
  <dgm:cxnLst>
    <dgm:cxn modelId="{C6FCA90B-CBAC-45A4-8874-79B086A47482}" type="presOf" srcId="{BB38A7F5-F128-48D5-8AE1-46958FA37BC6}" destId="{6AA44F9D-E4C6-4F04-B31C-058DC428AD15}" srcOrd="0" destOrd="0" presId="urn:microsoft.com/office/officeart/2005/8/layout/vProcess5"/>
    <dgm:cxn modelId="{14B2A50C-CF31-4F99-974B-B2B49767CA22}" srcId="{2B48B3B0-637B-42BB-B0DE-1E7ABFF2BBCE}" destId="{A05D3368-E83A-4ABB-940E-1231AFC9DFF8}" srcOrd="1" destOrd="0" parTransId="{B77C4127-CEC8-48B0-B65D-57D295660D26}" sibTransId="{83AB9102-2BC1-490A-B905-11C46779A746}"/>
    <dgm:cxn modelId="{A6407617-1583-4F38-B785-93074C0E0859}" type="presOf" srcId="{83AB9102-2BC1-490A-B905-11C46779A746}" destId="{7F5BD33E-3018-419E-B314-CD8E85455B0B}" srcOrd="0" destOrd="0" presId="urn:microsoft.com/office/officeart/2005/8/layout/vProcess5"/>
    <dgm:cxn modelId="{4F93C322-5F82-493E-AA93-E1520CAB5EB4}" type="presOf" srcId="{5EB064E2-221E-4DE2-8066-B25E1B1D671F}" destId="{0C2E7A9B-9FE5-4B89-92EF-0460E741AD26}" srcOrd="0" destOrd="0" presId="urn:microsoft.com/office/officeart/2005/8/layout/vProcess5"/>
    <dgm:cxn modelId="{2CD4092F-2D37-4343-A89A-ED18B307F40F}" type="presOf" srcId="{1B3836A2-913C-4AC4-88ED-407C69EF94A7}" destId="{6BCCBB8E-90CD-43EB-8FDF-3A49D7950EC1}" srcOrd="1" destOrd="0" presId="urn:microsoft.com/office/officeart/2005/8/layout/vProcess5"/>
    <dgm:cxn modelId="{186C3430-F74D-4DAE-A274-69420EAD5E43}" srcId="{2B48B3B0-637B-42BB-B0DE-1E7ABFF2BBCE}" destId="{BB38A7F5-F128-48D5-8AE1-46958FA37BC6}" srcOrd="0" destOrd="0" parTransId="{5D03A5ED-2CC7-40E0-9172-873A2238D16B}" sibTransId="{7E1CBF68-418F-433A-AF26-2D00270FA95C}"/>
    <dgm:cxn modelId="{4BE14332-CE27-49CA-A62A-7F9FCA4EF682}" type="presOf" srcId="{1B3836A2-913C-4AC4-88ED-407C69EF94A7}" destId="{BF6CB53B-7CBA-4150-8C8A-D7824104145F}" srcOrd="0" destOrd="0" presId="urn:microsoft.com/office/officeart/2005/8/layout/vProcess5"/>
    <dgm:cxn modelId="{2C04E639-A624-4652-AB6D-EBFB2BDF713F}" type="presOf" srcId="{5EB064E2-221E-4DE2-8066-B25E1B1D671F}" destId="{7DCF7B83-D003-45B3-95EB-56F85A3351FD}" srcOrd="1" destOrd="0" presId="urn:microsoft.com/office/officeart/2005/8/layout/vProcess5"/>
    <dgm:cxn modelId="{AAF4455F-5CB6-44D8-A1E6-B0B8B9A77BC1}" srcId="{2B48B3B0-637B-42BB-B0DE-1E7ABFF2BBCE}" destId="{438581F2-1AE4-498A-8238-765B49A38D07}" srcOrd="2" destOrd="0" parTransId="{8237886F-6131-4FDE-815B-BB89F60DEBE4}" sibTransId="{F89D9265-A609-4C42-916B-9E523754FDE0}"/>
    <dgm:cxn modelId="{C9979D48-2B29-4C42-967A-CB24566F43A3}" type="presOf" srcId="{2B48B3B0-637B-42BB-B0DE-1E7ABFF2BBCE}" destId="{A810308D-BEA2-425B-A16B-822D4BE2E2CC}" srcOrd="0" destOrd="0" presId="urn:microsoft.com/office/officeart/2005/8/layout/vProcess5"/>
    <dgm:cxn modelId="{A41DE250-7F94-4346-B719-E7644F014140}" srcId="{2B48B3B0-637B-42BB-B0DE-1E7ABFF2BBCE}" destId="{1B3836A2-913C-4AC4-88ED-407C69EF94A7}" srcOrd="3" destOrd="0" parTransId="{F0FFCA0D-4099-403C-8A00-1CFC7098FC96}" sibTransId="{A8369336-DE5A-4B0B-8B99-EEEAD72A7486}"/>
    <dgm:cxn modelId="{5FA71258-7188-4FD8-BE8D-2BCD226B7074}" type="presOf" srcId="{A8369336-DE5A-4B0B-8B99-EEEAD72A7486}" destId="{B940A8EA-DAC2-4CF1-9E85-DA2BC8236FED}" srcOrd="0" destOrd="0" presId="urn:microsoft.com/office/officeart/2005/8/layout/vProcess5"/>
    <dgm:cxn modelId="{A832069B-C838-4CD2-AB80-500D28E1F607}" type="presOf" srcId="{7E1CBF68-418F-433A-AF26-2D00270FA95C}" destId="{16FAFD02-DBCC-4FBF-AB69-14DC896CF88A}" srcOrd="0" destOrd="0" presId="urn:microsoft.com/office/officeart/2005/8/layout/vProcess5"/>
    <dgm:cxn modelId="{D80A80A4-8222-4394-95F6-3CC28BBADA37}" type="presOf" srcId="{438581F2-1AE4-498A-8238-765B49A38D07}" destId="{02B3ED03-5371-4FBD-974C-26CBC93B6DCA}" srcOrd="1" destOrd="0" presId="urn:microsoft.com/office/officeart/2005/8/layout/vProcess5"/>
    <dgm:cxn modelId="{A6C654B4-7D91-45DE-9F6B-BCCC96EF8FC1}" type="presOf" srcId="{A05D3368-E83A-4ABB-940E-1231AFC9DFF8}" destId="{EC2DEAB2-97C4-4EB8-AF5E-75D59B5E486B}" srcOrd="0" destOrd="0" presId="urn:microsoft.com/office/officeart/2005/8/layout/vProcess5"/>
    <dgm:cxn modelId="{442C66B7-E664-4B5D-A430-B292AB9F0E24}" type="presOf" srcId="{F89D9265-A609-4C42-916B-9E523754FDE0}" destId="{54E39A46-47C8-4498-A0B9-94B80AE35619}" srcOrd="0" destOrd="0" presId="urn:microsoft.com/office/officeart/2005/8/layout/vProcess5"/>
    <dgm:cxn modelId="{EA2214C1-2B82-409F-8CA3-C48A9A17E32D}" type="presOf" srcId="{A05D3368-E83A-4ABB-940E-1231AFC9DFF8}" destId="{AC245DD4-239B-4E04-9ACD-B65DEC279FE2}" srcOrd="1" destOrd="0" presId="urn:microsoft.com/office/officeart/2005/8/layout/vProcess5"/>
    <dgm:cxn modelId="{E56289D7-B3E0-4392-9817-93512042EAF3}" srcId="{2B48B3B0-637B-42BB-B0DE-1E7ABFF2BBCE}" destId="{5EB064E2-221E-4DE2-8066-B25E1B1D671F}" srcOrd="4" destOrd="0" parTransId="{BF301976-D7FD-4013-BEB2-A84B1EECEC9C}" sibTransId="{B021EBA9-4AE2-4D8A-A594-7B620D7DE166}"/>
    <dgm:cxn modelId="{322A67DD-8FDC-4FEC-A56E-208FC44769B6}" type="presOf" srcId="{BB38A7F5-F128-48D5-8AE1-46958FA37BC6}" destId="{259DD2DF-192B-4E10-B684-64E6905B54F3}" srcOrd="1" destOrd="0" presId="urn:microsoft.com/office/officeart/2005/8/layout/vProcess5"/>
    <dgm:cxn modelId="{645446FE-88DC-4988-95C0-7424D6C345F8}" type="presOf" srcId="{438581F2-1AE4-498A-8238-765B49A38D07}" destId="{E606923E-EBDA-4E50-BF76-91F422397497}" srcOrd="0" destOrd="0" presId="urn:microsoft.com/office/officeart/2005/8/layout/vProcess5"/>
    <dgm:cxn modelId="{9720F409-BED2-4AC0-A904-29C07363A5D5}" type="presParOf" srcId="{A810308D-BEA2-425B-A16B-822D4BE2E2CC}" destId="{AB3C6B59-EAB4-435C-B29E-41A5C00506E2}" srcOrd="0" destOrd="0" presId="urn:microsoft.com/office/officeart/2005/8/layout/vProcess5"/>
    <dgm:cxn modelId="{3EA815A0-5AAC-4CB8-A7DA-FA3D528DEA13}" type="presParOf" srcId="{A810308D-BEA2-425B-A16B-822D4BE2E2CC}" destId="{6AA44F9D-E4C6-4F04-B31C-058DC428AD15}" srcOrd="1" destOrd="0" presId="urn:microsoft.com/office/officeart/2005/8/layout/vProcess5"/>
    <dgm:cxn modelId="{C39D52A3-EBD4-44A3-AEB1-867216E862BA}" type="presParOf" srcId="{A810308D-BEA2-425B-A16B-822D4BE2E2CC}" destId="{EC2DEAB2-97C4-4EB8-AF5E-75D59B5E486B}" srcOrd="2" destOrd="0" presId="urn:microsoft.com/office/officeart/2005/8/layout/vProcess5"/>
    <dgm:cxn modelId="{4B3D7F2C-31AE-44BE-AF97-E0228E73AE35}" type="presParOf" srcId="{A810308D-BEA2-425B-A16B-822D4BE2E2CC}" destId="{E606923E-EBDA-4E50-BF76-91F422397497}" srcOrd="3" destOrd="0" presId="urn:microsoft.com/office/officeart/2005/8/layout/vProcess5"/>
    <dgm:cxn modelId="{369C1AE1-8B02-415F-9E09-25278FDC7F4B}" type="presParOf" srcId="{A810308D-BEA2-425B-A16B-822D4BE2E2CC}" destId="{BF6CB53B-7CBA-4150-8C8A-D7824104145F}" srcOrd="4" destOrd="0" presId="urn:microsoft.com/office/officeart/2005/8/layout/vProcess5"/>
    <dgm:cxn modelId="{A0A86E57-98FE-4551-9F1A-EA02AE9EFB26}" type="presParOf" srcId="{A810308D-BEA2-425B-A16B-822D4BE2E2CC}" destId="{0C2E7A9B-9FE5-4B89-92EF-0460E741AD26}" srcOrd="5" destOrd="0" presId="urn:microsoft.com/office/officeart/2005/8/layout/vProcess5"/>
    <dgm:cxn modelId="{5B4A827E-323C-4BF2-9A46-5A0AF38BDD39}" type="presParOf" srcId="{A810308D-BEA2-425B-A16B-822D4BE2E2CC}" destId="{16FAFD02-DBCC-4FBF-AB69-14DC896CF88A}" srcOrd="6" destOrd="0" presId="urn:microsoft.com/office/officeart/2005/8/layout/vProcess5"/>
    <dgm:cxn modelId="{CE6633D5-6239-4DE2-9C3F-8EFA7AB3F074}" type="presParOf" srcId="{A810308D-BEA2-425B-A16B-822D4BE2E2CC}" destId="{7F5BD33E-3018-419E-B314-CD8E85455B0B}" srcOrd="7" destOrd="0" presId="urn:microsoft.com/office/officeart/2005/8/layout/vProcess5"/>
    <dgm:cxn modelId="{B78142EA-6100-4A2D-9FE4-0A70DBA52F04}" type="presParOf" srcId="{A810308D-BEA2-425B-A16B-822D4BE2E2CC}" destId="{54E39A46-47C8-4498-A0B9-94B80AE35619}" srcOrd="8" destOrd="0" presId="urn:microsoft.com/office/officeart/2005/8/layout/vProcess5"/>
    <dgm:cxn modelId="{9995FF87-3080-4E36-99B7-82BC3ECA7BCE}" type="presParOf" srcId="{A810308D-BEA2-425B-A16B-822D4BE2E2CC}" destId="{B940A8EA-DAC2-4CF1-9E85-DA2BC8236FED}" srcOrd="9" destOrd="0" presId="urn:microsoft.com/office/officeart/2005/8/layout/vProcess5"/>
    <dgm:cxn modelId="{B713CE3D-34A4-4A57-BFB9-C5B7C1E9F0BB}" type="presParOf" srcId="{A810308D-BEA2-425B-A16B-822D4BE2E2CC}" destId="{259DD2DF-192B-4E10-B684-64E6905B54F3}" srcOrd="10" destOrd="0" presId="urn:microsoft.com/office/officeart/2005/8/layout/vProcess5"/>
    <dgm:cxn modelId="{FA1BC180-179A-4A9B-A271-8B681FFB34D1}" type="presParOf" srcId="{A810308D-BEA2-425B-A16B-822D4BE2E2CC}" destId="{AC245DD4-239B-4E04-9ACD-B65DEC279FE2}" srcOrd="11" destOrd="0" presId="urn:microsoft.com/office/officeart/2005/8/layout/vProcess5"/>
    <dgm:cxn modelId="{CB4D1B30-AE0D-4B5C-9149-07F14C0346B1}" type="presParOf" srcId="{A810308D-BEA2-425B-A16B-822D4BE2E2CC}" destId="{02B3ED03-5371-4FBD-974C-26CBC93B6DCA}" srcOrd="12" destOrd="0" presId="urn:microsoft.com/office/officeart/2005/8/layout/vProcess5"/>
    <dgm:cxn modelId="{AEA70240-1039-4884-A6AB-676474BCCFF3}" type="presParOf" srcId="{A810308D-BEA2-425B-A16B-822D4BE2E2CC}" destId="{6BCCBB8E-90CD-43EB-8FDF-3A49D7950EC1}" srcOrd="13" destOrd="0" presId="urn:microsoft.com/office/officeart/2005/8/layout/vProcess5"/>
    <dgm:cxn modelId="{6E2A871C-4069-4A58-94E8-601E2A4FEA4A}" type="presParOf" srcId="{A810308D-BEA2-425B-A16B-822D4BE2E2CC}" destId="{7DCF7B83-D003-45B3-95EB-56F85A3351F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4F9D-E4C6-4F04-B31C-058DC428AD15}">
      <dsp:nvSpPr>
        <dsp:cNvPr id="0" name=""/>
        <dsp:cNvSpPr/>
      </dsp:nvSpPr>
      <dsp:spPr>
        <a:xfrm>
          <a:off x="0" y="0"/>
          <a:ext cx="6865841" cy="1017224"/>
        </a:xfrm>
        <a:prstGeom prst="flowChartTerminator">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a:t>
          </a:r>
          <a:r>
            <a:rPr lang="en-US" sz="3200" b="1" kern="1200" cap="small" baseline="0" dirty="0">
              <a:solidFill>
                <a:schemeClr val="tx1"/>
              </a:solidFill>
              <a:latin typeface="Times New Roman" panose="02020603050405020304" pitchFamily="18" charset="0"/>
              <a:cs typeface="Times New Roman" panose="02020603050405020304" pitchFamily="18" charset="0"/>
            </a:rPr>
            <a:t>empowers</a:t>
          </a:r>
          <a:r>
            <a:rPr lang="en-US" sz="3200" b="1" kern="1200" dirty="0">
              <a:solidFill>
                <a:schemeClr val="tx1"/>
              </a:solidFill>
              <a:latin typeface="Times New Roman" panose="02020603050405020304" pitchFamily="18" charset="0"/>
              <a:cs typeface="Times New Roman" panose="02020603050405020304" pitchFamily="18" charset="0"/>
            </a:rPr>
            <a:t> you to do the right thing</a:t>
          </a:r>
        </a:p>
      </dsp:txBody>
      <dsp:txXfrm>
        <a:off x="269051" y="148957"/>
        <a:ext cx="5170646" cy="719310"/>
      </dsp:txXfrm>
    </dsp:sp>
    <dsp:sp modelId="{EC2DEAB2-97C4-4EB8-AF5E-75D59B5E486B}">
      <dsp:nvSpPr>
        <dsp:cNvPr id="0" name=""/>
        <dsp:cNvSpPr/>
      </dsp:nvSpPr>
      <dsp:spPr>
        <a:xfrm>
          <a:off x="512708" y="1158505"/>
          <a:ext cx="6865841" cy="1017224"/>
        </a:xfrm>
        <a:prstGeom prst="flowChartTerminator">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80967" y="1307462"/>
        <a:ext cx="5155418" cy="719310"/>
      </dsp:txXfrm>
    </dsp:sp>
    <dsp:sp modelId="{E606923E-EBDA-4E50-BF76-91F422397497}">
      <dsp:nvSpPr>
        <dsp:cNvPr id="0" name=""/>
        <dsp:cNvSpPr/>
      </dsp:nvSpPr>
      <dsp:spPr>
        <a:xfrm>
          <a:off x="1025417" y="2317011"/>
          <a:ext cx="6865841" cy="1017224"/>
        </a:xfrm>
        <a:prstGeom prst="flowChartTerminator">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293676" y="2465968"/>
        <a:ext cx="5155418" cy="719310"/>
      </dsp:txXfrm>
    </dsp:sp>
    <dsp:sp modelId="{BF6CB53B-7CBA-4150-8C8A-D7824104145F}">
      <dsp:nvSpPr>
        <dsp:cNvPr id="0" name=""/>
        <dsp:cNvSpPr/>
      </dsp:nvSpPr>
      <dsp:spPr>
        <a:xfrm>
          <a:off x="1538126" y="3475516"/>
          <a:ext cx="6865841" cy="1017224"/>
        </a:xfrm>
        <a:prstGeom prst="flowChartTerminator">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806385" y="3624473"/>
        <a:ext cx="5155418" cy="719310"/>
      </dsp:txXfrm>
    </dsp:sp>
    <dsp:sp modelId="{0C2E7A9B-9FE5-4B89-92EF-0460E741AD26}">
      <dsp:nvSpPr>
        <dsp:cNvPr id="0" name=""/>
        <dsp:cNvSpPr/>
      </dsp:nvSpPr>
      <dsp:spPr>
        <a:xfrm>
          <a:off x="2050835" y="4634022"/>
          <a:ext cx="6865841" cy="1017224"/>
        </a:xfrm>
        <a:prstGeom prst="flowChartTerminator">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2319094" y="4782979"/>
        <a:ext cx="5155418" cy="719310"/>
      </dsp:txXfrm>
    </dsp:sp>
    <dsp:sp modelId="{16FAFD02-DBCC-4FBF-AB69-14DC896CF88A}">
      <dsp:nvSpPr>
        <dsp:cNvPr id="0" name=""/>
        <dsp:cNvSpPr/>
      </dsp:nvSpPr>
      <dsp:spPr>
        <a:xfrm>
          <a:off x="6204645" y="743138"/>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353414" y="743138"/>
        <a:ext cx="363657" cy="497549"/>
      </dsp:txXfrm>
    </dsp:sp>
    <dsp:sp modelId="{7F5BD33E-3018-419E-B314-CD8E85455B0B}">
      <dsp:nvSpPr>
        <dsp:cNvPr id="0" name=""/>
        <dsp:cNvSpPr/>
      </dsp:nvSpPr>
      <dsp:spPr>
        <a:xfrm>
          <a:off x="6717354" y="190164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866123" y="1901644"/>
        <a:ext cx="363657" cy="497549"/>
      </dsp:txXfrm>
    </dsp:sp>
    <dsp:sp modelId="{54E39A46-47C8-4498-A0B9-94B80AE35619}">
      <dsp:nvSpPr>
        <dsp:cNvPr id="0" name=""/>
        <dsp:cNvSpPr/>
      </dsp:nvSpPr>
      <dsp:spPr>
        <a:xfrm>
          <a:off x="7230063" y="3043196"/>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378832" y="3043196"/>
        <a:ext cx="363657" cy="497549"/>
      </dsp:txXfrm>
    </dsp:sp>
    <dsp:sp modelId="{B940A8EA-DAC2-4CF1-9E85-DA2BC8236FED}">
      <dsp:nvSpPr>
        <dsp:cNvPr id="0" name=""/>
        <dsp:cNvSpPr/>
      </dsp:nvSpPr>
      <dsp:spPr>
        <a:xfrm>
          <a:off x="7742772" y="421300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891541" y="4213004"/>
        <a:ext cx="363657" cy="497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4F9D-E4C6-4F04-B31C-058DC428AD15}">
      <dsp:nvSpPr>
        <dsp:cNvPr id="0" name=""/>
        <dsp:cNvSpPr/>
      </dsp:nvSpPr>
      <dsp:spPr>
        <a:xfrm>
          <a:off x="0" y="0"/>
          <a:ext cx="6865841" cy="1017224"/>
        </a:xfrm>
        <a:prstGeom prst="flowChartTerminator">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a:t>
          </a:r>
          <a:r>
            <a:rPr lang="en-US" sz="3200" b="1" kern="1200" cap="small" baseline="0" dirty="0">
              <a:solidFill>
                <a:schemeClr val="tx1"/>
              </a:solidFill>
              <a:latin typeface="Times New Roman" panose="02020603050405020304" pitchFamily="18" charset="0"/>
              <a:cs typeface="Times New Roman" panose="02020603050405020304" pitchFamily="18" charset="0"/>
            </a:rPr>
            <a:t>empowers</a:t>
          </a:r>
          <a:r>
            <a:rPr lang="en-US" sz="3200" b="1" kern="1200" dirty="0">
              <a:solidFill>
                <a:schemeClr val="tx1"/>
              </a:solidFill>
              <a:latin typeface="Times New Roman" panose="02020603050405020304" pitchFamily="18" charset="0"/>
              <a:cs typeface="Times New Roman" panose="02020603050405020304" pitchFamily="18" charset="0"/>
            </a:rPr>
            <a:t> you to do the right thing</a:t>
          </a:r>
        </a:p>
      </dsp:txBody>
      <dsp:txXfrm>
        <a:off x="269051" y="148957"/>
        <a:ext cx="5170646" cy="719310"/>
      </dsp:txXfrm>
    </dsp:sp>
    <dsp:sp modelId="{EC2DEAB2-97C4-4EB8-AF5E-75D59B5E486B}">
      <dsp:nvSpPr>
        <dsp:cNvPr id="0" name=""/>
        <dsp:cNvSpPr/>
      </dsp:nvSpPr>
      <dsp:spPr>
        <a:xfrm>
          <a:off x="512708" y="1158505"/>
          <a:ext cx="6865841" cy="1017224"/>
        </a:xfrm>
        <a:prstGeom prst="flowChartTerminator">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Focus</a:t>
          </a:r>
          <a:r>
            <a:rPr lang="en-US" sz="3200" b="1" kern="1200" dirty="0">
              <a:solidFill>
                <a:schemeClr val="tx1"/>
              </a:solidFill>
              <a:latin typeface="Times New Roman" panose="02020603050405020304" pitchFamily="18" charset="0"/>
              <a:cs typeface="Times New Roman" panose="02020603050405020304" pitchFamily="18" charset="0"/>
            </a:rPr>
            <a:t> your mind on what is right</a:t>
          </a:r>
        </a:p>
      </dsp:txBody>
      <dsp:txXfrm>
        <a:off x="780967" y="1307462"/>
        <a:ext cx="5155418" cy="719310"/>
      </dsp:txXfrm>
    </dsp:sp>
    <dsp:sp modelId="{E606923E-EBDA-4E50-BF76-91F422397497}">
      <dsp:nvSpPr>
        <dsp:cNvPr id="0" name=""/>
        <dsp:cNvSpPr/>
      </dsp:nvSpPr>
      <dsp:spPr>
        <a:xfrm>
          <a:off x="1025417" y="2317011"/>
          <a:ext cx="6865841" cy="1017224"/>
        </a:xfrm>
        <a:prstGeom prst="flowChartTerminator">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293676" y="2465968"/>
        <a:ext cx="5155418" cy="719310"/>
      </dsp:txXfrm>
    </dsp:sp>
    <dsp:sp modelId="{BF6CB53B-7CBA-4150-8C8A-D7824104145F}">
      <dsp:nvSpPr>
        <dsp:cNvPr id="0" name=""/>
        <dsp:cNvSpPr/>
      </dsp:nvSpPr>
      <dsp:spPr>
        <a:xfrm>
          <a:off x="1538126" y="3475516"/>
          <a:ext cx="6865841" cy="1017224"/>
        </a:xfrm>
        <a:prstGeom prst="flowChartTerminator">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806385" y="3624473"/>
        <a:ext cx="5155418" cy="719310"/>
      </dsp:txXfrm>
    </dsp:sp>
    <dsp:sp modelId="{0C2E7A9B-9FE5-4B89-92EF-0460E741AD26}">
      <dsp:nvSpPr>
        <dsp:cNvPr id="0" name=""/>
        <dsp:cNvSpPr/>
      </dsp:nvSpPr>
      <dsp:spPr>
        <a:xfrm>
          <a:off x="2050835" y="4634022"/>
          <a:ext cx="6865841" cy="1017224"/>
        </a:xfrm>
        <a:prstGeom prst="flowChartTerminator">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2319094" y="4782979"/>
        <a:ext cx="5155418" cy="719310"/>
      </dsp:txXfrm>
    </dsp:sp>
    <dsp:sp modelId="{16FAFD02-DBCC-4FBF-AB69-14DC896CF88A}">
      <dsp:nvSpPr>
        <dsp:cNvPr id="0" name=""/>
        <dsp:cNvSpPr/>
      </dsp:nvSpPr>
      <dsp:spPr>
        <a:xfrm>
          <a:off x="6204645" y="743138"/>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353414" y="743138"/>
        <a:ext cx="363657" cy="497549"/>
      </dsp:txXfrm>
    </dsp:sp>
    <dsp:sp modelId="{7F5BD33E-3018-419E-B314-CD8E85455B0B}">
      <dsp:nvSpPr>
        <dsp:cNvPr id="0" name=""/>
        <dsp:cNvSpPr/>
      </dsp:nvSpPr>
      <dsp:spPr>
        <a:xfrm>
          <a:off x="6717354" y="190164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866123" y="1901644"/>
        <a:ext cx="363657" cy="497549"/>
      </dsp:txXfrm>
    </dsp:sp>
    <dsp:sp modelId="{54E39A46-47C8-4498-A0B9-94B80AE35619}">
      <dsp:nvSpPr>
        <dsp:cNvPr id="0" name=""/>
        <dsp:cNvSpPr/>
      </dsp:nvSpPr>
      <dsp:spPr>
        <a:xfrm>
          <a:off x="7230063" y="3043196"/>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378832" y="3043196"/>
        <a:ext cx="363657" cy="497549"/>
      </dsp:txXfrm>
    </dsp:sp>
    <dsp:sp modelId="{B940A8EA-DAC2-4CF1-9E85-DA2BC8236FED}">
      <dsp:nvSpPr>
        <dsp:cNvPr id="0" name=""/>
        <dsp:cNvSpPr/>
      </dsp:nvSpPr>
      <dsp:spPr>
        <a:xfrm>
          <a:off x="7742772" y="421300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891541" y="4213004"/>
        <a:ext cx="363657" cy="497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4F9D-E4C6-4F04-B31C-058DC428AD15}">
      <dsp:nvSpPr>
        <dsp:cNvPr id="0" name=""/>
        <dsp:cNvSpPr/>
      </dsp:nvSpPr>
      <dsp:spPr>
        <a:xfrm>
          <a:off x="0" y="0"/>
          <a:ext cx="6865841" cy="1017224"/>
        </a:xfrm>
        <a:prstGeom prst="flowChartTerminator">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a:t>
          </a:r>
          <a:r>
            <a:rPr lang="en-US" sz="3200" b="1" kern="1200" cap="small" baseline="0" dirty="0">
              <a:solidFill>
                <a:schemeClr val="tx1"/>
              </a:solidFill>
              <a:latin typeface="Times New Roman" panose="02020603050405020304" pitchFamily="18" charset="0"/>
              <a:cs typeface="Times New Roman" panose="02020603050405020304" pitchFamily="18" charset="0"/>
            </a:rPr>
            <a:t>empowers</a:t>
          </a:r>
          <a:r>
            <a:rPr lang="en-US" sz="3200" b="1" kern="1200" dirty="0">
              <a:solidFill>
                <a:schemeClr val="tx1"/>
              </a:solidFill>
              <a:latin typeface="Times New Roman" panose="02020603050405020304" pitchFamily="18" charset="0"/>
              <a:cs typeface="Times New Roman" panose="02020603050405020304" pitchFamily="18" charset="0"/>
            </a:rPr>
            <a:t> you to do the right thing</a:t>
          </a:r>
        </a:p>
      </dsp:txBody>
      <dsp:txXfrm>
        <a:off x="269051" y="148957"/>
        <a:ext cx="5170646" cy="719310"/>
      </dsp:txXfrm>
    </dsp:sp>
    <dsp:sp modelId="{EC2DEAB2-97C4-4EB8-AF5E-75D59B5E486B}">
      <dsp:nvSpPr>
        <dsp:cNvPr id="0" name=""/>
        <dsp:cNvSpPr/>
      </dsp:nvSpPr>
      <dsp:spPr>
        <a:xfrm>
          <a:off x="512708" y="1158505"/>
          <a:ext cx="6865841" cy="1017224"/>
        </a:xfrm>
        <a:prstGeom prst="flowChartTerminator">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Focus</a:t>
          </a:r>
          <a:r>
            <a:rPr lang="en-US" sz="3200" b="1" kern="1200" dirty="0">
              <a:solidFill>
                <a:schemeClr val="tx1"/>
              </a:solidFill>
              <a:latin typeface="Times New Roman" panose="02020603050405020304" pitchFamily="18" charset="0"/>
              <a:cs typeface="Times New Roman" panose="02020603050405020304" pitchFamily="18" charset="0"/>
            </a:rPr>
            <a:t> your mind on what is right</a:t>
          </a:r>
        </a:p>
      </dsp:txBody>
      <dsp:txXfrm>
        <a:off x="780967" y="1307462"/>
        <a:ext cx="5155418" cy="719310"/>
      </dsp:txXfrm>
    </dsp:sp>
    <dsp:sp modelId="{E606923E-EBDA-4E50-BF76-91F422397497}">
      <dsp:nvSpPr>
        <dsp:cNvPr id="0" name=""/>
        <dsp:cNvSpPr/>
      </dsp:nvSpPr>
      <dsp:spPr>
        <a:xfrm>
          <a:off x="1025417" y="2317011"/>
          <a:ext cx="6865841" cy="1017224"/>
        </a:xfrm>
        <a:prstGeom prst="flowChartTerminator">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Align</a:t>
          </a:r>
          <a:r>
            <a:rPr lang="en-US" sz="3200" b="1" kern="1200" dirty="0">
              <a:solidFill>
                <a:schemeClr val="tx1"/>
              </a:solidFill>
              <a:latin typeface="Times New Roman" panose="02020603050405020304" pitchFamily="18" charset="0"/>
              <a:cs typeface="Times New Roman" panose="02020603050405020304" pitchFamily="18" charset="0"/>
            </a:rPr>
            <a:t> your will with the Spirit’s will</a:t>
          </a:r>
        </a:p>
      </dsp:txBody>
      <dsp:txXfrm>
        <a:off x="1293676" y="2465968"/>
        <a:ext cx="5155418" cy="719310"/>
      </dsp:txXfrm>
    </dsp:sp>
    <dsp:sp modelId="{BF6CB53B-7CBA-4150-8C8A-D7824104145F}">
      <dsp:nvSpPr>
        <dsp:cNvPr id="0" name=""/>
        <dsp:cNvSpPr/>
      </dsp:nvSpPr>
      <dsp:spPr>
        <a:xfrm>
          <a:off x="1538126" y="3475516"/>
          <a:ext cx="6865841" cy="1017224"/>
        </a:xfrm>
        <a:prstGeom prst="flowChartTerminator">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Mark</a:t>
          </a:r>
          <a:r>
            <a:rPr lang="en-US" sz="3200" b="1" kern="1200" dirty="0">
              <a:solidFill>
                <a:schemeClr val="tx1"/>
              </a:solidFill>
              <a:latin typeface="Times New Roman" panose="02020603050405020304" pitchFamily="18" charset="0"/>
              <a:cs typeface="Times New Roman" panose="02020603050405020304" pitchFamily="18" charset="0"/>
            </a:rPr>
            <a:t> the deaths of specific selfish desires</a:t>
          </a:r>
        </a:p>
      </dsp:txBody>
      <dsp:txXfrm>
        <a:off x="1806385" y="3624473"/>
        <a:ext cx="5155418" cy="719310"/>
      </dsp:txXfrm>
    </dsp:sp>
    <dsp:sp modelId="{0C2E7A9B-9FE5-4B89-92EF-0460E741AD26}">
      <dsp:nvSpPr>
        <dsp:cNvPr id="0" name=""/>
        <dsp:cNvSpPr/>
      </dsp:nvSpPr>
      <dsp:spPr>
        <a:xfrm>
          <a:off x="2050835" y="4634022"/>
          <a:ext cx="6865841" cy="1017224"/>
        </a:xfrm>
        <a:prstGeom prst="flowChartTerminator">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 </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2319094" y="4782979"/>
        <a:ext cx="5155418" cy="719310"/>
      </dsp:txXfrm>
    </dsp:sp>
    <dsp:sp modelId="{16FAFD02-DBCC-4FBF-AB69-14DC896CF88A}">
      <dsp:nvSpPr>
        <dsp:cNvPr id="0" name=""/>
        <dsp:cNvSpPr/>
      </dsp:nvSpPr>
      <dsp:spPr>
        <a:xfrm>
          <a:off x="6204645" y="743138"/>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353414" y="743138"/>
        <a:ext cx="363657" cy="497549"/>
      </dsp:txXfrm>
    </dsp:sp>
    <dsp:sp modelId="{7F5BD33E-3018-419E-B314-CD8E85455B0B}">
      <dsp:nvSpPr>
        <dsp:cNvPr id="0" name=""/>
        <dsp:cNvSpPr/>
      </dsp:nvSpPr>
      <dsp:spPr>
        <a:xfrm>
          <a:off x="6717354" y="190164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866123" y="1901644"/>
        <a:ext cx="363657" cy="497549"/>
      </dsp:txXfrm>
    </dsp:sp>
    <dsp:sp modelId="{54E39A46-47C8-4498-A0B9-94B80AE35619}">
      <dsp:nvSpPr>
        <dsp:cNvPr id="0" name=""/>
        <dsp:cNvSpPr/>
      </dsp:nvSpPr>
      <dsp:spPr>
        <a:xfrm>
          <a:off x="7230063" y="3043196"/>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378832" y="3043196"/>
        <a:ext cx="363657" cy="497549"/>
      </dsp:txXfrm>
    </dsp:sp>
    <dsp:sp modelId="{B940A8EA-DAC2-4CF1-9E85-DA2BC8236FED}">
      <dsp:nvSpPr>
        <dsp:cNvPr id="0" name=""/>
        <dsp:cNvSpPr/>
      </dsp:nvSpPr>
      <dsp:spPr>
        <a:xfrm>
          <a:off x="7742772" y="421300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891541" y="4213004"/>
        <a:ext cx="363657" cy="497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4F9D-E4C6-4F04-B31C-058DC428AD15}">
      <dsp:nvSpPr>
        <dsp:cNvPr id="0" name=""/>
        <dsp:cNvSpPr/>
      </dsp:nvSpPr>
      <dsp:spPr>
        <a:xfrm>
          <a:off x="0" y="0"/>
          <a:ext cx="6865841" cy="1017224"/>
        </a:xfrm>
        <a:prstGeom prst="flowChartTerminator">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The Holy Spirit </a:t>
          </a:r>
          <a:r>
            <a:rPr lang="en-US" sz="3200" b="1" kern="1200" cap="small" baseline="0" dirty="0">
              <a:solidFill>
                <a:schemeClr val="tx1"/>
              </a:solidFill>
              <a:latin typeface="Times New Roman" panose="02020603050405020304" pitchFamily="18" charset="0"/>
              <a:cs typeface="Times New Roman" panose="02020603050405020304" pitchFamily="18" charset="0"/>
            </a:rPr>
            <a:t>empowers</a:t>
          </a:r>
          <a:r>
            <a:rPr lang="en-US" sz="3200" b="1" kern="1200" dirty="0">
              <a:solidFill>
                <a:schemeClr val="tx1"/>
              </a:solidFill>
              <a:latin typeface="Times New Roman" panose="02020603050405020304" pitchFamily="18" charset="0"/>
              <a:cs typeface="Times New Roman" panose="02020603050405020304" pitchFamily="18" charset="0"/>
            </a:rPr>
            <a:t> you to do the right thing</a:t>
          </a:r>
        </a:p>
      </dsp:txBody>
      <dsp:txXfrm>
        <a:off x="269051" y="148957"/>
        <a:ext cx="5170646" cy="719310"/>
      </dsp:txXfrm>
    </dsp:sp>
    <dsp:sp modelId="{EC2DEAB2-97C4-4EB8-AF5E-75D59B5E486B}">
      <dsp:nvSpPr>
        <dsp:cNvPr id="0" name=""/>
        <dsp:cNvSpPr/>
      </dsp:nvSpPr>
      <dsp:spPr>
        <a:xfrm>
          <a:off x="512708" y="1158505"/>
          <a:ext cx="6865841" cy="1017224"/>
        </a:xfrm>
        <a:prstGeom prst="flowChartTerminator">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Focus</a:t>
          </a:r>
          <a:r>
            <a:rPr lang="en-US" sz="3200" b="1" kern="1200" dirty="0">
              <a:solidFill>
                <a:schemeClr val="tx1"/>
              </a:solidFill>
              <a:latin typeface="Times New Roman" panose="02020603050405020304" pitchFamily="18" charset="0"/>
              <a:cs typeface="Times New Roman" panose="02020603050405020304" pitchFamily="18" charset="0"/>
            </a:rPr>
            <a:t> your mind on what is right</a:t>
          </a:r>
        </a:p>
      </dsp:txBody>
      <dsp:txXfrm>
        <a:off x="780967" y="1307462"/>
        <a:ext cx="5155418" cy="719310"/>
      </dsp:txXfrm>
    </dsp:sp>
    <dsp:sp modelId="{E606923E-EBDA-4E50-BF76-91F422397497}">
      <dsp:nvSpPr>
        <dsp:cNvPr id="0" name=""/>
        <dsp:cNvSpPr/>
      </dsp:nvSpPr>
      <dsp:spPr>
        <a:xfrm>
          <a:off x="1025417" y="2317011"/>
          <a:ext cx="6865841" cy="1017224"/>
        </a:xfrm>
        <a:prstGeom prst="flowChartTerminator">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Align</a:t>
          </a:r>
          <a:r>
            <a:rPr lang="en-US" sz="3200" b="1" kern="1200" dirty="0">
              <a:solidFill>
                <a:schemeClr val="tx1"/>
              </a:solidFill>
              <a:latin typeface="Times New Roman" panose="02020603050405020304" pitchFamily="18" charset="0"/>
              <a:cs typeface="Times New Roman" panose="02020603050405020304" pitchFamily="18" charset="0"/>
            </a:rPr>
            <a:t> your will with the Spirit’s will</a:t>
          </a:r>
        </a:p>
      </dsp:txBody>
      <dsp:txXfrm>
        <a:off x="1293676" y="2465968"/>
        <a:ext cx="5155418" cy="719310"/>
      </dsp:txXfrm>
    </dsp:sp>
    <dsp:sp modelId="{BF6CB53B-7CBA-4150-8C8A-D7824104145F}">
      <dsp:nvSpPr>
        <dsp:cNvPr id="0" name=""/>
        <dsp:cNvSpPr/>
      </dsp:nvSpPr>
      <dsp:spPr>
        <a:xfrm>
          <a:off x="1538126" y="3475516"/>
          <a:ext cx="6865841" cy="1017224"/>
        </a:xfrm>
        <a:prstGeom prst="flowChartTerminator">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Mark</a:t>
          </a:r>
          <a:r>
            <a:rPr lang="en-US" sz="3200" b="1" kern="1200" dirty="0">
              <a:solidFill>
                <a:schemeClr val="tx1"/>
              </a:solidFill>
              <a:latin typeface="Times New Roman" panose="02020603050405020304" pitchFamily="18" charset="0"/>
              <a:cs typeface="Times New Roman" panose="02020603050405020304" pitchFamily="18" charset="0"/>
            </a:rPr>
            <a:t> the deaths of specific selfish desires</a:t>
          </a:r>
        </a:p>
      </dsp:txBody>
      <dsp:txXfrm>
        <a:off x="1806385" y="3624473"/>
        <a:ext cx="5155418" cy="719310"/>
      </dsp:txXfrm>
    </dsp:sp>
    <dsp:sp modelId="{0C2E7A9B-9FE5-4B89-92EF-0460E741AD26}">
      <dsp:nvSpPr>
        <dsp:cNvPr id="0" name=""/>
        <dsp:cNvSpPr/>
      </dsp:nvSpPr>
      <dsp:spPr>
        <a:xfrm>
          <a:off x="2050835" y="4634022"/>
          <a:ext cx="6865841" cy="1017224"/>
        </a:xfrm>
        <a:prstGeom prst="flowChartTerminator">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solidFill>
                <a:schemeClr val="tx1"/>
              </a:solidFill>
              <a:latin typeface="Times New Roman" panose="02020603050405020304" pitchFamily="18" charset="0"/>
              <a:cs typeface="Times New Roman" panose="02020603050405020304" pitchFamily="18" charset="0"/>
            </a:rPr>
            <a:t>Rest</a:t>
          </a:r>
          <a:r>
            <a:rPr lang="en-US" sz="3200" b="1" kern="1200" dirty="0">
              <a:solidFill>
                <a:schemeClr val="tx1"/>
              </a:solidFill>
              <a:latin typeface="Times New Roman" panose="02020603050405020304" pitchFamily="18" charset="0"/>
              <a:cs typeface="Times New Roman" panose="02020603050405020304" pitchFamily="18" charset="0"/>
            </a:rPr>
            <a:t> in your identity as God’s child</a:t>
          </a:r>
        </a:p>
      </dsp:txBody>
      <dsp:txXfrm>
        <a:off x="2319094" y="4782979"/>
        <a:ext cx="5155418" cy="719310"/>
      </dsp:txXfrm>
    </dsp:sp>
    <dsp:sp modelId="{16FAFD02-DBCC-4FBF-AB69-14DC896CF88A}">
      <dsp:nvSpPr>
        <dsp:cNvPr id="0" name=""/>
        <dsp:cNvSpPr/>
      </dsp:nvSpPr>
      <dsp:spPr>
        <a:xfrm>
          <a:off x="6204645" y="743138"/>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353414" y="743138"/>
        <a:ext cx="363657" cy="497549"/>
      </dsp:txXfrm>
    </dsp:sp>
    <dsp:sp modelId="{7F5BD33E-3018-419E-B314-CD8E85455B0B}">
      <dsp:nvSpPr>
        <dsp:cNvPr id="0" name=""/>
        <dsp:cNvSpPr/>
      </dsp:nvSpPr>
      <dsp:spPr>
        <a:xfrm>
          <a:off x="6717354" y="190164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6866123" y="1901644"/>
        <a:ext cx="363657" cy="497549"/>
      </dsp:txXfrm>
    </dsp:sp>
    <dsp:sp modelId="{54E39A46-47C8-4498-A0B9-94B80AE35619}">
      <dsp:nvSpPr>
        <dsp:cNvPr id="0" name=""/>
        <dsp:cNvSpPr/>
      </dsp:nvSpPr>
      <dsp:spPr>
        <a:xfrm>
          <a:off x="7230063" y="3043196"/>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378832" y="3043196"/>
        <a:ext cx="363657" cy="497549"/>
      </dsp:txXfrm>
    </dsp:sp>
    <dsp:sp modelId="{B940A8EA-DAC2-4CF1-9E85-DA2BC8236FED}">
      <dsp:nvSpPr>
        <dsp:cNvPr id="0" name=""/>
        <dsp:cNvSpPr/>
      </dsp:nvSpPr>
      <dsp:spPr>
        <a:xfrm>
          <a:off x="7742772" y="4213004"/>
          <a:ext cx="661195" cy="661195"/>
        </a:xfrm>
        <a:prstGeom prst="downArrow">
          <a:avLst>
            <a:gd name="adj1" fmla="val 55000"/>
            <a:gd name="adj2" fmla="val 45000"/>
          </a:avLst>
        </a:prstGeom>
        <a:noFill/>
        <a:ln w="635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endParaRPr lang="en-US" sz="3200" b="1" kern="1200">
            <a:solidFill>
              <a:schemeClr val="tx1"/>
            </a:solidFill>
            <a:latin typeface="Times New Roman" panose="02020603050405020304" pitchFamily="18" charset="0"/>
            <a:cs typeface="Times New Roman" panose="02020603050405020304" pitchFamily="18" charset="0"/>
          </a:endParaRPr>
        </a:p>
      </dsp:txBody>
      <dsp:txXfrm>
        <a:off x="7891541" y="4213004"/>
        <a:ext cx="363657" cy="4975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1831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88364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540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775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5DDA1-11EB-41EF-B6A3-57D635C06651}"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2344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5DDA1-11EB-41EF-B6A3-57D635C06651}"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0100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5DDA1-11EB-41EF-B6A3-57D635C06651}"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143439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5DDA1-11EB-41EF-B6A3-57D635C06651}"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5809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5DDA1-11EB-41EF-B6A3-57D635C06651}"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4403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7324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0492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5DDA1-11EB-41EF-B6A3-57D635C06651}" type="datetimeFigureOut">
              <a:rPr lang="en-US" smtClean="0"/>
              <a:t>7/13/2017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0C00-D0C5-4251-A72A-A4D2944A7039}" type="slidenum">
              <a:rPr lang="en-US" smtClean="0"/>
              <a:t>‹#›</a:t>
            </a:fld>
            <a:endParaRPr lang="en-US"/>
          </a:p>
        </p:txBody>
      </p:sp>
    </p:spTree>
    <p:extLst>
      <p:ext uri="{BB962C8B-B14F-4D97-AF65-F5344CB8AC3E}">
        <p14:creationId xmlns:p14="http://schemas.microsoft.com/office/powerpoint/2010/main" val="368533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2353" t="13943" r="29265" b="11820"/>
          <a:stretch/>
        </p:blipFill>
        <p:spPr>
          <a:xfrm>
            <a:off x="3248903" y="1048871"/>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 y="60102"/>
            <a:ext cx="9144001"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Winning the Inner War</a:t>
            </a:r>
          </a:p>
        </p:txBody>
      </p:sp>
      <p:sp>
        <p:nvSpPr>
          <p:cNvPr id="5" name="Rectangle 4"/>
          <p:cNvSpPr/>
          <p:nvPr/>
        </p:nvSpPr>
        <p:spPr>
          <a:xfrm>
            <a:off x="100849" y="5031232"/>
            <a:ext cx="8942295" cy="1815882"/>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Galatians 5:17 (CEB) “A person’s selfish desires are set against the Spirit, and the Spirit is set against one’s selfish desires. They are opposed to each other, so you shouldn’t do whatever you want to do.”</a:t>
            </a:r>
            <a:endParaRPr lang="en-US"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19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5509200"/>
          </a:xfrm>
          <a:prstGeom prst="rect">
            <a:avLst/>
          </a:prstGeom>
        </p:spPr>
        <p:txBody>
          <a:bodyPr wrap="square">
            <a:spAutoFit/>
          </a:bodyPr>
          <a:lstStyle/>
          <a:p>
            <a:pPr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Now the way we live is based on the Spirit, not based on selfishness.</a:t>
            </a:r>
            <a:r>
              <a:rPr lang="en-US" sz="3200" baseline="30000" dirty="0">
                <a:latin typeface="Times New Roman" panose="02020603050405020304" pitchFamily="18" charset="0"/>
                <a:ea typeface="Times New Roman" panose="02020603050405020304" pitchFamily="18" charset="0"/>
              </a:rPr>
              <a:t> 5 </a:t>
            </a:r>
            <a:r>
              <a:rPr lang="en-US" sz="3200" dirty="0">
                <a:latin typeface="Times New Roman" panose="02020603050405020304" pitchFamily="18" charset="0"/>
                <a:ea typeface="Times New Roman" panose="02020603050405020304" pitchFamily="18" charset="0"/>
              </a:rPr>
              <a:t>People whose lives are based on selfishness think about selfish things, but people whose lives are based on the Spirit think about things that are related to the Spirit.</a:t>
            </a:r>
            <a:r>
              <a:rPr lang="en-US" sz="3200" baseline="30000" dirty="0">
                <a:latin typeface="Times New Roman" panose="02020603050405020304" pitchFamily="18" charset="0"/>
                <a:ea typeface="Times New Roman" panose="02020603050405020304" pitchFamily="18" charset="0"/>
              </a:rPr>
              <a:t> 6 </a:t>
            </a:r>
            <a:r>
              <a:rPr lang="en-US" sz="3200" dirty="0">
                <a:latin typeface="Times New Roman" panose="02020603050405020304" pitchFamily="18" charset="0"/>
                <a:ea typeface="Times New Roman" panose="02020603050405020304" pitchFamily="18" charset="0"/>
              </a:rPr>
              <a:t>The attitude that comes from selfishness leads to death, but the attitude that comes from the Spirit leads to life and peace.</a:t>
            </a:r>
            <a:r>
              <a:rPr lang="en-US" sz="3200" baseline="30000" dirty="0">
                <a:latin typeface="Times New Roman" panose="02020603050405020304" pitchFamily="18" charset="0"/>
                <a:ea typeface="Times New Roman" panose="02020603050405020304" pitchFamily="18" charset="0"/>
              </a:rPr>
              <a:t> 7 </a:t>
            </a:r>
            <a:r>
              <a:rPr lang="en-US" sz="3200" dirty="0">
                <a:latin typeface="Times New Roman" panose="02020603050405020304" pitchFamily="18" charset="0"/>
                <a:ea typeface="Times New Roman" panose="02020603050405020304" pitchFamily="18" charset="0"/>
              </a:rPr>
              <a:t>So the attitude that comes from selfishness is hostile to God. It doesn’t submit to God’s Law, because it can’t.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People who are self centered aren’t able to please God.</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147495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8941" y="624207"/>
            <a:ext cx="8754035" cy="6186309"/>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9 </a:t>
            </a:r>
            <a:r>
              <a:rPr lang="en-US" sz="3600" dirty="0">
                <a:latin typeface="Times New Roman" panose="02020603050405020304" pitchFamily="18" charset="0"/>
                <a:ea typeface="Times New Roman" panose="02020603050405020304" pitchFamily="18" charset="0"/>
              </a:rPr>
              <a:t>But you aren’t self centered. Instead you are in the Spirit, if in fact God’s Spirit lives in you. If anyone doesn’t have the Spirit of Christ, they don’t belong to him. </a:t>
            </a:r>
            <a:r>
              <a:rPr lang="en-US" sz="3600" baseline="30000" dirty="0">
                <a:latin typeface="Times New Roman" panose="02020603050405020304" pitchFamily="18" charset="0"/>
                <a:ea typeface="Times New Roman" panose="02020603050405020304" pitchFamily="18" charset="0"/>
              </a:rPr>
              <a:t>10 </a:t>
            </a:r>
            <a:r>
              <a:rPr lang="en-US" sz="3600" dirty="0">
                <a:latin typeface="Times New Roman" panose="02020603050405020304" pitchFamily="18" charset="0"/>
                <a:ea typeface="Times New Roman" panose="02020603050405020304" pitchFamily="18" charset="0"/>
              </a:rPr>
              <a:t>If Christ is in you, the Spirit is your life because of God’s righteousness, but the body is dead because of sin. </a:t>
            </a:r>
            <a:r>
              <a:rPr lang="en-US" sz="3600" baseline="30000" dirty="0">
                <a:latin typeface="Times New Roman" panose="02020603050405020304" pitchFamily="18" charset="0"/>
                <a:ea typeface="Times New Roman" panose="02020603050405020304" pitchFamily="18" charset="0"/>
              </a:rPr>
              <a:t>11 </a:t>
            </a:r>
            <a:r>
              <a:rPr lang="en-US" sz="3600" dirty="0">
                <a:latin typeface="Times New Roman" panose="02020603050405020304" pitchFamily="18" charset="0"/>
                <a:ea typeface="Times New Roman" panose="02020603050405020304" pitchFamily="18" charset="0"/>
              </a:rPr>
              <a:t>If the Spirit of the One who raised Jesus from the dead lives in you, the One who raised Christ from the dead will give life to your human bodies also, through His Spirit that lives in you.</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161397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3970318"/>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12 </a:t>
            </a:r>
            <a:r>
              <a:rPr lang="en-US" sz="3600" dirty="0">
                <a:latin typeface="Times New Roman" panose="02020603050405020304" pitchFamily="18" charset="0"/>
                <a:ea typeface="Times New Roman" panose="02020603050405020304" pitchFamily="18" charset="0"/>
              </a:rPr>
              <a:t>So then, brothers and sisters, we have an obligation, but it isn’t an obligation to ourselves to live our lives on the basis of selfishness. </a:t>
            </a:r>
            <a:r>
              <a:rPr lang="en-US" sz="3600" baseline="30000" dirty="0">
                <a:latin typeface="Times New Roman" panose="02020603050405020304" pitchFamily="18" charset="0"/>
                <a:ea typeface="Times New Roman" panose="02020603050405020304" pitchFamily="18" charset="0"/>
              </a:rPr>
              <a:t>13 </a:t>
            </a:r>
            <a:r>
              <a:rPr lang="en-US" sz="3600" dirty="0">
                <a:latin typeface="Times New Roman" panose="02020603050405020304" pitchFamily="18" charset="0"/>
                <a:ea typeface="Times New Roman" panose="02020603050405020304" pitchFamily="18" charset="0"/>
              </a:rPr>
              <a:t>If you live on the basis of selfishness, you are going to die. But if by the Spirit you put to death the actions of the body, you will live.</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324259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Winning the Inner War</a:t>
            </a:r>
          </a:p>
        </p:txBody>
      </p:sp>
      <p:graphicFrame>
        <p:nvGraphicFramePr>
          <p:cNvPr id="7" name="Diagram 6"/>
          <p:cNvGraphicFramePr/>
          <p:nvPr>
            <p:extLst>
              <p:ext uri="{D42A27DB-BD31-4B8C-83A1-F6EECF244321}">
                <p14:modId xmlns:p14="http://schemas.microsoft.com/office/powerpoint/2010/main" val="3683145328"/>
              </p:ext>
            </p:extLst>
          </p:nvPr>
        </p:nvGraphicFramePr>
        <p:xfrm>
          <a:off x="119746" y="1099177"/>
          <a:ext cx="8916677" cy="565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153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9282" y="643616"/>
            <a:ext cx="8754035" cy="6186309"/>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14 </a:t>
            </a:r>
            <a:r>
              <a:rPr lang="en-US" sz="3600" dirty="0">
                <a:latin typeface="Times New Roman" panose="02020603050405020304" pitchFamily="18" charset="0"/>
                <a:ea typeface="Times New Roman" panose="02020603050405020304" pitchFamily="18" charset="0"/>
              </a:rPr>
              <a:t>All who are led by God’s Spirit are God’s sons and daughters. </a:t>
            </a:r>
            <a:r>
              <a:rPr lang="en-US" sz="3600" baseline="30000" dirty="0">
                <a:latin typeface="Times New Roman" panose="02020603050405020304" pitchFamily="18" charset="0"/>
                <a:ea typeface="Times New Roman" panose="02020603050405020304" pitchFamily="18" charset="0"/>
              </a:rPr>
              <a:t>15 </a:t>
            </a:r>
            <a:r>
              <a:rPr lang="en-US" sz="3600" dirty="0">
                <a:latin typeface="Times New Roman" panose="02020603050405020304" pitchFamily="18" charset="0"/>
                <a:ea typeface="Times New Roman" panose="02020603050405020304" pitchFamily="18" charset="0"/>
              </a:rPr>
              <a:t>You didn’t receive a spirit of slavery to lead you back again into fear, but you received a Spirit that shows you are adopted as His children. With this Spirit, we cry, “Abba, Father.” </a:t>
            </a:r>
            <a:r>
              <a:rPr lang="en-US" sz="3600" baseline="30000" dirty="0">
                <a:latin typeface="Times New Roman" panose="02020603050405020304" pitchFamily="18" charset="0"/>
                <a:ea typeface="Times New Roman" panose="02020603050405020304" pitchFamily="18" charset="0"/>
              </a:rPr>
              <a:t>16 </a:t>
            </a:r>
            <a:r>
              <a:rPr lang="en-US" sz="3600" dirty="0">
                <a:latin typeface="Times New Roman" panose="02020603050405020304" pitchFamily="18" charset="0"/>
                <a:ea typeface="Times New Roman" panose="02020603050405020304" pitchFamily="18" charset="0"/>
              </a:rPr>
              <a:t>The same Spirit agrees with our spirit, that we are God’s children. </a:t>
            </a:r>
            <a:r>
              <a:rPr lang="en-US" sz="3600" baseline="30000" dirty="0">
                <a:latin typeface="Times New Roman" panose="02020603050405020304" pitchFamily="18" charset="0"/>
                <a:ea typeface="Times New Roman" panose="02020603050405020304" pitchFamily="18" charset="0"/>
              </a:rPr>
              <a:t>17 </a:t>
            </a:r>
            <a:r>
              <a:rPr lang="en-US" sz="3600" dirty="0">
                <a:latin typeface="Times New Roman" panose="02020603050405020304" pitchFamily="18" charset="0"/>
                <a:ea typeface="Times New Roman" panose="02020603050405020304" pitchFamily="18" charset="0"/>
              </a:rPr>
              <a:t>But if we are children, we are also heirs. We are God’s heirs and fellow heirs with Christ, if we really suffer with Him so that we can also be glorified with Him.</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235509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Winning the Inner War</a:t>
            </a:r>
          </a:p>
        </p:txBody>
      </p:sp>
      <p:graphicFrame>
        <p:nvGraphicFramePr>
          <p:cNvPr id="7" name="Diagram 6"/>
          <p:cNvGraphicFramePr/>
          <p:nvPr>
            <p:extLst>
              <p:ext uri="{D42A27DB-BD31-4B8C-83A1-F6EECF244321}">
                <p14:modId xmlns:p14="http://schemas.microsoft.com/office/powerpoint/2010/main" val="1438894023"/>
              </p:ext>
            </p:extLst>
          </p:nvPr>
        </p:nvGraphicFramePr>
        <p:xfrm>
          <a:off x="119746" y="1099177"/>
          <a:ext cx="8916677" cy="565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833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4" name="Picture 2" descr="Image result for knowledge is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15" y="1155134"/>
            <a:ext cx="8674567" cy="4493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4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2050" name="Picture 2" descr="https://upload.wikimedia.org/wikipedia/commons/3/39/Bacon_donu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506184"/>
            <a:ext cx="8686800" cy="579120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7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5494" y="629301"/>
            <a:ext cx="8754035" cy="6186309"/>
          </a:xfrm>
          <a:prstGeom prst="rect">
            <a:avLst/>
          </a:prstGeom>
        </p:spPr>
        <p:txBody>
          <a:bodyPr wrap="square">
            <a:spAutoFit/>
          </a:bodyPr>
          <a:lstStyle/>
          <a:p>
            <a:pPr marR="0" indent="457200">
              <a:spcBef>
                <a:spcPts val="0"/>
              </a:spcBef>
              <a:spcAft>
                <a:spcPts val="0"/>
              </a:spcAft>
            </a:pPr>
            <a:r>
              <a:rPr lang="en-US" sz="3600" baseline="30000" dirty="0">
                <a:latin typeface="Times New Roman" panose="02020603050405020304" pitchFamily="18" charset="0"/>
                <a:ea typeface="Times New Roman" panose="02020603050405020304" pitchFamily="18" charset="0"/>
              </a:rPr>
              <a:t>1 </a:t>
            </a:r>
            <a:r>
              <a:rPr lang="en-US" sz="3600" dirty="0">
                <a:latin typeface="Times New Roman" panose="02020603050405020304" pitchFamily="18" charset="0"/>
                <a:ea typeface="Times New Roman" panose="02020603050405020304" pitchFamily="18" charset="0"/>
              </a:rPr>
              <a:t>So now there isn’t any condemnation for those who are in Christ Jesus. </a:t>
            </a:r>
            <a:r>
              <a:rPr lang="en-US" sz="3600" baseline="30000" dirty="0">
                <a:latin typeface="Times New Roman" panose="02020603050405020304" pitchFamily="18" charset="0"/>
                <a:ea typeface="Times New Roman" panose="02020603050405020304" pitchFamily="18" charset="0"/>
              </a:rPr>
              <a:t>2 </a:t>
            </a:r>
            <a:r>
              <a:rPr lang="en-US" sz="3600" dirty="0">
                <a:latin typeface="Times New Roman" panose="02020603050405020304" pitchFamily="18" charset="0"/>
                <a:ea typeface="Times New Roman" panose="02020603050405020304" pitchFamily="18" charset="0"/>
              </a:rPr>
              <a:t>The law of the Spirit of life in Christ Jesus has set you free from the law of sin and death. </a:t>
            </a:r>
            <a:r>
              <a:rPr lang="en-US" sz="3600" baseline="30000" dirty="0">
                <a:latin typeface="Times New Roman" panose="02020603050405020304" pitchFamily="18" charset="0"/>
                <a:ea typeface="Times New Roman" panose="02020603050405020304" pitchFamily="18" charset="0"/>
              </a:rPr>
              <a:t>3 </a:t>
            </a:r>
            <a:r>
              <a:rPr lang="en-US" sz="3600" dirty="0">
                <a:latin typeface="Times New Roman" panose="02020603050405020304" pitchFamily="18" charset="0"/>
                <a:ea typeface="Times New Roman" panose="02020603050405020304" pitchFamily="18" charset="0"/>
              </a:rPr>
              <a:t>God has done what was impossible for the Law, since it was weak because of selfishness. God condemned sin in the body by sending His own Son to deal with sin in the same body as humans, who are controlled by sin. </a:t>
            </a:r>
            <a:r>
              <a:rPr lang="en-US" sz="3600" baseline="30000" dirty="0">
                <a:latin typeface="Times New Roman" panose="02020603050405020304" pitchFamily="18" charset="0"/>
                <a:ea typeface="Times New Roman" panose="02020603050405020304" pitchFamily="18" charset="0"/>
              </a:rPr>
              <a:t>4 </a:t>
            </a:r>
            <a:r>
              <a:rPr lang="en-US" sz="3600" dirty="0">
                <a:latin typeface="Times New Roman" panose="02020603050405020304" pitchFamily="18" charset="0"/>
                <a:ea typeface="Times New Roman" panose="02020603050405020304" pitchFamily="18" charset="0"/>
              </a:rPr>
              <a:t>He did this so that the righteous requirement of the Law might be fulfilled in us. </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367604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5509200"/>
          </a:xfrm>
          <a:prstGeom prst="rect">
            <a:avLst/>
          </a:prstGeom>
        </p:spPr>
        <p:txBody>
          <a:bodyPr wrap="square">
            <a:spAutoFit/>
          </a:bodyPr>
          <a:lstStyle/>
          <a:p>
            <a:pPr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Now the way we live is based on the Spirit, not based on selfishness.</a:t>
            </a:r>
            <a:r>
              <a:rPr lang="en-US" sz="3200" baseline="30000" dirty="0">
                <a:latin typeface="Times New Roman" panose="02020603050405020304" pitchFamily="18" charset="0"/>
                <a:ea typeface="Times New Roman" panose="02020603050405020304" pitchFamily="18" charset="0"/>
              </a:rPr>
              <a:t> 5 </a:t>
            </a:r>
            <a:r>
              <a:rPr lang="en-US" sz="3200" dirty="0">
                <a:latin typeface="Times New Roman" panose="02020603050405020304" pitchFamily="18" charset="0"/>
                <a:ea typeface="Times New Roman" panose="02020603050405020304" pitchFamily="18" charset="0"/>
              </a:rPr>
              <a:t>People whose lives are based on selfishness think about selfish things, but people whose lives are based on the Spirit think about things that are related to the Spirit.</a:t>
            </a:r>
            <a:r>
              <a:rPr lang="en-US" sz="3200" baseline="30000" dirty="0">
                <a:latin typeface="Times New Roman" panose="02020603050405020304" pitchFamily="18" charset="0"/>
                <a:ea typeface="Times New Roman" panose="02020603050405020304" pitchFamily="18" charset="0"/>
              </a:rPr>
              <a:t> 6 </a:t>
            </a:r>
            <a:r>
              <a:rPr lang="en-US" sz="3200" dirty="0">
                <a:latin typeface="Times New Roman" panose="02020603050405020304" pitchFamily="18" charset="0"/>
                <a:ea typeface="Times New Roman" panose="02020603050405020304" pitchFamily="18" charset="0"/>
              </a:rPr>
              <a:t>The attitude that comes from selfishness leads to death, but the attitude that comes from the Spirit leads to life and peace.</a:t>
            </a:r>
            <a:r>
              <a:rPr lang="en-US" sz="3200" baseline="30000" dirty="0">
                <a:latin typeface="Times New Roman" panose="02020603050405020304" pitchFamily="18" charset="0"/>
                <a:ea typeface="Times New Roman" panose="02020603050405020304" pitchFamily="18" charset="0"/>
              </a:rPr>
              <a:t> 7 </a:t>
            </a:r>
            <a:r>
              <a:rPr lang="en-US" sz="3200" dirty="0">
                <a:latin typeface="Times New Roman" panose="02020603050405020304" pitchFamily="18" charset="0"/>
                <a:ea typeface="Times New Roman" panose="02020603050405020304" pitchFamily="18" charset="0"/>
              </a:rPr>
              <a:t>So the attitude that comes from selfishness is hostile to God. It doesn’t submit to God’s Law, because it can’t.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People who are self centered aren’t able to please God.</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119730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Winning the Inner War</a:t>
            </a:r>
          </a:p>
        </p:txBody>
      </p:sp>
      <p:graphicFrame>
        <p:nvGraphicFramePr>
          <p:cNvPr id="7" name="Diagram 6"/>
          <p:cNvGraphicFramePr/>
          <p:nvPr>
            <p:extLst>
              <p:ext uri="{D42A27DB-BD31-4B8C-83A1-F6EECF244321}">
                <p14:modId xmlns:p14="http://schemas.microsoft.com/office/powerpoint/2010/main" val="1121844839"/>
              </p:ext>
            </p:extLst>
          </p:nvPr>
        </p:nvGraphicFramePr>
        <p:xfrm>
          <a:off x="119746" y="1099177"/>
          <a:ext cx="8916677" cy="565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836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5509200"/>
          </a:xfrm>
          <a:prstGeom prst="rect">
            <a:avLst/>
          </a:prstGeom>
        </p:spPr>
        <p:txBody>
          <a:bodyPr wrap="square">
            <a:spAutoFit/>
          </a:bodyPr>
          <a:lstStyle/>
          <a:p>
            <a:pPr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Now the way we live is based on the Spirit, not based on selfishness.</a:t>
            </a:r>
            <a:r>
              <a:rPr lang="en-US" sz="3200" baseline="30000" dirty="0">
                <a:latin typeface="Times New Roman" panose="02020603050405020304" pitchFamily="18" charset="0"/>
                <a:ea typeface="Times New Roman" panose="02020603050405020304" pitchFamily="18" charset="0"/>
              </a:rPr>
              <a:t> 5 </a:t>
            </a:r>
            <a:r>
              <a:rPr lang="en-US" sz="3200" dirty="0">
                <a:latin typeface="Times New Roman" panose="02020603050405020304" pitchFamily="18" charset="0"/>
                <a:ea typeface="Times New Roman" panose="02020603050405020304" pitchFamily="18" charset="0"/>
              </a:rPr>
              <a:t>People whose lives are based on selfishness think about selfish things, but people whose lives are based on the Spirit think about things that are related to the Spirit.</a:t>
            </a:r>
            <a:r>
              <a:rPr lang="en-US" sz="3200" baseline="30000" dirty="0">
                <a:latin typeface="Times New Roman" panose="02020603050405020304" pitchFamily="18" charset="0"/>
                <a:ea typeface="Times New Roman" panose="02020603050405020304" pitchFamily="18" charset="0"/>
              </a:rPr>
              <a:t> 6 </a:t>
            </a:r>
            <a:r>
              <a:rPr lang="en-US" sz="3200" dirty="0">
                <a:latin typeface="Times New Roman" panose="02020603050405020304" pitchFamily="18" charset="0"/>
                <a:ea typeface="Times New Roman" panose="02020603050405020304" pitchFamily="18" charset="0"/>
              </a:rPr>
              <a:t>The attitude that comes from selfishness leads to death, but the attitude that comes from the Spirit leads to life and peace.</a:t>
            </a:r>
            <a:r>
              <a:rPr lang="en-US" sz="3200" baseline="30000" dirty="0">
                <a:latin typeface="Times New Roman" panose="02020603050405020304" pitchFamily="18" charset="0"/>
                <a:ea typeface="Times New Roman" panose="02020603050405020304" pitchFamily="18" charset="0"/>
              </a:rPr>
              <a:t> 7 </a:t>
            </a:r>
            <a:r>
              <a:rPr lang="en-US" sz="3200" dirty="0">
                <a:latin typeface="Times New Roman" panose="02020603050405020304" pitchFamily="18" charset="0"/>
                <a:ea typeface="Times New Roman" panose="02020603050405020304" pitchFamily="18" charset="0"/>
              </a:rPr>
              <a:t>So the attitude that comes from selfishness is hostile to God. It doesn’t submit to God’s Law, because it can’t. </a:t>
            </a:r>
            <a:r>
              <a:rPr lang="en-US" sz="3200" baseline="30000" dirty="0">
                <a:latin typeface="Times New Roman" panose="02020603050405020304" pitchFamily="18" charset="0"/>
                <a:ea typeface="Times New Roman" panose="02020603050405020304" pitchFamily="18" charset="0"/>
              </a:rPr>
              <a:t>8 </a:t>
            </a:r>
            <a:r>
              <a:rPr lang="en-US" sz="3200" dirty="0">
                <a:latin typeface="Times New Roman" panose="02020603050405020304" pitchFamily="18" charset="0"/>
                <a:ea typeface="Times New Roman" panose="02020603050405020304" pitchFamily="18" charset="0"/>
              </a:rPr>
              <a:t>People who are self centered aren’t able to please God.</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Romans 8:1-17 (CEB)</a:t>
            </a:r>
            <a:endParaRPr lang="en-US" sz="4400" b="1" dirty="0">
              <a:solidFill>
                <a:schemeClr val="bg1"/>
              </a:solidFill>
            </a:endParaRPr>
          </a:p>
        </p:txBody>
      </p:sp>
    </p:spTree>
    <p:extLst>
      <p:ext uri="{BB962C8B-B14F-4D97-AF65-F5344CB8AC3E}">
        <p14:creationId xmlns:p14="http://schemas.microsoft.com/office/powerpoint/2010/main" val="109569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112318"/>
            <a:ext cx="7522028" cy="830997"/>
          </a:xfrm>
          <a:prstGeom prst="rect">
            <a:avLst/>
          </a:prstGeom>
          <a:noFill/>
        </p:spPr>
        <p:txBody>
          <a:bodyPr wrap="square" rtlCol="0">
            <a:spAutoFit/>
          </a:bodyPr>
          <a:lstStyle/>
          <a:p>
            <a:pPr algn="ctr"/>
            <a:r>
              <a:rPr lang="en-US" sz="4800" cap="small" dirty="0">
                <a:solidFill>
                  <a:schemeClr val="bg1"/>
                </a:solidFill>
                <a:latin typeface="Times New Roman" panose="02020603050405020304" pitchFamily="18" charset="0"/>
                <a:cs typeface="Times New Roman" panose="02020603050405020304" pitchFamily="18" charset="0"/>
              </a:rPr>
              <a:t>Winning the Inner War</a:t>
            </a:r>
          </a:p>
        </p:txBody>
      </p:sp>
      <p:graphicFrame>
        <p:nvGraphicFramePr>
          <p:cNvPr id="7" name="Diagram 6"/>
          <p:cNvGraphicFramePr/>
          <p:nvPr>
            <p:extLst>
              <p:ext uri="{D42A27DB-BD31-4B8C-83A1-F6EECF244321}">
                <p14:modId xmlns:p14="http://schemas.microsoft.com/office/powerpoint/2010/main" val="2131966930"/>
              </p:ext>
            </p:extLst>
          </p:nvPr>
        </p:nvGraphicFramePr>
        <p:xfrm>
          <a:off x="119746" y="1099177"/>
          <a:ext cx="8916677" cy="565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488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544"/>
            <a:ext cx="1621972" cy="991927"/>
          </a:xfrm>
          <a:prstGeom prst="rect">
            <a:avLst/>
          </a:prstGeom>
        </p:spPr>
      </p:pic>
      <p:cxnSp>
        <p:nvCxnSpPr>
          <p:cNvPr id="4" name="Straight Connector 3"/>
          <p:cNvCxnSpPr/>
          <p:nvPr/>
        </p:nvCxnSpPr>
        <p:spPr>
          <a:xfrm flipV="1">
            <a:off x="106299"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75867" y="68000"/>
            <a:ext cx="7522028" cy="923330"/>
          </a:xfrm>
          <a:prstGeom prst="rect">
            <a:avLst/>
          </a:prstGeom>
          <a:noFill/>
        </p:spPr>
        <p:txBody>
          <a:bodyPr wrap="square" rtlCol="0">
            <a:spAutoFit/>
          </a:bodyPr>
          <a:lstStyle/>
          <a:p>
            <a:pPr algn="ctr"/>
            <a:r>
              <a:rPr lang="en-US" sz="5400" cap="small" dirty="0">
                <a:solidFill>
                  <a:schemeClr val="bg1"/>
                </a:solidFill>
                <a:latin typeface="Times New Roman" panose="02020603050405020304" pitchFamily="18" charset="0"/>
                <a:cs typeface="Times New Roman" panose="02020603050405020304" pitchFamily="18" charset="0"/>
              </a:rPr>
              <a:t>Daily Bible Verse</a:t>
            </a:r>
            <a:endParaRPr lang="en-US" sz="8000" cap="small"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4909" y="1445482"/>
            <a:ext cx="8794376" cy="4893647"/>
          </a:xfrm>
          <a:prstGeom prst="rect">
            <a:avLst/>
          </a:prstGeom>
        </p:spPr>
        <p:txBody>
          <a:bodyPr wrap="square">
            <a:spAutoFit/>
          </a:bodyPr>
          <a:lstStyle/>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Choose it in the morning</a:t>
            </a:r>
          </a:p>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Reflect on it while going to work</a:t>
            </a:r>
          </a:p>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Review it when you eat lunch</a:t>
            </a:r>
          </a:p>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Share it with someone during the afternoon</a:t>
            </a:r>
          </a:p>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Reflect on it while traveling home</a:t>
            </a:r>
          </a:p>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Share it with someone when you get home.</a:t>
            </a:r>
          </a:p>
          <a:p>
            <a:pPr marL="571500" indent="-571500">
              <a:spcAft>
                <a:spcPts val="1200"/>
              </a:spcAft>
              <a:buClr>
                <a:schemeClr val="bg1"/>
              </a:buClr>
              <a:buFont typeface="Wingdings" panose="05000000000000000000" pitchFamily="2" charset="2"/>
              <a:buChar char=""/>
            </a:pPr>
            <a:r>
              <a:rPr lang="en-US" sz="3600" dirty="0">
                <a:solidFill>
                  <a:schemeClr val="bg1"/>
                </a:solidFill>
                <a:effectLst>
                  <a:glow rad="101600">
                    <a:schemeClr val="bg1">
                      <a:lumMod val="50000"/>
                      <a:alpha val="60000"/>
                    </a:schemeClr>
                  </a:glow>
                  <a:outerShdw blurRad="50800" dist="38100" dir="18900000" algn="bl" rotWithShape="0">
                    <a:prstClr val="black">
                      <a:alpha val="40000"/>
                    </a:prstClr>
                  </a:outerShdw>
                </a:effectLst>
                <a:latin typeface="Times New Roman" panose="02020603050405020304" pitchFamily="18" charset="0"/>
                <a:ea typeface="Times New Roman" panose="02020603050405020304" pitchFamily="18" charset="0"/>
              </a:rPr>
              <a:t>Pray it when you go to bed</a:t>
            </a:r>
          </a:p>
        </p:txBody>
      </p:sp>
    </p:spTree>
    <p:extLst>
      <p:ext uri="{BB962C8B-B14F-4D97-AF65-F5344CB8AC3E}">
        <p14:creationId xmlns:p14="http://schemas.microsoft.com/office/powerpoint/2010/main" val="4115614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962</Words>
  <Application>Microsoft Office PowerPoint</Application>
  <PresentationFormat>On-screen Show (4:3)</PresentationFormat>
  <Paragraphs>48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50</cp:revision>
  <dcterms:created xsi:type="dcterms:W3CDTF">2017-05-02T15:43:13Z</dcterms:created>
  <dcterms:modified xsi:type="dcterms:W3CDTF">2017-07-13T16:20:54Z</dcterms:modified>
</cp:coreProperties>
</file>