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22" r:id="rId3"/>
    <p:sldId id="339" r:id="rId4"/>
    <p:sldId id="323" r:id="rId5"/>
    <p:sldId id="344" r:id="rId6"/>
    <p:sldId id="343" r:id="rId7"/>
    <p:sldId id="342" r:id="rId8"/>
    <p:sldId id="348" r:id="rId9"/>
    <p:sldId id="347" r:id="rId10"/>
    <p:sldId id="346" r:id="rId11"/>
    <p:sldId id="345" r:id="rId12"/>
    <p:sldId id="34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CD5"/>
    <a:srgbClr val="FED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snapToGrid="0" showGuides="1">
      <p:cViewPr varScale="1">
        <p:scale>
          <a:sx n="58" d="100"/>
          <a:sy n="58" d="100"/>
        </p:scale>
        <p:origin x="1098"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8B3B0-637B-42BB-B0DE-1E7ABFF2BBCE}"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FF5797C1-E507-499C-849C-D4DCBAD65EF6}">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gives inner joy</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9DFAC986-56D6-477B-BC43-A67EDCA5428C}">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Romans 14:17-18 “For the kingdom of God is ... righteousness, peace and joy in the Holy Spirit ....”</a:t>
          </a:r>
        </a:p>
      </dgm:t>
    </dgm:pt>
    <dgm:pt modelId="{FA22C9B8-C024-4DA8-8614-21ADA3DA2C09}" type="parTrans" cxnId="{80A2C2BC-79EE-4369-9DAB-4598A7DEBAD9}">
      <dgm:prSet/>
      <dgm:spPr/>
      <dgm:t>
        <a:bodyPr/>
        <a:lstStyle/>
        <a:p>
          <a:endParaRPr lang="en-US"/>
        </a:p>
      </dgm:t>
    </dgm:pt>
    <dgm:pt modelId="{2EACE85E-05CE-4916-9EE4-3EFAB0A89AFF}" type="sibTrans" cxnId="{80A2C2BC-79EE-4369-9DAB-4598A7DEBAD9}">
      <dgm:prSet/>
      <dgm:spPr/>
      <dgm:t>
        <a:bodyPr/>
        <a:lstStyle/>
        <a:p>
          <a:endParaRPr lang="en-US"/>
        </a:p>
      </dgm:t>
    </dgm:pt>
    <dgm:pt modelId="{AF804956-6232-4726-ACC1-6853FDA58D56}" type="pres">
      <dgm:prSet presAssocID="{2B48B3B0-637B-42BB-B0DE-1E7ABFF2BBCE}" presName="linear" presStyleCnt="0">
        <dgm:presLayoutVars>
          <dgm:animLvl val="lvl"/>
          <dgm:resizeHandles val="exact"/>
        </dgm:presLayoutVars>
      </dgm:prSet>
      <dgm:spPr/>
    </dgm:pt>
    <dgm:pt modelId="{2FB9C874-3140-48FF-AA36-D47C47F609F1}" type="pres">
      <dgm:prSet presAssocID="{FF5797C1-E507-499C-849C-D4DCBAD65EF6}" presName="parentText" presStyleLbl="node1" presStyleIdx="0" presStyleCnt="1">
        <dgm:presLayoutVars>
          <dgm:chMax val="0"/>
          <dgm:bulletEnabled val="1"/>
        </dgm:presLayoutVars>
      </dgm:prSet>
      <dgm:spPr/>
    </dgm:pt>
    <dgm:pt modelId="{8A2D5056-0888-4539-B6C2-00A76A44E317}" type="pres">
      <dgm:prSet presAssocID="{FF5797C1-E507-499C-849C-D4DCBAD65EF6}" presName="childText" presStyleLbl="revTx" presStyleIdx="0" presStyleCnt="1">
        <dgm:presLayoutVars>
          <dgm:bulletEnabled val="1"/>
        </dgm:presLayoutVars>
      </dgm:prSet>
      <dgm:spPr/>
    </dgm:pt>
  </dgm:ptLst>
  <dgm:cxnLst>
    <dgm:cxn modelId="{37D8C42A-ECEF-4C89-BA10-6AC8AF677308}" srcId="{2B48B3B0-637B-42BB-B0DE-1E7ABFF2BBCE}" destId="{FF5797C1-E507-499C-849C-D4DCBAD65EF6}" srcOrd="0" destOrd="0" parTransId="{C9277541-AB2A-45ED-8243-6842CB77685D}" sibTransId="{133AB806-735B-4CF9-A5C9-97E6445D1912}"/>
    <dgm:cxn modelId="{7CE8102F-E4B8-4827-B2DE-C4211C08185F}" type="presOf" srcId="{FF5797C1-E507-499C-849C-D4DCBAD65EF6}" destId="{2FB9C874-3140-48FF-AA36-D47C47F609F1}" srcOrd="0" destOrd="0" presId="urn:microsoft.com/office/officeart/2005/8/layout/vList2"/>
    <dgm:cxn modelId="{946E3C41-34BD-4DFD-B4EC-063207411B54}" type="presOf" srcId="{2B48B3B0-637B-42BB-B0DE-1E7ABFF2BBCE}" destId="{AF804956-6232-4726-ACC1-6853FDA58D56}" srcOrd="0" destOrd="0" presId="urn:microsoft.com/office/officeart/2005/8/layout/vList2"/>
    <dgm:cxn modelId="{80A2C2BC-79EE-4369-9DAB-4598A7DEBAD9}" srcId="{FF5797C1-E507-499C-849C-D4DCBAD65EF6}" destId="{9DFAC986-56D6-477B-BC43-A67EDCA5428C}" srcOrd="0" destOrd="0" parTransId="{FA22C9B8-C024-4DA8-8614-21ADA3DA2C09}" sibTransId="{2EACE85E-05CE-4916-9EE4-3EFAB0A89AFF}"/>
    <dgm:cxn modelId="{294C14EE-6459-4EAC-BED9-8F8F4915A117}" type="presOf" srcId="{9DFAC986-56D6-477B-BC43-A67EDCA5428C}" destId="{8A2D5056-0888-4539-B6C2-00A76A44E317}" srcOrd="0" destOrd="0" presId="urn:microsoft.com/office/officeart/2005/8/layout/vList2"/>
    <dgm:cxn modelId="{3B66BA83-7294-4FE7-82AD-3AC77D80E8F8}" type="presParOf" srcId="{AF804956-6232-4726-ACC1-6853FDA58D56}" destId="{2FB9C874-3140-48FF-AA36-D47C47F609F1}" srcOrd="0" destOrd="0" presId="urn:microsoft.com/office/officeart/2005/8/layout/vList2"/>
    <dgm:cxn modelId="{062924FA-EF46-4D58-8F0B-AF6A292A52D8}" type="presParOf" srcId="{AF804956-6232-4726-ACC1-6853FDA58D56}" destId="{8A2D5056-0888-4539-B6C2-00A76A44E31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8B3B0-637B-42BB-B0DE-1E7ABFF2BBCE}"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FF5797C1-E507-499C-849C-D4DCBAD65EF6}">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gives inner joy</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9DFAC986-56D6-477B-BC43-A67EDCA5428C}">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guides you in all truth</a:t>
          </a:r>
        </a:p>
      </dgm:t>
    </dgm:pt>
    <dgm:pt modelId="{FA22C9B8-C024-4DA8-8614-21ADA3DA2C09}" type="parTrans" cxnId="{80A2C2BC-79EE-4369-9DAB-4598A7DEBAD9}">
      <dgm:prSet/>
      <dgm:spPr/>
      <dgm:t>
        <a:bodyPr/>
        <a:lstStyle/>
        <a:p>
          <a:endParaRPr lang="en-US"/>
        </a:p>
      </dgm:t>
    </dgm:pt>
    <dgm:pt modelId="{2EACE85E-05CE-4916-9EE4-3EFAB0A89AFF}" type="sibTrans" cxnId="{80A2C2BC-79EE-4369-9DAB-4598A7DEBAD9}">
      <dgm:prSet/>
      <dgm:spPr/>
      <dgm:t>
        <a:bodyPr/>
        <a:lstStyle/>
        <a:p>
          <a:endParaRPr lang="en-US"/>
        </a:p>
      </dgm:t>
    </dgm:pt>
    <dgm:pt modelId="{3E3B79C6-2026-44E3-989A-793D9F71841D}">
      <dgm:prSet custT="1"/>
      <dgm:spPr/>
      <dgm:t>
        <a:bodyPr/>
        <a:lstStyle/>
        <a:p>
          <a:r>
            <a:rPr lang="en-US" sz="3000" b="1" spc="-150">
              <a:solidFill>
                <a:schemeClr val="tx1"/>
              </a:solidFill>
              <a:latin typeface="Times New Roman" panose="02020603050405020304" pitchFamily="18" charset="0"/>
              <a:cs typeface="Times New Roman" panose="02020603050405020304" pitchFamily="18" charset="0"/>
            </a:rPr>
            <a:t>John 16:13 Jesus said, “But when He, the Spirit of truth, comes, He will guide you into all the truth.”</a:t>
          </a:r>
          <a:endParaRPr lang="en-US" sz="3000" b="1" spc="-150" dirty="0">
            <a:solidFill>
              <a:schemeClr val="tx1"/>
            </a:solidFill>
            <a:latin typeface="Times New Roman" panose="02020603050405020304" pitchFamily="18" charset="0"/>
            <a:cs typeface="Times New Roman" panose="02020603050405020304" pitchFamily="18" charset="0"/>
          </a:endParaRPr>
        </a:p>
      </dgm:t>
    </dgm:pt>
    <dgm:pt modelId="{AC3B50B6-EC9B-43D0-BCEE-59EDB594795F}" type="parTrans" cxnId="{FE3AD67F-0FD6-48E6-9FB9-B9FB3DC56C72}">
      <dgm:prSet/>
      <dgm:spPr/>
      <dgm:t>
        <a:bodyPr/>
        <a:lstStyle/>
        <a:p>
          <a:endParaRPr lang="en-US"/>
        </a:p>
      </dgm:t>
    </dgm:pt>
    <dgm:pt modelId="{CE76A308-2361-4945-9A86-F6CCD6BC5E9A}" type="sibTrans" cxnId="{FE3AD67F-0FD6-48E6-9FB9-B9FB3DC56C72}">
      <dgm:prSet/>
      <dgm:spPr/>
      <dgm:t>
        <a:bodyPr/>
        <a:lstStyle/>
        <a:p>
          <a:endParaRPr lang="en-US"/>
        </a:p>
      </dgm:t>
    </dgm:pt>
    <dgm:pt modelId="{AF804956-6232-4726-ACC1-6853FDA58D56}" type="pres">
      <dgm:prSet presAssocID="{2B48B3B0-637B-42BB-B0DE-1E7ABFF2BBCE}" presName="linear" presStyleCnt="0">
        <dgm:presLayoutVars>
          <dgm:animLvl val="lvl"/>
          <dgm:resizeHandles val="exact"/>
        </dgm:presLayoutVars>
      </dgm:prSet>
      <dgm:spPr/>
    </dgm:pt>
    <dgm:pt modelId="{2FB9C874-3140-48FF-AA36-D47C47F609F1}" type="pres">
      <dgm:prSet presAssocID="{FF5797C1-E507-499C-849C-D4DCBAD65EF6}" presName="parentText" presStyleLbl="node1" presStyleIdx="0" presStyleCnt="2">
        <dgm:presLayoutVars>
          <dgm:chMax val="0"/>
          <dgm:bulletEnabled val="1"/>
        </dgm:presLayoutVars>
      </dgm:prSet>
      <dgm:spPr/>
    </dgm:pt>
    <dgm:pt modelId="{6EAD2020-337F-46C4-A4CA-E46C6748E966}" type="pres">
      <dgm:prSet presAssocID="{133AB806-735B-4CF9-A5C9-97E6445D1912}" presName="spacer" presStyleCnt="0"/>
      <dgm:spPr/>
    </dgm:pt>
    <dgm:pt modelId="{FA38FFEE-A2EB-4429-8121-B92D19A69570}" type="pres">
      <dgm:prSet presAssocID="{9DFAC986-56D6-477B-BC43-A67EDCA5428C}" presName="parentText" presStyleLbl="node1" presStyleIdx="1" presStyleCnt="2">
        <dgm:presLayoutVars>
          <dgm:chMax val="0"/>
          <dgm:bulletEnabled val="1"/>
        </dgm:presLayoutVars>
      </dgm:prSet>
      <dgm:spPr/>
    </dgm:pt>
    <dgm:pt modelId="{691F5A5E-08EF-47AB-9935-081EC14C1E13}" type="pres">
      <dgm:prSet presAssocID="{9DFAC986-56D6-477B-BC43-A67EDCA5428C}" presName="childText" presStyleLbl="revTx" presStyleIdx="0" presStyleCnt="1">
        <dgm:presLayoutVars>
          <dgm:bulletEnabled val="1"/>
        </dgm:presLayoutVars>
      </dgm:prSet>
      <dgm:spPr/>
    </dgm:pt>
  </dgm:ptLst>
  <dgm:cxnLst>
    <dgm:cxn modelId="{37D8C42A-ECEF-4C89-BA10-6AC8AF677308}" srcId="{2B48B3B0-637B-42BB-B0DE-1E7ABFF2BBCE}" destId="{FF5797C1-E507-499C-849C-D4DCBAD65EF6}" srcOrd="0" destOrd="0" parTransId="{C9277541-AB2A-45ED-8243-6842CB77685D}" sibTransId="{133AB806-735B-4CF9-A5C9-97E6445D1912}"/>
    <dgm:cxn modelId="{2CE72E58-0A5B-4F95-BD82-1C8FCE9F0599}" type="presOf" srcId="{9DFAC986-56D6-477B-BC43-A67EDCA5428C}" destId="{FA38FFEE-A2EB-4429-8121-B92D19A69570}" srcOrd="0" destOrd="0" presId="urn:microsoft.com/office/officeart/2005/8/layout/vList2"/>
    <dgm:cxn modelId="{FE3AD67F-0FD6-48E6-9FB9-B9FB3DC56C72}" srcId="{9DFAC986-56D6-477B-BC43-A67EDCA5428C}" destId="{3E3B79C6-2026-44E3-989A-793D9F71841D}" srcOrd="0" destOrd="0" parTransId="{AC3B50B6-EC9B-43D0-BCEE-59EDB594795F}" sibTransId="{CE76A308-2361-4945-9A86-F6CCD6BC5E9A}"/>
    <dgm:cxn modelId="{1B20D08E-5699-46ED-831B-5C6087089774}" type="presOf" srcId="{3E3B79C6-2026-44E3-989A-793D9F71841D}" destId="{691F5A5E-08EF-47AB-9935-081EC14C1E13}" srcOrd="0" destOrd="0" presId="urn:microsoft.com/office/officeart/2005/8/layout/vList2"/>
    <dgm:cxn modelId="{80A2C2BC-79EE-4369-9DAB-4598A7DEBAD9}" srcId="{2B48B3B0-637B-42BB-B0DE-1E7ABFF2BBCE}" destId="{9DFAC986-56D6-477B-BC43-A67EDCA5428C}" srcOrd="1" destOrd="0" parTransId="{FA22C9B8-C024-4DA8-8614-21ADA3DA2C09}" sibTransId="{2EACE85E-05CE-4916-9EE4-3EFAB0A89AFF}"/>
    <dgm:cxn modelId="{2ABB93C2-F84A-49A7-8F5F-EDFA1ECE26B0}" type="presOf" srcId="{FF5797C1-E507-499C-849C-D4DCBAD65EF6}" destId="{2FB9C874-3140-48FF-AA36-D47C47F609F1}" srcOrd="0" destOrd="0" presId="urn:microsoft.com/office/officeart/2005/8/layout/vList2"/>
    <dgm:cxn modelId="{E923F1CF-3961-41B5-B88B-A207ADFD2B11}" type="presOf" srcId="{2B48B3B0-637B-42BB-B0DE-1E7ABFF2BBCE}" destId="{AF804956-6232-4726-ACC1-6853FDA58D56}" srcOrd="0" destOrd="0" presId="urn:microsoft.com/office/officeart/2005/8/layout/vList2"/>
    <dgm:cxn modelId="{A680531D-2EC6-4E69-A0F7-5419138CA452}" type="presParOf" srcId="{AF804956-6232-4726-ACC1-6853FDA58D56}" destId="{2FB9C874-3140-48FF-AA36-D47C47F609F1}" srcOrd="0" destOrd="0" presId="urn:microsoft.com/office/officeart/2005/8/layout/vList2"/>
    <dgm:cxn modelId="{4ED15DBD-F86C-42CA-B6F1-78280E4039DB}" type="presParOf" srcId="{AF804956-6232-4726-ACC1-6853FDA58D56}" destId="{6EAD2020-337F-46C4-A4CA-E46C6748E966}" srcOrd="1" destOrd="0" presId="urn:microsoft.com/office/officeart/2005/8/layout/vList2"/>
    <dgm:cxn modelId="{A0F3AD2B-FEA9-455E-9A16-8CF0D8F0771C}" type="presParOf" srcId="{AF804956-6232-4726-ACC1-6853FDA58D56}" destId="{FA38FFEE-A2EB-4429-8121-B92D19A69570}" srcOrd="2" destOrd="0" presId="urn:microsoft.com/office/officeart/2005/8/layout/vList2"/>
    <dgm:cxn modelId="{F93C9A29-81F3-41BC-B853-DA1E76B14249}" type="presParOf" srcId="{AF804956-6232-4726-ACC1-6853FDA58D56}" destId="{691F5A5E-08EF-47AB-9935-081EC14C1E1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8B3B0-637B-42BB-B0DE-1E7ABFF2BBCE}"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FF5797C1-E507-499C-849C-D4DCBAD65EF6}">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gives inner joy</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9DFAC986-56D6-477B-BC43-A67EDCA5428C}">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guides you in all truth</a:t>
          </a:r>
        </a:p>
      </dgm:t>
    </dgm:pt>
    <dgm:pt modelId="{FA22C9B8-C024-4DA8-8614-21ADA3DA2C09}" type="parTrans" cxnId="{80A2C2BC-79EE-4369-9DAB-4598A7DEBAD9}">
      <dgm:prSet/>
      <dgm:spPr/>
      <dgm:t>
        <a:bodyPr/>
        <a:lstStyle/>
        <a:p>
          <a:endParaRPr lang="en-US"/>
        </a:p>
      </dgm:t>
    </dgm:pt>
    <dgm:pt modelId="{2EACE85E-05CE-4916-9EE4-3EFAB0A89AFF}" type="sibTrans" cxnId="{80A2C2BC-79EE-4369-9DAB-4598A7DEBAD9}">
      <dgm:prSet/>
      <dgm:spPr/>
      <dgm:t>
        <a:bodyPr/>
        <a:lstStyle/>
        <a:p>
          <a:endParaRPr lang="en-US"/>
        </a:p>
      </dgm:t>
    </dgm:pt>
    <dgm:pt modelId="{3E3B79C6-2026-44E3-989A-793D9F71841D}">
      <dgm:prSet custT="1"/>
      <dgm:spPr/>
      <dgm:t>
        <a:bodyPr/>
        <a:lstStyle/>
        <a:p>
          <a:r>
            <a:rPr lang="en-US" sz="3000" b="1" spc="-150" dirty="0">
              <a:solidFill>
                <a:schemeClr val="tx1"/>
              </a:solidFill>
              <a:latin typeface="Times New Roman" panose="02020603050405020304" pitchFamily="18" charset="0"/>
              <a:cs typeface="Times New Roman" panose="02020603050405020304" pitchFamily="18" charset="0"/>
            </a:rPr>
            <a:t>The Holy Spirit will bring to mind what you need to know</a:t>
          </a:r>
        </a:p>
      </dgm:t>
    </dgm:pt>
    <dgm:pt modelId="{AC3B50B6-EC9B-43D0-BCEE-59EDB594795F}" type="parTrans" cxnId="{FE3AD67F-0FD6-48E6-9FB9-B9FB3DC56C72}">
      <dgm:prSet/>
      <dgm:spPr/>
      <dgm:t>
        <a:bodyPr/>
        <a:lstStyle/>
        <a:p>
          <a:endParaRPr lang="en-US"/>
        </a:p>
      </dgm:t>
    </dgm:pt>
    <dgm:pt modelId="{CE76A308-2361-4945-9A86-F6CCD6BC5E9A}" type="sibTrans" cxnId="{FE3AD67F-0FD6-48E6-9FB9-B9FB3DC56C72}">
      <dgm:prSet/>
      <dgm:spPr/>
      <dgm:t>
        <a:bodyPr/>
        <a:lstStyle/>
        <a:p>
          <a:endParaRPr lang="en-US"/>
        </a:p>
      </dgm:t>
    </dgm:pt>
    <dgm:pt modelId="{6290F126-8DA5-40DA-A231-04C69877171A}">
      <dgm:prSet custT="1"/>
      <dgm:spPr/>
      <dgm:t>
        <a:bodyPr/>
        <a:lstStyle/>
        <a:p>
          <a:r>
            <a:rPr lang="en-US" sz="3200" b="1">
              <a:solidFill>
                <a:schemeClr val="tx1"/>
              </a:solidFill>
              <a:latin typeface="Times New Roman" panose="02020603050405020304" pitchFamily="18" charset="0"/>
              <a:cs typeface="Times New Roman" panose="02020603050405020304" pitchFamily="18" charset="0"/>
            </a:rPr>
            <a:t>John 14:26 “But the Advocate, the Holy Spirit, whom the Father will send in my name, will teach you all things and will remind you of everything I have said to you.”</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6D27D41A-A069-4D50-B546-BEA9361B399F}" type="parTrans" cxnId="{6669AA88-61CF-46C2-81EE-0682CFA11146}">
      <dgm:prSet/>
      <dgm:spPr/>
      <dgm:t>
        <a:bodyPr/>
        <a:lstStyle/>
        <a:p>
          <a:endParaRPr lang="en-US"/>
        </a:p>
      </dgm:t>
    </dgm:pt>
    <dgm:pt modelId="{DB6541AB-109C-455F-84EE-E2EB772F17E4}" type="sibTrans" cxnId="{6669AA88-61CF-46C2-81EE-0682CFA11146}">
      <dgm:prSet/>
      <dgm:spPr/>
      <dgm:t>
        <a:bodyPr/>
        <a:lstStyle/>
        <a:p>
          <a:endParaRPr lang="en-US"/>
        </a:p>
      </dgm:t>
    </dgm:pt>
    <dgm:pt modelId="{AF804956-6232-4726-ACC1-6853FDA58D56}" type="pres">
      <dgm:prSet presAssocID="{2B48B3B0-637B-42BB-B0DE-1E7ABFF2BBCE}" presName="linear" presStyleCnt="0">
        <dgm:presLayoutVars>
          <dgm:animLvl val="lvl"/>
          <dgm:resizeHandles val="exact"/>
        </dgm:presLayoutVars>
      </dgm:prSet>
      <dgm:spPr/>
    </dgm:pt>
    <dgm:pt modelId="{2FB9C874-3140-48FF-AA36-D47C47F609F1}" type="pres">
      <dgm:prSet presAssocID="{FF5797C1-E507-499C-849C-D4DCBAD65EF6}" presName="parentText" presStyleLbl="node1" presStyleIdx="0" presStyleCnt="3">
        <dgm:presLayoutVars>
          <dgm:chMax val="0"/>
          <dgm:bulletEnabled val="1"/>
        </dgm:presLayoutVars>
      </dgm:prSet>
      <dgm:spPr/>
    </dgm:pt>
    <dgm:pt modelId="{6EAD2020-337F-46C4-A4CA-E46C6748E966}" type="pres">
      <dgm:prSet presAssocID="{133AB806-735B-4CF9-A5C9-97E6445D1912}" presName="spacer" presStyleCnt="0"/>
      <dgm:spPr/>
    </dgm:pt>
    <dgm:pt modelId="{FA38FFEE-A2EB-4429-8121-B92D19A69570}" type="pres">
      <dgm:prSet presAssocID="{9DFAC986-56D6-477B-BC43-A67EDCA5428C}" presName="parentText" presStyleLbl="node1" presStyleIdx="1" presStyleCnt="3">
        <dgm:presLayoutVars>
          <dgm:chMax val="0"/>
          <dgm:bulletEnabled val="1"/>
        </dgm:presLayoutVars>
      </dgm:prSet>
      <dgm:spPr/>
    </dgm:pt>
    <dgm:pt modelId="{D0E7E651-6C89-4568-B7B9-B6F2605CAAC7}" type="pres">
      <dgm:prSet presAssocID="{2EACE85E-05CE-4916-9EE4-3EFAB0A89AFF}" presName="spacer" presStyleCnt="0"/>
      <dgm:spPr/>
    </dgm:pt>
    <dgm:pt modelId="{194D43FF-09A9-4E26-AB40-A1A6BB091255}" type="pres">
      <dgm:prSet presAssocID="{3E3B79C6-2026-44E3-989A-793D9F71841D}" presName="parentText" presStyleLbl="node1" presStyleIdx="2" presStyleCnt="3">
        <dgm:presLayoutVars>
          <dgm:chMax val="0"/>
          <dgm:bulletEnabled val="1"/>
        </dgm:presLayoutVars>
      </dgm:prSet>
      <dgm:spPr/>
    </dgm:pt>
    <dgm:pt modelId="{0FD81D29-B485-453B-AB9C-24BBB3FDA0FC}" type="pres">
      <dgm:prSet presAssocID="{3E3B79C6-2026-44E3-989A-793D9F71841D}" presName="childText" presStyleLbl="revTx" presStyleIdx="0" presStyleCnt="1">
        <dgm:presLayoutVars>
          <dgm:bulletEnabled val="1"/>
        </dgm:presLayoutVars>
      </dgm:prSet>
      <dgm:spPr/>
    </dgm:pt>
  </dgm:ptLst>
  <dgm:cxnLst>
    <dgm:cxn modelId="{9591C703-2F1E-4A16-AD1E-163F7357D83E}" type="presOf" srcId="{6290F126-8DA5-40DA-A231-04C69877171A}" destId="{0FD81D29-B485-453B-AB9C-24BBB3FDA0FC}" srcOrd="0" destOrd="0" presId="urn:microsoft.com/office/officeart/2005/8/layout/vList2"/>
    <dgm:cxn modelId="{37D8C42A-ECEF-4C89-BA10-6AC8AF677308}" srcId="{2B48B3B0-637B-42BB-B0DE-1E7ABFF2BBCE}" destId="{FF5797C1-E507-499C-849C-D4DCBAD65EF6}" srcOrd="0" destOrd="0" parTransId="{C9277541-AB2A-45ED-8243-6842CB77685D}" sibTransId="{133AB806-735B-4CF9-A5C9-97E6445D1912}"/>
    <dgm:cxn modelId="{A48F1831-1827-4A5E-A7BF-CD7D53E8536A}" type="presOf" srcId="{9DFAC986-56D6-477B-BC43-A67EDCA5428C}" destId="{FA38FFEE-A2EB-4429-8121-B92D19A69570}" srcOrd="0" destOrd="0" presId="urn:microsoft.com/office/officeart/2005/8/layout/vList2"/>
    <dgm:cxn modelId="{8530096D-0697-4BA3-A939-A8F09C0C208D}" type="presOf" srcId="{3E3B79C6-2026-44E3-989A-793D9F71841D}" destId="{194D43FF-09A9-4E26-AB40-A1A6BB091255}" srcOrd="0" destOrd="0" presId="urn:microsoft.com/office/officeart/2005/8/layout/vList2"/>
    <dgm:cxn modelId="{954FF052-1611-45FB-B006-8C2A1C8EFA94}" type="presOf" srcId="{2B48B3B0-637B-42BB-B0DE-1E7ABFF2BBCE}" destId="{AF804956-6232-4726-ACC1-6853FDA58D56}" srcOrd="0" destOrd="0" presId="urn:microsoft.com/office/officeart/2005/8/layout/vList2"/>
    <dgm:cxn modelId="{FE3AD67F-0FD6-48E6-9FB9-B9FB3DC56C72}" srcId="{2B48B3B0-637B-42BB-B0DE-1E7ABFF2BBCE}" destId="{3E3B79C6-2026-44E3-989A-793D9F71841D}" srcOrd="2" destOrd="0" parTransId="{AC3B50B6-EC9B-43D0-BCEE-59EDB594795F}" sibTransId="{CE76A308-2361-4945-9A86-F6CCD6BC5E9A}"/>
    <dgm:cxn modelId="{6669AA88-61CF-46C2-81EE-0682CFA11146}" srcId="{3E3B79C6-2026-44E3-989A-793D9F71841D}" destId="{6290F126-8DA5-40DA-A231-04C69877171A}" srcOrd="0" destOrd="0" parTransId="{6D27D41A-A069-4D50-B546-BEA9361B399F}" sibTransId="{DB6541AB-109C-455F-84EE-E2EB772F17E4}"/>
    <dgm:cxn modelId="{F68CC2BA-32BE-409B-A180-76A5D78E96B1}" type="presOf" srcId="{FF5797C1-E507-499C-849C-D4DCBAD65EF6}" destId="{2FB9C874-3140-48FF-AA36-D47C47F609F1}" srcOrd="0" destOrd="0" presId="urn:microsoft.com/office/officeart/2005/8/layout/vList2"/>
    <dgm:cxn modelId="{80A2C2BC-79EE-4369-9DAB-4598A7DEBAD9}" srcId="{2B48B3B0-637B-42BB-B0DE-1E7ABFF2BBCE}" destId="{9DFAC986-56D6-477B-BC43-A67EDCA5428C}" srcOrd="1" destOrd="0" parTransId="{FA22C9B8-C024-4DA8-8614-21ADA3DA2C09}" sibTransId="{2EACE85E-05CE-4916-9EE4-3EFAB0A89AFF}"/>
    <dgm:cxn modelId="{F08E00AC-47C3-4192-B8FD-B6326940C4E1}" type="presParOf" srcId="{AF804956-6232-4726-ACC1-6853FDA58D56}" destId="{2FB9C874-3140-48FF-AA36-D47C47F609F1}" srcOrd="0" destOrd="0" presId="urn:microsoft.com/office/officeart/2005/8/layout/vList2"/>
    <dgm:cxn modelId="{E4A9F3AE-40A5-4B00-B9BB-EB1C7A51795D}" type="presParOf" srcId="{AF804956-6232-4726-ACC1-6853FDA58D56}" destId="{6EAD2020-337F-46C4-A4CA-E46C6748E966}" srcOrd="1" destOrd="0" presId="urn:microsoft.com/office/officeart/2005/8/layout/vList2"/>
    <dgm:cxn modelId="{71E86EE6-7623-4687-9576-48CC5209798B}" type="presParOf" srcId="{AF804956-6232-4726-ACC1-6853FDA58D56}" destId="{FA38FFEE-A2EB-4429-8121-B92D19A69570}" srcOrd="2" destOrd="0" presId="urn:microsoft.com/office/officeart/2005/8/layout/vList2"/>
    <dgm:cxn modelId="{2537A03B-ED78-4EF3-AF1C-4C079D0296B8}" type="presParOf" srcId="{AF804956-6232-4726-ACC1-6853FDA58D56}" destId="{D0E7E651-6C89-4568-B7B9-B6F2605CAAC7}" srcOrd="3" destOrd="0" presId="urn:microsoft.com/office/officeart/2005/8/layout/vList2"/>
    <dgm:cxn modelId="{B788B0C3-2B37-4FA0-B520-624CBCA49A88}" type="presParOf" srcId="{AF804956-6232-4726-ACC1-6853FDA58D56}" destId="{194D43FF-09A9-4E26-AB40-A1A6BB091255}" srcOrd="4" destOrd="0" presId="urn:microsoft.com/office/officeart/2005/8/layout/vList2"/>
    <dgm:cxn modelId="{88A0DCF8-A361-4047-B1CE-DF5F276D646A}" type="presParOf" srcId="{AF804956-6232-4726-ACC1-6853FDA58D56}" destId="{0FD81D29-B485-453B-AB9C-24BBB3FDA0FC}"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8B3B0-637B-42BB-B0DE-1E7ABFF2BBCE}"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FF5797C1-E507-499C-849C-D4DCBAD65EF6}">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gives inner joy</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9DFAC986-56D6-477B-BC43-A67EDCA5428C}">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guides you in all truth</a:t>
          </a:r>
        </a:p>
      </dgm:t>
    </dgm:pt>
    <dgm:pt modelId="{FA22C9B8-C024-4DA8-8614-21ADA3DA2C09}" type="parTrans" cxnId="{80A2C2BC-79EE-4369-9DAB-4598A7DEBAD9}">
      <dgm:prSet/>
      <dgm:spPr/>
      <dgm:t>
        <a:bodyPr/>
        <a:lstStyle/>
        <a:p>
          <a:endParaRPr lang="en-US"/>
        </a:p>
      </dgm:t>
    </dgm:pt>
    <dgm:pt modelId="{2EACE85E-05CE-4916-9EE4-3EFAB0A89AFF}" type="sibTrans" cxnId="{80A2C2BC-79EE-4369-9DAB-4598A7DEBAD9}">
      <dgm:prSet/>
      <dgm:spPr/>
      <dgm:t>
        <a:bodyPr/>
        <a:lstStyle/>
        <a:p>
          <a:endParaRPr lang="en-US"/>
        </a:p>
      </dgm:t>
    </dgm:pt>
    <dgm:pt modelId="{3E3B79C6-2026-44E3-989A-793D9F71841D}">
      <dgm:prSet custT="1"/>
      <dgm:spPr/>
      <dgm:t>
        <a:bodyPr/>
        <a:lstStyle/>
        <a:p>
          <a:r>
            <a:rPr lang="en-US" sz="3000" b="1" spc="-150" dirty="0">
              <a:solidFill>
                <a:schemeClr val="tx1"/>
              </a:solidFill>
              <a:latin typeface="Times New Roman" panose="02020603050405020304" pitchFamily="18" charset="0"/>
              <a:cs typeface="Times New Roman" panose="02020603050405020304" pitchFamily="18" charset="0"/>
            </a:rPr>
            <a:t>The Holy Spirit will bring to mind what you need to know</a:t>
          </a:r>
        </a:p>
      </dgm:t>
    </dgm:pt>
    <dgm:pt modelId="{AC3B50B6-EC9B-43D0-BCEE-59EDB594795F}" type="parTrans" cxnId="{FE3AD67F-0FD6-48E6-9FB9-B9FB3DC56C72}">
      <dgm:prSet/>
      <dgm:spPr/>
      <dgm:t>
        <a:bodyPr/>
        <a:lstStyle/>
        <a:p>
          <a:endParaRPr lang="en-US"/>
        </a:p>
      </dgm:t>
    </dgm:pt>
    <dgm:pt modelId="{CE76A308-2361-4945-9A86-F6CCD6BC5E9A}" type="sibTrans" cxnId="{FE3AD67F-0FD6-48E6-9FB9-B9FB3DC56C72}">
      <dgm:prSet/>
      <dgm:spPr/>
      <dgm:t>
        <a:bodyPr/>
        <a:lstStyle/>
        <a:p>
          <a:endParaRPr lang="en-US"/>
        </a:p>
      </dgm:t>
    </dgm:pt>
    <dgm:pt modelId="{6290F126-8DA5-40DA-A231-04C69877171A}">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The Holy Spirit grows good fruit out of us</a:t>
          </a:r>
        </a:p>
      </dgm:t>
    </dgm:pt>
    <dgm:pt modelId="{6D27D41A-A069-4D50-B546-BEA9361B399F}" type="parTrans" cxnId="{6669AA88-61CF-46C2-81EE-0682CFA11146}">
      <dgm:prSet/>
      <dgm:spPr/>
      <dgm:t>
        <a:bodyPr/>
        <a:lstStyle/>
        <a:p>
          <a:endParaRPr lang="en-US"/>
        </a:p>
      </dgm:t>
    </dgm:pt>
    <dgm:pt modelId="{DB6541AB-109C-455F-84EE-E2EB772F17E4}" type="sibTrans" cxnId="{6669AA88-61CF-46C2-81EE-0682CFA11146}">
      <dgm:prSet/>
      <dgm:spPr/>
      <dgm:t>
        <a:bodyPr/>
        <a:lstStyle/>
        <a:p>
          <a:endParaRPr lang="en-US"/>
        </a:p>
      </dgm:t>
    </dgm:pt>
    <dgm:pt modelId="{D4F50C48-4112-4802-BEF5-2754665FCA71}">
      <dgm:prSet custT="1"/>
      <dgm:spPr/>
      <dgm:t>
        <a:bodyPr/>
        <a:lstStyle/>
        <a:p>
          <a:r>
            <a:rPr lang="en-US" sz="2800" b="1" dirty="0">
              <a:latin typeface="Times New Roman" panose="02020603050405020304" pitchFamily="18" charset="0"/>
              <a:cs typeface="Times New Roman" panose="02020603050405020304" pitchFamily="18" charset="0"/>
            </a:rPr>
            <a:t>Galatians 5:22-23 “But the fruit of the Spirit is love, joy, peace, patience, kindness, goodness, faithfulness, gentleness, and self control.”</a:t>
          </a:r>
        </a:p>
      </dgm:t>
    </dgm:pt>
    <dgm:pt modelId="{AAF1063A-4111-4A26-B9B1-BF23054B38EE}" type="parTrans" cxnId="{113AE1B7-5AF5-4FDE-8966-3D37ABEDE355}">
      <dgm:prSet/>
      <dgm:spPr/>
      <dgm:t>
        <a:bodyPr/>
        <a:lstStyle/>
        <a:p>
          <a:endParaRPr lang="en-US"/>
        </a:p>
      </dgm:t>
    </dgm:pt>
    <dgm:pt modelId="{0CCAA5EF-E87C-471C-BAD9-CD0E73B9360B}" type="sibTrans" cxnId="{113AE1B7-5AF5-4FDE-8966-3D37ABEDE355}">
      <dgm:prSet/>
      <dgm:spPr/>
      <dgm:t>
        <a:bodyPr/>
        <a:lstStyle/>
        <a:p>
          <a:endParaRPr lang="en-US"/>
        </a:p>
      </dgm:t>
    </dgm:pt>
    <dgm:pt modelId="{AF804956-6232-4726-ACC1-6853FDA58D56}" type="pres">
      <dgm:prSet presAssocID="{2B48B3B0-637B-42BB-B0DE-1E7ABFF2BBCE}" presName="linear" presStyleCnt="0">
        <dgm:presLayoutVars>
          <dgm:animLvl val="lvl"/>
          <dgm:resizeHandles val="exact"/>
        </dgm:presLayoutVars>
      </dgm:prSet>
      <dgm:spPr/>
    </dgm:pt>
    <dgm:pt modelId="{2FB9C874-3140-48FF-AA36-D47C47F609F1}" type="pres">
      <dgm:prSet presAssocID="{FF5797C1-E507-499C-849C-D4DCBAD65EF6}" presName="parentText" presStyleLbl="node1" presStyleIdx="0" presStyleCnt="4">
        <dgm:presLayoutVars>
          <dgm:chMax val="0"/>
          <dgm:bulletEnabled val="1"/>
        </dgm:presLayoutVars>
      </dgm:prSet>
      <dgm:spPr/>
    </dgm:pt>
    <dgm:pt modelId="{6EAD2020-337F-46C4-A4CA-E46C6748E966}" type="pres">
      <dgm:prSet presAssocID="{133AB806-735B-4CF9-A5C9-97E6445D1912}" presName="spacer" presStyleCnt="0"/>
      <dgm:spPr/>
    </dgm:pt>
    <dgm:pt modelId="{FA38FFEE-A2EB-4429-8121-B92D19A69570}" type="pres">
      <dgm:prSet presAssocID="{9DFAC986-56D6-477B-BC43-A67EDCA5428C}" presName="parentText" presStyleLbl="node1" presStyleIdx="1" presStyleCnt="4">
        <dgm:presLayoutVars>
          <dgm:chMax val="0"/>
          <dgm:bulletEnabled val="1"/>
        </dgm:presLayoutVars>
      </dgm:prSet>
      <dgm:spPr/>
    </dgm:pt>
    <dgm:pt modelId="{D0E7E651-6C89-4568-B7B9-B6F2605CAAC7}" type="pres">
      <dgm:prSet presAssocID="{2EACE85E-05CE-4916-9EE4-3EFAB0A89AFF}" presName="spacer" presStyleCnt="0"/>
      <dgm:spPr/>
    </dgm:pt>
    <dgm:pt modelId="{194D43FF-09A9-4E26-AB40-A1A6BB091255}" type="pres">
      <dgm:prSet presAssocID="{3E3B79C6-2026-44E3-989A-793D9F71841D}" presName="parentText" presStyleLbl="node1" presStyleIdx="2" presStyleCnt="4">
        <dgm:presLayoutVars>
          <dgm:chMax val="0"/>
          <dgm:bulletEnabled val="1"/>
        </dgm:presLayoutVars>
      </dgm:prSet>
      <dgm:spPr/>
    </dgm:pt>
    <dgm:pt modelId="{8BEFCA7E-30B5-413F-8CF2-800CEC24748C}" type="pres">
      <dgm:prSet presAssocID="{CE76A308-2361-4945-9A86-F6CCD6BC5E9A}" presName="spacer" presStyleCnt="0"/>
      <dgm:spPr/>
    </dgm:pt>
    <dgm:pt modelId="{7795BA5B-7CE3-42BD-9A31-D8E3AF02985D}" type="pres">
      <dgm:prSet presAssocID="{6290F126-8DA5-40DA-A231-04C69877171A}" presName="parentText" presStyleLbl="node1" presStyleIdx="3" presStyleCnt="4">
        <dgm:presLayoutVars>
          <dgm:chMax val="0"/>
          <dgm:bulletEnabled val="1"/>
        </dgm:presLayoutVars>
      </dgm:prSet>
      <dgm:spPr/>
    </dgm:pt>
    <dgm:pt modelId="{260D160B-03E0-4BBD-A8CB-1EEA79D485D2}" type="pres">
      <dgm:prSet presAssocID="{6290F126-8DA5-40DA-A231-04C69877171A}" presName="childText" presStyleLbl="revTx" presStyleIdx="0" presStyleCnt="1">
        <dgm:presLayoutVars>
          <dgm:bulletEnabled val="1"/>
        </dgm:presLayoutVars>
      </dgm:prSet>
      <dgm:spPr/>
    </dgm:pt>
  </dgm:ptLst>
  <dgm:cxnLst>
    <dgm:cxn modelId="{1D904400-6896-4F46-848F-8280591485B1}" type="presOf" srcId="{2B48B3B0-637B-42BB-B0DE-1E7ABFF2BBCE}" destId="{AF804956-6232-4726-ACC1-6853FDA58D56}" srcOrd="0" destOrd="0" presId="urn:microsoft.com/office/officeart/2005/8/layout/vList2"/>
    <dgm:cxn modelId="{37D8C42A-ECEF-4C89-BA10-6AC8AF677308}" srcId="{2B48B3B0-637B-42BB-B0DE-1E7ABFF2BBCE}" destId="{FF5797C1-E507-499C-849C-D4DCBAD65EF6}" srcOrd="0" destOrd="0" parTransId="{C9277541-AB2A-45ED-8243-6842CB77685D}" sibTransId="{133AB806-735B-4CF9-A5C9-97E6445D1912}"/>
    <dgm:cxn modelId="{83C2AE3D-1F81-4300-8C53-624AF3EDC5FC}" type="presOf" srcId="{6290F126-8DA5-40DA-A231-04C69877171A}" destId="{7795BA5B-7CE3-42BD-9A31-D8E3AF02985D}" srcOrd="0" destOrd="0" presId="urn:microsoft.com/office/officeart/2005/8/layout/vList2"/>
    <dgm:cxn modelId="{6CCE4F67-8C43-4B5B-85CE-814F4560743D}" type="presOf" srcId="{9DFAC986-56D6-477B-BC43-A67EDCA5428C}" destId="{FA38FFEE-A2EB-4429-8121-B92D19A69570}" srcOrd="0" destOrd="0" presId="urn:microsoft.com/office/officeart/2005/8/layout/vList2"/>
    <dgm:cxn modelId="{DB5EF167-0AC2-4071-BF23-249E5929A6B9}" type="presOf" srcId="{FF5797C1-E507-499C-849C-D4DCBAD65EF6}" destId="{2FB9C874-3140-48FF-AA36-D47C47F609F1}" srcOrd="0" destOrd="0" presId="urn:microsoft.com/office/officeart/2005/8/layout/vList2"/>
    <dgm:cxn modelId="{E4564B5A-E132-4947-8705-46ADACEE9FC4}" type="presOf" srcId="{3E3B79C6-2026-44E3-989A-793D9F71841D}" destId="{194D43FF-09A9-4E26-AB40-A1A6BB091255}" srcOrd="0" destOrd="0" presId="urn:microsoft.com/office/officeart/2005/8/layout/vList2"/>
    <dgm:cxn modelId="{FE3AD67F-0FD6-48E6-9FB9-B9FB3DC56C72}" srcId="{2B48B3B0-637B-42BB-B0DE-1E7ABFF2BBCE}" destId="{3E3B79C6-2026-44E3-989A-793D9F71841D}" srcOrd="2" destOrd="0" parTransId="{AC3B50B6-EC9B-43D0-BCEE-59EDB594795F}" sibTransId="{CE76A308-2361-4945-9A86-F6CCD6BC5E9A}"/>
    <dgm:cxn modelId="{6669AA88-61CF-46C2-81EE-0682CFA11146}" srcId="{2B48B3B0-637B-42BB-B0DE-1E7ABFF2BBCE}" destId="{6290F126-8DA5-40DA-A231-04C69877171A}" srcOrd="3" destOrd="0" parTransId="{6D27D41A-A069-4D50-B546-BEA9361B399F}" sibTransId="{DB6541AB-109C-455F-84EE-E2EB772F17E4}"/>
    <dgm:cxn modelId="{862E64AE-0A4A-4CDD-9A53-F0AD378F2E26}" type="presOf" srcId="{D4F50C48-4112-4802-BEF5-2754665FCA71}" destId="{260D160B-03E0-4BBD-A8CB-1EEA79D485D2}" srcOrd="0" destOrd="0" presId="urn:microsoft.com/office/officeart/2005/8/layout/vList2"/>
    <dgm:cxn modelId="{113AE1B7-5AF5-4FDE-8966-3D37ABEDE355}" srcId="{6290F126-8DA5-40DA-A231-04C69877171A}" destId="{D4F50C48-4112-4802-BEF5-2754665FCA71}" srcOrd="0" destOrd="0" parTransId="{AAF1063A-4111-4A26-B9B1-BF23054B38EE}" sibTransId="{0CCAA5EF-E87C-471C-BAD9-CD0E73B9360B}"/>
    <dgm:cxn modelId="{80A2C2BC-79EE-4369-9DAB-4598A7DEBAD9}" srcId="{2B48B3B0-637B-42BB-B0DE-1E7ABFF2BBCE}" destId="{9DFAC986-56D6-477B-BC43-A67EDCA5428C}" srcOrd="1" destOrd="0" parTransId="{FA22C9B8-C024-4DA8-8614-21ADA3DA2C09}" sibTransId="{2EACE85E-05CE-4916-9EE4-3EFAB0A89AFF}"/>
    <dgm:cxn modelId="{FF90D53A-C1D4-4258-81BC-A16ADA5682CD}" type="presParOf" srcId="{AF804956-6232-4726-ACC1-6853FDA58D56}" destId="{2FB9C874-3140-48FF-AA36-D47C47F609F1}" srcOrd="0" destOrd="0" presId="urn:microsoft.com/office/officeart/2005/8/layout/vList2"/>
    <dgm:cxn modelId="{FD4C8699-9C91-48DC-8C98-239B1232ABC8}" type="presParOf" srcId="{AF804956-6232-4726-ACC1-6853FDA58D56}" destId="{6EAD2020-337F-46C4-A4CA-E46C6748E966}" srcOrd="1" destOrd="0" presId="urn:microsoft.com/office/officeart/2005/8/layout/vList2"/>
    <dgm:cxn modelId="{88A47ABB-8E4D-4894-8DAA-8068C7C655B2}" type="presParOf" srcId="{AF804956-6232-4726-ACC1-6853FDA58D56}" destId="{FA38FFEE-A2EB-4429-8121-B92D19A69570}" srcOrd="2" destOrd="0" presId="urn:microsoft.com/office/officeart/2005/8/layout/vList2"/>
    <dgm:cxn modelId="{1378E667-82AD-4EE0-9C1F-5343AAD6867C}" type="presParOf" srcId="{AF804956-6232-4726-ACC1-6853FDA58D56}" destId="{D0E7E651-6C89-4568-B7B9-B6F2605CAAC7}" srcOrd="3" destOrd="0" presId="urn:microsoft.com/office/officeart/2005/8/layout/vList2"/>
    <dgm:cxn modelId="{E31ECA1B-CC30-4B3C-8145-5A5830B94F5F}" type="presParOf" srcId="{AF804956-6232-4726-ACC1-6853FDA58D56}" destId="{194D43FF-09A9-4E26-AB40-A1A6BB091255}" srcOrd="4" destOrd="0" presId="urn:microsoft.com/office/officeart/2005/8/layout/vList2"/>
    <dgm:cxn modelId="{9A619B1B-CBCD-4434-BE7B-1361FA311085}" type="presParOf" srcId="{AF804956-6232-4726-ACC1-6853FDA58D56}" destId="{8BEFCA7E-30B5-413F-8CF2-800CEC24748C}" srcOrd="5" destOrd="0" presId="urn:microsoft.com/office/officeart/2005/8/layout/vList2"/>
    <dgm:cxn modelId="{2A9A9046-C382-41BC-B020-0E8DA1A85DE0}" type="presParOf" srcId="{AF804956-6232-4726-ACC1-6853FDA58D56}" destId="{7795BA5B-7CE3-42BD-9A31-D8E3AF02985D}" srcOrd="6" destOrd="0" presId="urn:microsoft.com/office/officeart/2005/8/layout/vList2"/>
    <dgm:cxn modelId="{0A2BECC0-497C-4399-B3BA-F3718313227F}" type="presParOf" srcId="{AF804956-6232-4726-ACC1-6853FDA58D56}" destId="{260D160B-03E0-4BBD-A8CB-1EEA79D485D2}"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9C874-3140-48FF-AA36-D47C47F609F1}">
      <dsp:nvSpPr>
        <dsp:cNvPr id="0" name=""/>
        <dsp:cNvSpPr/>
      </dsp:nvSpPr>
      <dsp:spPr>
        <a:xfrm>
          <a:off x="0" y="1482221"/>
          <a:ext cx="8916677" cy="1216800"/>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gives inner joy</a:t>
          </a:r>
        </a:p>
      </dsp:txBody>
      <dsp:txXfrm>
        <a:off x="59399" y="1541620"/>
        <a:ext cx="8797879" cy="1098002"/>
      </dsp:txXfrm>
    </dsp:sp>
    <dsp:sp modelId="{8A2D5056-0888-4539-B6C2-00A76A44E317}">
      <dsp:nvSpPr>
        <dsp:cNvPr id="0" name=""/>
        <dsp:cNvSpPr/>
      </dsp:nvSpPr>
      <dsp:spPr>
        <a:xfrm>
          <a:off x="0" y="2699021"/>
          <a:ext cx="8916677"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10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1" kern="1200" dirty="0">
              <a:solidFill>
                <a:schemeClr val="tx1"/>
              </a:solidFill>
              <a:latin typeface="Times New Roman" panose="02020603050405020304" pitchFamily="18" charset="0"/>
              <a:cs typeface="Times New Roman" panose="02020603050405020304" pitchFamily="18" charset="0"/>
            </a:rPr>
            <a:t>Romans 14:17-18 “For the kingdom of God is ... righteousness, peace and joy in the Holy Spirit ....”</a:t>
          </a:r>
        </a:p>
      </dsp:txBody>
      <dsp:txXfrm>
        <a:off x="0" y="2699021"/>
        <a:ext cx="8916677" cy="1345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9C874-3140-48FF-AA36-D47C47F609F1}">
      <dsp:nvSpPr>
        <dsp:cNvPr id="0" name=""/>
        <dsp:cNvSpPr/>
      </dsp:nvSpPr>
      <dsp:spPr>
        <a:xfrm>
          <a:off x="0" y="914770"/>
          <a:ext cx="8916677" cy="1216800"/>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gives inner joy</a:t>
          </a:r>
        </a:p>
      </dsp:txBody>
      <dsp:txXfrm>
        <a:off x="59399" y="974169"/>
        <a:ext cx="8797879" cy="1098002"/>
      </dsp:txXfrm>
    </dsp:sp>
    <dsp:sp modelId="{FA38FFEE-A2EB-4429-8121-B92D19A69570}">
      <dsp:nvSpPr>
        <dsp:cNvPr id="0" name=""/>
        <dsp:cNvSpPr/>
      </dsp:nvSpPr>
      <dsp:spPr>
        <a:xfrm>
          <a:off x="0" y="2318771"/>
          <a:ext cx="8916677" cy="1216800"/>
        </a:xfrm>
        <a:prstGeom prst="round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guides you in all truth</a:t>
          </a:r>
        </a:p>
      </dsp:txBody>
      <dsp:txXfrm>
        <a:off x="59399" y="2378170"/>
        <a:ext cx="8797879" cy="1098002"/>
      </dsp:txXfrm>
    </dsp:sp>
    <dsp:sp modelId="{691F5A5E-08EF-47AB-9935-081EC14C1E13}">
      <dsp:nvSpPr>
        <dsp:cNvPr id="0" name=""/>
        <dsp:cNvSpPr/>
      </dsp:nvSpPr>
      <dsp:spPr>
        <a:xfrm>
          <a:off x="0" y="3535571"/>
          <a:ext cx="891667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10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b="1" kern="1200" spc="-150">
              <a:solidFill>
                <a:schemeClr val="tx1"/>
              </a:solidFill>
              <a:latin typeface="Times New Roman" panose="02020603050405020304" pitchFamily="18" charset="0"/>
              <a:cs typeface="Times New Roman" panose="02020603050405020304" pitchFamily="18" charset="0"/>
            </a:rPr>
            <a:t>John 16:13 Jesus said, “But when He, the Spirit of truth, comes, He will guide you into all the truth.”</a:t>
          </a:r>
          <a:endParaRPr lang="en-US" sz="3000" b="1" kern="1200" spc="-150" dirty="0">
            <a:solidFill>
              <a:schemeClr val="tx1"/>
            </a:solidFill>
            <a:latin typeface="Times New Roman" panose="02020603050405020304" pitchFamily="18" charset="0"/>
            <a:cs typeface="Times New Roman" panose="02020603050405020304" pitchFamily="18" charset="0"/>
          </a:endParaRPr>
        </a:p>
      </dsp:txBody>
      <dsp:txXfrm>
        <a:off x="0" y="3535571"/>
        <a:ext cx="8916677"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9C874-3140-48FF-AA36-D47C47F609F1}">
      <dsp:nvSpPr>
        <dsp:cNvPr id="0" name=""/>
        <dsp:cNvSpPr/>
      </dsp:nvSpPr>
      <dsp:spPr>
        <a:xfrm>
          <a:off x="0" y="20846"/>
          <a:ext cx="8916677" cy="1123200"/>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gives inner joy</a:t>
          </a:r>
        </a:p>
      </dsp:txBody>
      <dsp:txXfrm>
        <a:off x="54830" y="75676"/>
        <a:ext cx="8807017" cy="1013540"/>
      </dsp:txXfrm>
    </dsp:sp>
    <dsp:sp modelId="{FA38FFEE-A2EB-4429-8121-B92D19A69570}">
      <dsp:nvSpPr>
        <dsp:cNvPr id="0" name=""/>
        <dsp:cNvSpPr/>
      </dsp:nvSpPr>
      <dsp:spPr>
        <a:xfrm>
          <a:off x="0" y="1316846"/>
          <a:ext cx="8916677" cy="1123200"/>
        </a:xfrm>
        <a:prstGeom prst="roundRect">
          <a:avLst/>
        </a:prstGeom>
        <a:gradFill rotWithShape="0">
          <a:gsLst>
            <a:gs pos="0">
              <a:schemeClr val="accent2">
                <a:alpha val="90000"/>
                <a:hueOff val="0"/>
                <a:satOff val="0"/>
                <a:lumOff val="0"/>
                <a:alphaOff val="-20000"/>
                <a:satMod val="103000"/>
                <a:lumMod val="102000"/>
                <a:tint val="94000"/>
              </a:schemeClr>
            </a:gs>
            <a:gs pos="50000">
              <a:schemeClr val="accent2">
                <a:alpha val="90000"/>
                <a:hueOff val="0"/>
                <a:satOff val="0"/>
                <a:lumOff val="0"/>
                <a:alphaOff val="-20000"/>
                <a:satMod val="110000"/>
                <a:lumMod val="100000"/>
                <a:shade val="100000"/>
              </a:schemeClr>
            </a:gs>
            <a:gs pos="100000">
              <a:schemeClr val="accent2">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guides you in all truth</a:t>
          </a:r>
        </a:p>
      </dsp:txBody>
      <dsp:txXfrm>
        <a:off x="54830" y="1371676"/>
        <a:ext cx="8807017" cy="1013540"/>
      </dsp:txXfrm>
    </dsp:sp>
    <dsp:sp modelId="{194D43FF-09A9-4E26-AB40-A1A6BB091255}">
      <dsp:nvSpPr>
        <dsp:cNvPr id="0" name=""/>
        <dsp:cNvSpPr/>
      </dsp:nvSpPr>
      <dsp:spPr>
        <a:xfrm>
          <a:off x="0" y="2612846"/>
          <a:ext cx="8916677" cy="1123200"/>
        </a:xfrm>
        <a:prstGeom prst="round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spc="-150" dirty="0">
              <a:solidFill>
                <a:schemeClr val="tx1"/>
              </a:solidFill>
              <a:latin typeface="Times New Roman" panose="02020603050405020304" pitchFamily="18" charset="0"/>
              <a:cs typeface="Times New Roman" panose="02020603050405020304" pitchFamily="18" charset="0"/>
            </a:rPr>
            <a:t>The Holy Spirit will bring to mind what you need to know</a:t>
          </a:r>
        </a:p>
      </dsp:txBody>
      <dsp:txXfrm>
        <a:off x="54830" y="2667676"/>
        <a:ext cx="8807017" cy="1013540"/>
      </dsp:txXfrm>
    </dsp:sp>
    <dsp:sp modelId="{0FD81D29-B485-453B-AB9C-24BBB3FDA0FC}">
      <dsp:nvSpPr>
        <dsp:cNvPr id="0" name=""/>
        <dsp:cNvSpPr/>
      </dsp:nvSpPr>
      <dsp:spPr>
        <a:xfrm>
          <a:off x="0" y="3736046"/>
          <a:ext cx="8916677"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10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1" kern="1200">
              <a:solidFill>
                <a:schemeClr val="tx1"/>
              </a:solidFill>
              <a:latin typeface="Times New Roman" panose="02020603050405020304" pitchFamily="18" charset="0"/>
              <a:cs typeface="Times New Roman" panose="02020603050405020304" pitchFamily="18" charset="0"/>
            </a:rPr>
            <a:t>John 14:26 “But the Advocate, the Holy Spirit, whom the Father will send in my name, will teach you all things and will remind you of everything I have said to you.”</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0" y="3736046"/>
        <a:ext cx="8916677" cy="1769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9C874-3140-48FF-AA36-D47C47F609F1}">
      <dsp:nvSpPr>
        <dsp:cNvPr id="0" name=""/>
        <dsp:cNvSpPr/>
      </dsp:nvSpPr>
      <dsp:spPr>
        <a:xfrm>
          <a:off x="0" y="39779"/>
          <a:ext cx="8916677" cy="954720"/>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gives inner joy</a:t>
          </a:r>
        </a:p>
      </dsp:txBody>
      <dsp:txXfrm>
        <a:off x="46606" y="86385"/>
        <a:ext cx="8823465" cy="861508"/>
      </dsp:txXfrm>
    </dsp:sp>
    <dsp:sp modelId="{FA38FFEE-A2EB-4429-8121-B92D19A69570}">
      <dsp:nvSpPr>
        <dsp:cNvPr id="0" name=""/>
        <dsp:cNvSpPr/>
      </dsp:nvSpPr>
      <dsp:spPr>
        <a:xfrm>
          <a:off x="0" y="1141379"/>
          <a:ext cx="8916677" cy="954720"/>
        </a:xfrm>
        <a:prstGeom prst="roundRect">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guides you in all truth</a:t>
          </a:r>
        </a:p>
      </dsp:txBody>
      <dsp:txXfrm>
        <a:off x="46606" y="1187985"/>
        <a:ext cx="8823465" cy="861508"/>
      </dsp:txXfrm>
    </dsp:sp>
    <dsp:sp modelId="{194D43FF-09A9-4E26-AB40-A1A6BB091255}">
      <dsp:nvSpPr>
        <dsp:cNvPr id="0" name=""/>
        <dsp:cNvSpPr/>
      </dsp:nvSpPr>
      <dsp:spPr>
        <a:xfrm>
          <a:off x="0" y="2242979"/>
          <a:ext cx="8916677" cy="954720"/>
        </a:xfrm>
        <a:prstGeom prst="roundRect">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spc="-150" dirty="0">
              <a:solidFill>
                <a:schemeClr val="tx1"/>
              </a:solidFill>
              <a:latin typeface="Times New Roman" panose="02020603050405020304" pitchFamily="18" charset="0"/>
              <a:cs typeface="Times New Roman" panose="02020603050405020304" pitchFamily="18" charset="0"/>
            </a:rPr>
            <a:t>The Holy Spirit will bring to mind what you need to know</a:t>
          </a:r>
        </a:p>
      </dsp:txBody>
      <dsp:txXfrm>
        <a:off x="46606" y="2289585"/>
        <a:ext cx="8823465" cy="861508"/>
      </dsp:txXfrm>
    </dsp:sp>
    <dsp:sp modelId="{7795BA5B-7CE3-42BD-9A31-D8E3AF02985D}">
      <dsp:nvSpPr>
        <dsp:cNvPr id="0" name=""/>
        <dsp:cNvSpPr/>
      </dsp:nvSpPr>
      <dsp:spPr>
        <a:xfrm>
          <a:off x="0" y="3344579"/>
          <a:ext cx="8916677" cy="954720"/>
        </a:xfrm>
        <a:prstGeom prst="round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grows good fruit out of us</a:t>
          </a:r>
        </a:p>
      </dsp:txBody>
      <dsp:txXfrm>
        <a:off x="46606" y="3391185"/>
        <a:ext cx="8823465" cy="861508"/>
      </dsp:txXfrm>
    </dsp:sp>
    <dsp:sp modelId="{260D160B-03E0-4BBD-A8CB-1EEA79D485D2}">
      <dsp:nvSpPr>
        <dsp:cNvPr id="0" name=""/>
        <dsp:cNvSpPr/>
      </dsp:nvSpPr>
      <dsp:spPr>
        <a:xfrm>
          <a:off x="0" y="4299299"/>
          <a:ext cx="8916677" cy="118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10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latin typeface="Times New Roman" panose="02020603050405020304" pitchFamily="18" charset="0"/>
              <a:cs typeface="Times New Roman" panose="02020603050405020304" pitchFamily="18" charset="0"/>
            </a:rPr>
            <a:t>Galatians 5:22-23 “But the fruit of the Spirit is love, joy, peace, patience, kindness, goodness, faithfulness, gentleness, and self control.”</a:t>
          </a:r>
        </a:p>
      </dsp:txBody>
      <dsp:txXfrm>
        <a:off x="0" y="4299299"/>
        <a:ext cx="8916677" cy="11876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1831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88364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540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775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5DDA1-11EB-41EF-B6A3-57D635C06651}"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2344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5DDA1-11EB-41EF-B6A3-57D635C06651}"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0100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5DDA1-11EB-41EF-B6A3-57D635C06651}"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143439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5DDA1-11EB-41EF-B6A3-57D635C06651}"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5809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5DDA1-11EB-41EF-B6A3-57D635C06651}"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4403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7324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0492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5DDA1-11EB-41EF-B6A3-57D635C06651}" type="datetimeFigureOut">
              <a:rPr lang="en-US" smtClean="0"/>
              <a:t>8/15/2017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0C00-D0C5-4251-A72A-A4D2944A7039}" type="slidenum">
              <a:rPr lang="en-US" smtClean="0"/>
              <a:t>‹#›</a:t>
            </a:fld>
            <a:endParaRPr lang="en-US"/>
          </a:p>
        </p:txBody>
      </p:sp>
    </p:spTree>
    <p:extLst>
      <p:ext uri="{BB962C8B-B14F-4D97-AF65-F5344CB8AC3E}">
        <p14:creationId xmlns:p14="http://schemas.microsoft.com/office/powerpoint/2010/main" val="368533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248899" y="1244631"/>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9" y="94484"/>
            <a:ext cx="9144001"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Living Filled with Joy</a:t>
            </a:r>
          </a:p>
        </p:txBody>
      </p:sp>
      <p:sp>
        <p:nvSpPr>
          <p:cNvPr id="5" name="Rectangle 4"/>
          <p:cNvSpPr/>
          <p:nvPr/>
        </p:nvSpPr>
        <p:spPr>
          <a:xfrm>
            <a:off x="100843" y="5177248"/>
            <a:ext cx="8942295" cy="1569660"/>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“Because of the abundant presence of the Holy Spirit in their lives, the disciples were </a:t>
            </a:r>
          </a:p>
          <a:p>
            <a:pPr algn="ct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overflowing with joy.” ~Acts 13:52 (CEB)</a:t>
            </a:r>
            <a:endPar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19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4742"/>
            <a:ext cx="7522028" cy="923330"/>
          </a:xfrm>
          <a:prstGeom prst="rect">
            <a:avLst/>
          </a:prstGeom>
          <a:noFill/>
        </p:spPr>
        <p:txBody>
          <a:bodyPr wrap="square" rtlCol="0">
            <a:spAutoFit/>
          </a:bodyPr>
          <a:lstStyle/>
          <a:p>
            <a:pPr algn="ctr"/>
            <a:r>
              <a:rPr lang="en-US" sz="5400" cap="small" dirty="0">
                <a:solidFill>
                  <a:schemeClr val="bg1"/>
                </a:solidFill>
                <a:latin typeface="Times New Roman" panose="02020603050405020304" pitchFamily="18" charset="0"/>
                <a:cs typeface="Times New Roman" panose="02020603050405020304" pitchFamily="18" charset="0"/>
              </a:rPr>
              <a:t>Living Filled with Joy</a:t>
            </a:r>
          </a:p>
        </p:txBody>
      </p:sp>
      <p:graphicFrame>
        <p:nvGraphicFramePr>
          <p:cNvPr id="7" name="Diagram 6"/>
          <p:cNvGraphicFramePr/>
          <p:nvPr>
            <p:extLst>
              <p:ext uri="{D42A27DB-BD31-4B8C-83A1-F6EECF244321}">
                <p14:modId xmlns:p14="http://schemas.microsoft.com/office/powerpoint/2010/main" val="861491958"/>
              </p:ext>
            </p:extLst>
          </p:nvPr>
        </p:nvGraphicFramePr>
        <p:xfrm>
          <a:off x="119746" y="1223682"/>
          <a:ext cx="8916677" cy="5526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444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5016758"/>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11 </a:t>
            </a:r>
            <a:r>
              <a:rPr lang="en-US" sz="3200" dirty="0">
                <a:latin typeface="Times New Roman" panose="02020603050405020304" pitchFamily="18" charset="0"/>
                <a:ea typeface="Times New Roman" panose="02020603050405020304" pitchFamily="18" charset="0"/>
              </a:rPr>
              <a:t>We have also received an inheritance in Christ. We were destined by the plan of God, who accomplishes everything according to His design. ... </a:t>
            </a:r>
            <a:r>
              <a:rPr lang="en-US" sz="3200" baseline="30000" dirty="0">
                <a:latin typeface="Times New Roman" panose="02020603050405020304" pitchFamily="18" charset="0"/>
                <a:ea typeface="Times New Roman" panose="02020603050405020304" pitchFamily="18" charset="0"/>
              </a:rPr>
              <a:t>13 </a:t>
            </a:r>
            <a:r>
              <a:rPr lang="en-US" sz="3200" dirty="0">
                <a:latin typeface="Times New Roman" panose="02020603050405020304" pitchFamily="18" charset="0"/>
                <a:ea typeface="Times New Roman" panose="02020603050405020304" pitchFamily="18" charset="0"/>
              </a:rPr>
              <a:t>You too heard the word of truth in Christ, which is the good news of your salvation. You were sealed with the promised Holy Spirit because you believed in Christ. </a:t>
            </a:r>
            <a:r>
              <a:rPr lang="en-US" sz="3200" baseline="30000" dirty="0">
                <a:latin typeface="Times New Roman" panose="02020603050405020304" pitchFamily="18" charset="0"/>
                <a:ea typeface="Times New Roman" panose="02020603050405020304" pitchFamily="18" charset="0"/>
              </a:rPr>
              <a:t>14 </a:t>
            </a:r>
            <a:r>
              <a:rPr lang="en-US" sz="3200" dirty="0">
                <a:latin typeface="Times New Roman" panose="02020603050405020304" pitchFamily="18" charset="0"/>
                <a:ea typeface="Times New Roman" panose="02020603050405020304" pitchFamily="18" charset="0"/>
              </a:rPr>
              <a:t>The Holy Spirit is the down payment on our inheritance, which is applied toward our redemption as God’s own people, resulting in the honor of God’s glory.</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Ephesians 1:11-14 (CEB)</a:t>
            </a:r>
            <a:endParaRPr lang="en-US" sz="4400" b="1" dirty="0">
              <a:solidFill>
                <a:schemeClr val="bg1"/>
              </a:solidFill>
            </a:endParaRPr>
          </a:p>
        </p:txBody>
      </p:sp>
    </p:spTree>
    <p:extLst>
      <p:ext uri="{BB962C8B-B14F-4D97-AF65-F5344CB8AC3E}">
        <p14:creationId xmlns:p14="http://schemas.microsoft.com/office/powerpoint/2010/main" val="36285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000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descr="Image result for bad d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4581" y="1057000"/>
            <a:ext cx="8314836" cy="4689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7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descr="https://markmeynell.files.wordpress.com/2010/10/acts-13-14-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91" y="352758"/>
            <a:ext cx="8281015" cy="6098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1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2862322"/>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50 </a:t>
            </a:r>
            <a:r>
              <a:rPr lang="en-US" sz="3600" dirty="0">
                <a:latin typeface="Times New Roman" panose="02020603050405020304" pitchFamily="18" charset="0"/>
                <a:ea typeface="Times New Roman" panose="02020603050405020304" pitchFamily="18" charset="0"/>
              </a:rPr>
              <a:t>However, the Jews provoked the prominent women among the Gentile God worshippers, as well as the city’s leaders. They instigated others to harass Paul and Barnabas, and threw them out of their district. </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Acts 13:50-52 (CEB)</a:t>
            </a:r>
            <a:endParaRPr lang="en-US" sz="4400" b="1" dirty="0">
              <a:solidFill>
                <a:schemeClr val="bg1"/>
              </a:solidFill>
            </a:endParaRPr>
          </a:p>
        </p:txBody>
      </p:sp>
    </p:spTree>
    <p:extLst>
      <p:ext uri="{BB962C8B-B14F-4D97-AF65-F5344CB8AC3E}">
        <p14:creationId xmlns:p14="http://schemas.microsoft.com/office/powerpoint/2010/main" val="119730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3970318"/>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50 </a:t>
            </a:r>
            <a:r>
              <a:rPr lang="en-US" sz="3600" dirty="0">
                <a:latin typeface="Times New Roman" panose="02020603050405020304" pitchFamily="18" charset="0"/>
                <a:ea typeface="Times New Roman" panose="02020603050405020304" pitchFamily="18" charset="0"/>
              </a:rPr>
              <a:t>However, the Jews provoked the prominent women among the Gentile God worshippers, as well as the city’s leaders. They instigated others to harass Paul and Barnabas, and threw them out of their district. </a:t>
            </a:r>
          </a:p>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51 </a:t>
            </a:r>
            <a:r>
              <a:rPr lang="en-US" sz="3600" dirty="0">
                <a:latin typeface="Times New Roman" panose="02020603050405020304" pitchFamily="18" charset="0"/>
                <a:ea typeface="Times New Roman" panose="02020603050405020304" pitchFamily="18" charset="0"/>
              </a:rPr>
              <a:t>Paul and Barnabas shook the dust from their feet and went to </a:t>
            </a:r>
            <a:r>
              <a:rPr lang="en-US" sz="3600" dirty="0" err="1">
                <a:latin typeface="Times New Roman" panose="02020603050405020304" pitchFamily="18" charset="0"/>
                <a:ea typeface="Times New Roman" panose="02020603050405020304" pitchFamily="18" charset="0"/>
              </a:rPr>
              <a:t>Iconium</a:t>
            </a:r>
            <a:r>
              <a:rPr lang="en-US" sz="3600" dirty="0">
                <a:latin typeface="Times New Roman" panose="02020603050405020304" pitchFamily="18" charset="0"/>
                <a:ea typeface="Times New Roman" panose="02020603050405020304" pitchFamily="18" charset="0"/>
              </a:rPr>
              <a:t>.</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Acts 13:50-52 (CEB)</a:t>
            </a:r>
            <a:endParaRPr lang="en-US" sz="4400" b="1" dirty="0">
              <a:solidFill>
                <a:schemeClr val="bg1"/>
              </a:solidFill>
            </a:endParaRPr>
          </a:p>
        </p:txBody>
      </p:sp>
    </p:spTree>
    <p:extLst>
      <p:ext uri="{BB962C8B-B14F-4D97-AF65-F5344CB8AC3E}">
        <p14:creationId xmlns:p14="http://schemas.microsoft.com/office/powerpoint/2010/main" val="234747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5632311"/>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50 </a:t>
            </a:r>
            <a:r>
              <a:rPr lang="en-US" sz="3600" dirty="0">
                <a:latin typeface="Times New Roman" panose="02020603050405020304" pitchFamily="18" charset="0"/>
                <a:ea typeface="Times New Roman" panose="02020603050405020304" pitchFamily="18" charset="0"/>
              </a:rPr>
              <a:t>However, the Jews provoked the prominent women among the Gentile God worshippers, as well as the city’s leaders. They instigated others to harass Paul and Barnabas, and threw them out of their district. </a:t>
            </a:r>
          </a:p>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51 </a:t>
            </a:r>
            <a:r>
              <a:rPr lang="en-US" sz="3600" dirty="0">
                <a:latin typeface="Times New Roman" panose="02020603050405020304" pitchFamily="18" charset="0"/>
                <a:ea typeface="Times New Roman" panose="02020603050405020304" pitchFamily="18" charset="0"/>
              </a:rPr>
              <a:t>Paul and Barnabas shook the dust from their feet and went to </a:t>
            </a:r>
            <a:r>
              <a:rPr lang="en-US" sz="3600" dirty="0" err="1">
                <a:latin typeface="Times New Roman" panose="02020603050405020304" pitchFamily="18" charset="0"/>
                <a:ea typeface="Times New Roman" panose="02020603050405020304" pitchFamily="18" charset="0"/>
              </a:rPr>
              <a:t>Iconium</a:t>
            </a:r>
            <a:r>
              <a:rPr lang="en-US" sz="3600" dirty="0">
                <a:latin typeface="Times New Roman" panose="02020603050405020304" pitchFamily="18" charset="0"/>
                <a:ea typeface="Times New Roman" panose="02020603050405020304" pitchFamily="18" charset="0"/>
              </a:rPr>
              <a:t>.</a:t>
            </a:r>
          </a:p>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52 </a:t>
            </a:r>
            <a:r>
              <a:rPr lang="en-US" sz="3600" dirty="0">
                <a:latin typeface="Times New Roman" panose="02020603050405020304" pitchFamily="18" charset="0"/>
                <a:ea typeface="Times New Roman" panose="02020603050405020304" pitchFamily="18" charset="0"/>
              </a:rPr>
              <a:t>Because of the abundant presence of the Holy Spirit in their lives, the disciples were overflowing with happiness.</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Acts 13:50-52 (CEB)</a:t>
            </a:r>
            <a:endParaRPr lang="en-US" sz="4400" b="1" dirty="0">
              <a:solidFill>
                <a:schemeClr val="bg1"/>
              </a:solidFill>
            </a:endParaRPr>
          </a:p>
        </p:txBody>
      </p:sp>
    </p:spTree>
    <p:extLst>
      <p:ext uri="{BB962C8B-B14F-4D97-AF65-F5344CB8AC3E}">
        <p14:creationId xmlns:p14="http://schemas.microsoft.com/office/powerpoint/2010/main" val="320285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4742"/>
            <a:ext cx="7522028" cy="923330"/>
          </a:xfrm>
          <a:prstGeom prst="rect">
            <a:avLst/>
          </a:prstGeom>
          <a:noFill/>
        </p:spPr>
        <p:txBody>
          <a:bodyPr wrap="square" rtlCol="0">
            <a:spAutoFit/>
          </a:bodyPr>
          <a:lstStyle/>
          <a:p>
            <a:pPr algn="ctr"/>
            <a:r>
              <a:rPr lang="en-US" sz="5400" cap="small" dirty="0">
                <a:solidFill>
                  <a:schemeClr val="bg1"/>
                </a:solidFill>
                <a:latin typeface="Times New Roman" panose="02020603050405020304" pitchFamily="18" charset="0"/>
                <a:cs typeface="Times New Roman" panose="02020603050405020304" pitchFamily="18" charset="0"/>
              </a:rPr>
              <a:t>Living Filled with Joy</a:t>
            </a:r>
          </a:p>
        </p:txBody>
      </p:sp>
      <p:graphicFrame>
        <p:nvGraphicFramePr>
          <p:cNvPr id="7" name="Diagram 6"/>
          <p:cNvGraphicFramePr/>
          <p:nvPr>
            <p:extLst>
              <p:ext uri="{D42A27DB-BD31-4B8C-83A1-F6EECF244321}">
                <p14:modId xmlns:p14="http://schemas.microsoft.com/office/powerpoint/2010/main" val="3291660277"/>
              </p:ext>
            </p:extLst>
          </p:nvPr>
        </p:nvGraphicFramePr>
        <p:xfrm>
          <a:off x="119746" y="1223682"/>
          <a:ext cx="8916677" cy="5526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12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4742"/>
            <a:ext cx="7522028" cy="923330"/>
          </a:xfrm>
          <a:prstGeom prst="rect">
            <a:avLst/>
          </a:prstGeom>
          <a:noFill/>
        </p:spPr>
        <p:txBody>
          <a:bodyPr wrap="square" rtlCol="0">
            <a:spAutoFit/>
          </a:bodyPr>
          <a:lstStyle/>
          <a:p>
            <a:pPr algn="ctr"/>
            <a:r>
              <a:rPr lang="en-US" sz="5400" cap="small" dirty="0">
                <a:solidFill>
                  <a:schemeClr val="bg1"/>
                </a:solidFill>
                <a:latin typeface="Times New Roman" panose="02020603050405020304" pitchFamily="18" charset="0"/>
                <a:cs typeface="Times New Roman" panose="02020603050405020304" pitchFamily="18" charset="0"/>
              </a:rPr>
              <a:t>Living Filled with Joy</a:t>
            </a:r>
          </a:p>
        </p:txBody>
      </p:sp>
      <p:graphicFrame>
        <p:nvGraphicFramePr>
          <p:cNvPr id="7" name="Diagram 6"/>
          <p:cNvGraphicFramePr/>
          <p:nvPr>
            <p:extLst>
              <p:ext uri="{D42A27DB-BD31-4B8C-83A1-F6EECF244321}">
                <p14:modId xmlns:p14="http://schemas.microsoft.com/office/powerpoint/2010/main" val="4182615602"/>
              </p:ext>
            </p:extLst>
          </p:nvPr>
        </p:nvGraphicFramePr>
        <p:xfrm>
          <a:off x="119746" y="1223682"/>
          <a:ext cx="8916677" cy="5526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716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4742"/>
            <a:ext cx="7522028" cy="923330"/>
          </a:xfrm>
          <a:prstGeom prst="rect">
            <a:avLst/>
          </a:prstGeom>
          <a:noFill/>
        </p:spPr>
        <p:txBody>
          <a:bodyPr wrap="square" rtlCol="0">
            <a:spAutoFit/>
          </a:bodyPr>
          <a:lstStyle/>
          <a:p>
            <a:pPr algn="ctr"/>
            <a:r>
              <a:rPr lang="en-US" sz="5400" cap="small" dirty="0">
                <a:solidFill>
                  <a:schemeClr val="bg1"/>
                </a:solidFill>
                <a:latin typeface="Times New Roman" panose="02020603050405020304" pitchFamily="18" charset="0"/>
                <a:cs typeface="Times New Roman" panose="02020603050405020304" pitchFamily="18" charset="0"/>
              </a:rPr>
              <a:t>Living Filled with Joy</a:t>
            </a:r>
          </a:p>
        </p:txBody>
      </p:sp>
      <p:graphicFrame>
        <p:nvGraphicFramePr>
          <p:cNvPr id="7" name="Diagram 6"/>
          <p:cNvGraphicFramePr/>
          <p:nvPr>
            <p:extLst>
              <p:ext uri="{D42A27DB-BD31-4B8C-83A1-F6EECF244321}">
                <p14:modId xmlns:p14="http://schemas.microsoft.com/office/powerpoint/2010/main" val="3573364602"/>
              </p:ext>
            </p:extLst>
          </p:nvPr>
        </p:nvGraphicFramePr>
        <p:xfrm>
          <a:off x="119746" y="1223682"/>
          <a:ext cx="8916677" cy="5526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6651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522</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74</cp:revision>
  <dcterms:created xsi:type="dcterms:W3CDTF">2017-05-02T15:43:13Z</dcterms:created>
  <dcterms:modified xsi:type="dcterms:W3CDTF">2017-08-15T15:46:25Z</dcterms:modified>
</cp:coreProperties>
</file>