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0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8"/>
            <a:ext cx="4800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9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3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2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8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5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5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3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1" y="379944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0" y="381003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9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5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3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1" y="379944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0" y="381003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2" y="1124704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648318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6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1" y="378886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40" y="381003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2" y="762002"/>
            <a:ext cx="645794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45794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4" y="4191003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4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4" y="4873767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9" y="4191003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700" y="4873766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3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2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4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2"/>
            <a:ext cx="81153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9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1" y="745070"/>
            <a:ext cx="615315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1" y="381003"/>
            <a:ext cx="524361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0" y="381003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753536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3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1" y="381004"/>
            <a:ext cx="5243619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40" y="381003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2"/>
            <a:ext cx="40005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2"/>
            <a:ext cx="40005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8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2" y="3132669"/>
            <a:ext cx="3983831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9"/>
            <a:ext cx="40005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2"/>
            <a:ext cx="4882964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2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4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2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3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3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8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" y="1058867"/>
            <a:ext cx="5373439" cy="1825096"/>
          </a:xfrm>
        </p:spPr>
        <p:txBody>
          <a:bodyPr>
            <a:normAutofit/>
          </a:bodyPr>
          <a:lstStyle/>
          <a:p>
            <a:r>
              <a:rPr lang="en-US" dirty="0"/>
              <a:t>PLUGGING In </a:t>
            </a:r>
            <a:endParaRPr lang="en-US" sz="13800" dirty="0"/>
          </a:p>
        </p:txBody>
      </p:sp>
      <p:sp>
        <p:nvSpPr>
          <p:cNvPr id="4" name="Rectangle 3"/>
          <p:cNvSpPr/>
          <p:nvPr/>
        </p:nvSpPr>
        <p:spPr>
          <a:xfrm>
            <a:off x="137160" y="3282696"/>
            <a:ext cx="8869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“Our good news didn’t come to you just in words but also with power and the Holy Spirit and with deep conviction.” </a:t>
            </a:r>
          </a:p>
          <a:p>
            <a:pPr algn="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 Thessalonians 1:5</a:t>
            </a:r>
          </a:p>
        </p:txBody>
      </p:sp>
      <p:pic>
        <p:nvPicPr>
          <p:cNvPr id="6" name="Picture 4" descr="Related image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7478" y="576741"/>
            <a:ext cx="4062093" cy="114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90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" y="517194"/>
            <a:ext cx="88696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4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Ephesians 3:16-19 (NIV)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r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pray that out of His glorious riches the Father may strengthen you with power through His Spirit in your inner being, 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that Christ may dwell in your hearts through faith. And I pray that you, being rooted and established in love, 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have power, together with all the Lord’s holy people, to grasp how wide and long and high and deep is the love of Christ, 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to know this love that surpasses knowledge—that you may be filled to the measure of all the fullness of God. 	</a:t>
            </a:r>
          </a:p>
        </p:txBody>
      </p:sp>
    </p:spTree>
    <p:extLst>
      <p:ext uri="{BB962C8B-B14F-4D97-AF65-F5344CB8AC3E}">
        <p14:creationId xmlns:p14="http://schemas.microsoft.com/office/powerpoint/2010/main" val="64055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4537" y="996697"/>
            <a:ext cx="840801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4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Verse:</a:t>
            </a:r>
            <a:endParaRPr lang="en-US" sz="4400" dirty="0">
              <a:solidFill>
                <a:srgbClr val="4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“Glory to God, who is able to do immeasurably more than we could ask or imagine by His power at work within us.” 					~Ephesians 3:20	</a:t>
            </a:r>
          </a:p>
        </p:txBody>
      </p:sp>
      <p:pic>
        <p:nvPicPr>
          <p:cNvPr id="3" name="Picture 4" descr="Related image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0953" y="5147719"/>
            <a:ext cx="4062093" cy="114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40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ky harbor airport charging stations built by bluemedia | Flickr - Photo Sharing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503" y="302069"/>
            <a:ext cx="3429000" cy="609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0.wp.com/outoftownblog.com/wp-content/uploads/2011/10/Mobile-phone-charging-station.jpg?fit=500%2C750&amp;ssl=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335" y="576072"/>
            <a:ext cx="3334512" cy="500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6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712" y="970788"/>
            <a:ext cx="6124575" cy="3743325"/>
          </a:xfrm>
          <a:prstGeom prst="roundRect">
            <a:avLst>
              <a:gd name="adj" fmla="val 2936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10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ullsized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2204" y="2609789"/>
            <a:ext cx="5024706" cy="412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artoon, tired perso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03"/>
          <a:stretch/>
        </p:blipFill>
        <p:spPr bwMode="auto">
          <a:xfrm>
            <a:off x="523565" y="1420852"/>
            <a:ext cx="2828925" cy="3597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04"/>
          <a:stretch/>
        </p:blipFill>
        <p:spPr bwMode="auto">
          <a:xfrm>
            <a:off x="4917687" y="108076"/>
            <a:ext cx="3283965" cy="2267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41395" y="3066585"/>
            <a:ext cx="713678" cy="3624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64711" y="334538"/>
            <a:ext cx="1118839" cy="7824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53471" y="1043571"/>
            <a:ext cx="559420" cy="7824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497644">
            <a:off x="5341288" y="1530034"/>
            <a:ext cx="576716" cy="604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2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bayareahoustonmag.com/wp-content/uploads/Battery-Collage-Medium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8146" y="434898"/>
            <a:ext cx="6467708" cy="56678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7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vworld.com/press/chevy_voltbatterysim_an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6" y="255199"/>
            <a:ext cx="6390192" cy="4260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28" y="3631077"/>
            <a:ext cx="3861398" cy="284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5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overloaded powerstr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" y="1454305"/>
            <a:ext cx="7426036" cy="4946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809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awyers-recharging-producti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88741"/>
            <a:ext cx="5943600" cy="44577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44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Power generating 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9" y="584510"/>
            <a:ext cx="8733262" cy="4366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7352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90</TotalTime>
  <Words>39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Times New Roman</vt:lpstr>
      <vt:lpstr>Vapor Trail</vt:lpstr>
      <vt:lpstr>PLUGGING 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Baxter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Werner, Teresa A</dc:creator>
  <cp:lastModifiedBy>Rebecca Stenlund</cp:lastModifiedBy>
  <cp:revision>14</cp:revision>
  <dcterms:created xsi:type="dcterms:W3CDTF">2017-08-27T03:54:26Z</dcterms:created>
  <dcterms:modified xsi:type="dcterms:W3CDTF">2017-08-29T15:39:25Z</dcterms:modified>
</cp:coreProperties>
</file>