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7" r:id="rId2"/>
    <p:sldId id="322" r:id="rId3"/>
    <p:sldId id="336" r:id="rId4"/>
    <p:sldId id="339" r:id="rId5"/>
    <p:sldId id="340" r:id="rId6"/>
    <p:sldId id="323" r:id="rId7"/>
    <p:sldId id="272" r:id="rId8"/>
    <p:sldId id="318" r:id="rId9"/>
    <p:sldId id="343" r:id="rId10"/>
    <p:sldId id="342" r:id="rId11"/>
    <p:sldId id="344" r:id="rId12"/>
    <p:sldId id="347" r:id="rId13"/>
    <p:sldId id="346" r:id="rId14"/>
    <p:sldId id="34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CCD5"/>
    <a:srgbClr val="FEDE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23" autoAdjust="0"/>
    <p:restoredTop sz="94660"/>
  </p:normalViewPr>
  <p:slideViewPr>
    <p:cSldViewPr snapToGrid="0" showGuides="1">
      <p:cViewPr varScale="1">
        <p:scale>
          <a:sx n="58" d="100"/>
          <a:sy n="58" d="100"/>
        </p:scale>
        <p:origin x="1098" y="84"/>
      </p:cViewPr>
      <p:guideLst>
        <p:guide orient="horz" pos="213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3B091-4AC6-4BF0-95DD-978E11397821}" type="doc">
      <dgm:prSet loTypeId="urn:microsoft.com/office/officeart/2005/8/layout/pList2" loCatId="picture" qsTypeId="urn:microsoft.com/office/officeart/2005/8/quickstyle/3d3" qsCatId="3D" csTypeId="urn:microsoft.com/office/officeart/2005/8/colors/accent0_3" csCatId="mainScheme" phldr="1"/>
      <dgm:spPr/>
    </dgm:pt>
    <dgm:pt modelId="{E6EFE56F-D24B-4267-AE8D-B8F6AE07822D}">
      <dgm:prSet phldrT="[Text]"/>
      <dgm:spPr/>
      <dgm:t>
        <a:bodyPr/>
        <a:lstStyle/>
        <a:p>
          <a:r>
            <a:rPr lang="en-US" dirty="0"/>
            <a:t>US: Cookie UK: Biscuit</a:t>
          </a:r>
        </a:p>
      </dgm:t>
    </dgm:pt>
    <dgm:pt modelId="{788CA556-3DF9-4BD7-93F0-877FED17D89F}" type="parTrans" cxnId="{FBEAE2E0-C4D3-4449-970C-6ED22875FABF}">
      <dgm:prSet/>
      <dgm:spPr/>
      <dgm:t>
        <a:bodyPr/>
        <a:lstStyle/>
        <a:p>
          <a:endParaRPr lang="en-US"/>
        </a:p>
      </dgm:t>
    </dgm:pt>
    <dgm:pt modelId="{46649A12-BD67-48EA-A9D1-8F6C4C51A8D6}" type="sibTrans" cxnId="{FBEAE2E0-C4D3-4449-970C-6ED22875FABF}">
      <dgm:prSet/>
      <dgm:spPr/>
      <dgm:t>
        <a:bodyPr/>
        <a:lstStyle/>
        <a:p>
          <a:endParaRPr lang="en-US"/>
        </a:p>
      </dgm:t>
    </dgm:pt>
    <dgm:pt modelId="{350463F2-4BD2-42DD-9B93-7430311E8C24}">
      <dgm:prSet phldrT="[Text]"/>
      <dgm:spPr/>
      <dgm:t>
        <a:bodyPr/>
        <a:lstStyle/>
        <a:p>
          <a:r>
            <a:rPr lang="en-US" dirty="0"/>
            <a:t>US: Biscuit UK: Muffin</a:t>
          </a:r>
        </a:p>
      </dgm:t>
    </dgm:pt>
    <dgm:pt modelId="{B79E1F81-3848-410C-A4D8-9DA3D310EF21}" type="parTrans" cxnId="{5E97DF98-3AAF-4A31-ABDE-7D4A13E0899F}">
      <dgm:prSet/>
      <dgm:spPr/>
      <dgm:t>
        <a:bodyPr/>
        <a:lstStyle/>
        <a:p>
          <a:endParaRPr lang="en-US"/>
        </a:p>
      </dgm:t>
    </dgm:pt>
    <dgm:pt modelId="{B8A98696-2F1C-443E-9A5E-F6AA0DB55A63}" type="sibTrans" cxnId="{5E97DF98-3AAF-4A31-ABDE-7D4A13E0899F}">
      <dgm:prSet/>
      <dgm:spPr/>
      <dgm:t>
        <a:bodyPr/>
        <a:lstStyle/>
        <a:p>
          <a:endParaRPr lang="en-US"/>
        </a:p>
      </dgm:t>
    </dgm:pt>
    <dgm:pt modelId="{C97BD4FB-E876-4B2D-8A2C-5B804F4EE1A2}">
      <dgm:prSet phldrT="[Text]"/>
      <dgm:spPr/>
      <dgm:t>
        <a:bodyPr/>
        <a:lstStyle/>
        <a:p>
          <a:r>
            <a:rPr lang="en-US" dirty="0"/>
            <a:t>US: Muffin UK: American Muffin</a:t>
          </a:r>
        </a:p>
      </dgm:t>
    </dgm:pt>
    <dgm:pt modelId="{170AAD58-2271-4682-AC07-063813100103}" type="parTrans" cxnId="{431FDE30-9368-4067-8B63-833F24AEF39C}">
      <dgm:prSet/>
      <dgm:spPr/>
      <dgm:t>
        <a:bodyPr/>
        <a:lstStyle/>
        <a:p>
          <a:endParaRPr lang="en-US"/>
        </a:p>
      </dgm:t>
    </dgm:pt>
    <dgm:pt modelId="{9520B0AC-29CD-4003-8379-49470F003194}" type="sibTrans" cxnId="{431FDE30-9368-4067-8B63-833F24AEF39C}">
      <dgm:prSet/>
      <dgm:spPr/>
      <dgm:t>
        <a:bodyPr/>
        <a:lstStyle/>
        <a:p>
          <a:endParaRPr lang="en-US"/>
        </a:p>
      </dgm:t>
    </dgm:pt>
    <dgm:pt modelId="{462A2C58-E71E-4926-B0EA-B6565A711060}" type="pres">
      <dgm:prSet presAssocID="{8F13B091-4AC6-4BF0-95DD-978E11397821}" presName="Name0" presStyleCnt="0">
        <dgm:presLayoutVars>
          <dgm:dir/>
          <dgm:resizeHandles val="exact"/>
        </dgm:presLayoutVars>
      </dgm:prSet>
      <dgm:spPr/>
    </dgm:pt>
    <dgm:pt modelId="{FEDED77B-26BC-47AC-8CD7-FFCD92A8C520}" type="pres">
      <dgm:prSet presAssocID="{8F13B091-4AC6-4BF0-95DD-978E11397821}" presName="bkgdShp" presStyleLbl="alignAccFollowNode1" presStyleIdx="0" presStyleCnt="1"/>
      <dgm:spPr/>
    </dgm:pt>
    <dgm:pt modelId="{DA9C9D61-653C-47BC-8534-4CD257C14315}" type="pres">
      <dgm:prSet presAssocID="{8F13B091-4AC6-4BF0-95DD-978E11397821}" presName="linComp" presStyleCnt="0"/>
      <dgm:spPr/>
    </dgm:pt>
    <dgm:pt modelId="{2BB21939-AB80-491E-B4B7-934661294570}" type="pres">
      <dgm:prSet presAssocID="{E6EFE56F-D24B-4267-AE8D-B8F6AE07822D}" presName="compNode" presStyleCnt="0"/>
      <dgm:spPr/>
    </dgm:pt>
    <dgm:pt modelId="{086EDBF1-80FC-4CE1-8D1A-BC001209F11F}" type="pres">
      <dgm:prSet presAssocID="{E6EFE56F-D24B-4267-AE8D-B8F6AE07822D}" presName="node" presStyleLbl="node1" presStyleIdx="0" presStyleCnt="3">
        <dgm:presLayoutVars>
          <dgm:bulletEnabled val="1"/>
        </dgm:presLayoutVars>
      </dgm:prSet>
      <dgm:spPr/>
    </dgm:pt>
    <dgm:pt modelId="{A98EEA79-BB45-4FE4-B869-0386F9059255}" type="pres">
      <dgm:prSet presAssocID="{E6EFE56F-D24B-4267-AE8D-B8F6AE07822D}" presName="invisiNode" presStyleLbl="node1" presStyleIdx="0" presStyleCnt="3"/>
      <dgm:spPr/>
    </dgm:pt>
    <dgm:pt modelId="{B9F7AA87-6DFE-421A-B150-5695B7C742AE}" type="pres">
      <dgm:prSet presAssocID="{E6EFE56F-D24B-4267-AE8D-B8F6AE07822D}" presName="imagNode" presStyleLbl="fgImgPlace1" presStyleIdx="0" presStyleCnt="3"/>
      <dgm:spPr>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dgm:spPr>
    </dgm:pt>
    <dgm:pt modelId="{7FBFA7AC-F40D-4248-BCDA-07D089BAFC56}" type="pres">
      <dgm:prSet presAssocID="{46649A12-BD67-48EA-A9D1-8F6C4C51A8D6}" presName="sibTrans" presStyleLbl="sibTrans2D1" presStyleIdx="0" presStyleCnt="0"/>
      <dgm:spPr/>
    </dgm:pt>
    <dgm:pt modelId="{A5C812F3-0170-4875-9F45-040F465540C8}" type="pres">
      <dgm:prSet presAssocID="{350463F2-4BD2-42DD-9B93-7430311E8C24}" presName="compNode" presStyleCnt="0"/>
      <dgm:spPr/>
    </dgm:pt>
    <dgm:pt modelId="{C3313A43-DAFD-41C8-AD34-876DE40B1B51}" type="pres">
      <dgm:prSet presAssocID="{350463F2-4BD2-42DD-9B93-7430311E8C24}" presName="node" presStyleLbl="node1" presStyleIdx="1" presStyleCnt="3">
        <dgm:presLayoutVars>
          <dgm:bulletEnabled val="1"/>
        </dgm:presLayoutVars>
      </dgm:prSet>
      <dgm:spPr/>
    </dgm:pt>
    <dgm:pt modelId="{6C95393E-2324-4C74-B2EA-CFF3CBDB55BE}" type="pres">
      <dgm:prSet presAssocID="{350463F2-4BD2-42DD-9B93-7430311E8C24}" presName="invisiNode" presStyleLbl="node1" presStyleIdx="1" presStyleCnt="3"/>
      <dgm:spPr/>
    </dgm:pt>
    <dgm:pt modelId="{89D02B86-A42F-49EA-9BDA-A60F0B161B88}" type="pres">
      <dgm:prSet presAssocID="{350463F2-4BD2-42DD-9B93-7430311E8C24}" presName="imagNode" presStyleLbl="fgImgPlace1" presStyleIdx="1" presStyleCnt="3"/>
      <dgm:spPr>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dgm:spPr>
    </dgm:pt>
    <dgm:pt modelId="{72B5D5C6-CB27-47CE-9324-0DD0F20CD913}" type="pres">
      <dgm:prSet presAssocID="{B8A98696-2F1C-443E-9A5E-F6AA0DB55A63}" presName="sibTrans" presStyleLbl="sibTrans2D1" presStyleIdx="0" presStyleCnt="0"/>
      <dgm:spPr/>
    </dgm:pt>
    <dgm:pt modelId="{D7384F2C-C2DD-4A2E-87AF-56B0F117E316}" type="pres">
      <dgm:prSet presAssocID="{C97BD4FB-E876-4B2D-8A2C-5B804F4EE1A2}" presName="compNode" presStyleCnt="0"/>
      <dgm:spPr/>
    </dgm:pt>
    <dgm:pt modelId="{5233C428-FE9D-4C92-BB62-C484A7C3B85D}" type="pres">
      <dgm:prSet presAssocID="{C97BD4FB-E876-4B2D-8A2C-5B804F4EE1A2}" presName="node" presStyleLbl="node1" presStyleIdx="2" presStyleCnt="3">
        <dgm:presLayoutVars>
          <dgm:bulletEnabled val="1"/>
        </dgm:presLayoutVars>
      </dgm:prSet>
      <dgm:spPr/>
    </dgm:pt>
    <dgm:pt modelId="{4FAB3900-2717-40F9-82A5-64181EB37BC6}" type="pres">
      <dgm:prSet presAssocID="{C97BD4FB-E876-4B2D-8A2C-5B804F4EE1A2}" presName="invisiNode" presStyleLbl="node1" presStyleIdx="2" presStyleCnt="3"/>
      <dgm:spPr/>
    </dgm:pt>
    <dgm:pt modelId="{4EBD4F6B-AEAC-4539-97EC-9EECE60BCDFA}" type="pres">
      <dgm:prSet presAssocID="{C97BD4FB-E876-4B2D-8A2C-5B804F4EE1A2}" presName="imagNode" presStyleLbl="fgImgPlace1" presStyleIdx="2" presStyleCnt="3"/>
      <dgm:spPr>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dgm:spPr>
    </dgm:pt>
  </dgm:ptLst>
  <dgm:cxnLst>
    <dgm:cxn modelId="{15E75001-543C-4595-96B4-ED7BA010834E}" type="presOf" srcId="{8F13B091-4AC6-4BF0-95DD-978E11397821}" destId="{462A2C58-E71E-4926-B0EA-B6565A711060}" srcOrd="0" destOrd="0" presId="urn:microsoft.com/office/officeart/2005/8/layout/pList2"/>
    <dgm:cxn modelId="{EEC0D210-15B1-4AF9-809E-546BA5CB4210}" type="presOf" srcId="{B8A98696-2F1C-443E-9A5E-F6AA0DB55A63}" destId="{72B5D5C6-CB27-47CE-9324-0DD0F20CD913}" srcOrd="0" destOrd="0" presId="urn:microsoft.com/office/officeart/2005/8/layout/pList2"/>
    <dgm:cxn modelId="{431FDE30-9368-4067-8B63-833F24AEF39C}" srcId="{8F13B091-4AC6-4BF0-95DD-978E11397821}" destId="{C97BD4FB-E876-4B2D-8A2C-5B804F4EE1A2}" srcOrd="2" destOrd="0" parTransId="{170AAD58-2271-4682-AC07-063813100103}" sibTransId="{9520B0AC-29CD-4003-8379-49470F003194}"/>
    <dgm:cxn modelId="{D8958B38-0285-490D-B131-399F2E28547C}" type="presOf" srcId="{350463F2-4BD2-42DD-9B93-7430311E8C24}" destId="{C3313A43-DAFD-41C8-AD34-876DE40B1B51}" srcOrd="0" destOrd="0" presId="urn:microsoft.com/office/officeart/2005/8/layout/pList2"/>
    <dgm:cxn modelId="{04F30570-E586-45F7-BF5F-92778648C73A}" type="presOf" srcId="{46649A12-BD67-48EA-A9D1-8F6C4C51A8D6}" destId="{7FBFA7AC-F40D-4248-BCDA-07D089BAFC56}" srcOrd="0" destOrd="0" presId="urn:microsoft.com/office/officeart/2005/8/layout/pList2"/>
    <dgm:cxn modelId="{0ACF5693-FC95-4081-94E6-4C52132240B1}" type="presOf" srcId="{C97BD4FB-E876-4B2D-8A2C-5B804F4EE1A2}" destId="{5233C428-FE9D-4C92-BB62-C484A7C3B85D}" srcOrd="0" destOrd="0" presId="urn:microsoft.com/office/officeart/2005/8/layout/pList2"/>
    <dgm:cxn modelId="{5E97DF98-3AAF-4A31-ABDE-7D4A13E0899F}" srcId="{8F13B091-4AC6-4BF0-95DD-978E11397821}" destId="{350463F2-4BD2-42DD-9B93-7430311E8C24}" srcOrd="1" destOrd="0" parTransId="{B79E1F81-3848-410C-A4D8-9DA3D310EF21}" sibTransId="{B8A98696-2F1C-443E-9A5E-F6AA0DB55A63}"/>
    <dgm:cxn modelId="{F9B766CF-3AE6-4945-898E-74CD9848C57E}" type="presOf" srcId="{E6EFE56F-D24B-4267-AE8D-B8F6AE07822D}" destId="{086EDBF1-80FC-4CE1-8D1A-BC001209F11F}" srcOrd="0" destOrd="0" presId="urn:microsoft.com/office/officeart/2005/8/layout/pList2"/>
    <dgm:cxn modelId="{FBEAE2E0-C4D3-4449-970C-6ED22875FABF}" srcId="{8F13B091-4AC6-4BF0-95DD-978E11397821}" destId="{E6EFE56F-D24B-4267-AE8D-B8F6AE07822D}" srcOrd="0" destOrd="0" parTransId="{788CA556-3DF9-4BD7-93F0-877FED17D89F}" sibTransId="{46649A12-BD67-48EA-A9D1-8F6C4C51A8D6}"/>
    <dgm:cxn modelId="{AB0D5470-FF4D-4488-B18C-6AEA3AA0B675}" type="presParOf" srcId="{462A2C58-E71E-4926-B0EA-B6565A711060}" destId="{FEDED77B-26BC-47AC-8CD7-FFCD92A8C520}" srcOrd="0" destOrd="0" presId="urn:microsoft.com/office/officeart/2005/8/layout/pList2"/>
    <dgm:cxn modelId="{1FD59027-AA31-4210-9EAD-F3CBE86D4A05}" type="presParOf" srcId="{462A2C58-E71E-4926-B0EA-B6565A711060}" destId="{DA9C9D61-653C-47BC-8534-4CD257C14315}" srcOrd="1" destOrd="0" presId="urn:microsoft.com/office/officeart/2005/8/layout/pList2"/>
    <dgm:cxn modelId="{DB4CF751-3687-4942-99C7-4207B76D9DFA}" type="presParOf" srcId="{DA9C9D61-653C-47BC-8534-4CD257C14315}" destId="{2BB21939-AB80-491E-B4B7-934661294570}" srcOrd="0" destOrd="0" presId="urn:microsoft.com/office/officeart/2005/8/layout/pList2"/>
    <dgm:cxn modelId="{589CD8B4-0F8C-4189-AE87-3C7620C65787}" type="presParOf" srcId="{2BB21939-AB80-491E-B4B7-934661294570}" destId="{086EDBF1-80FC-4CE1-8D1A-BC001209F11F}" srcOrd="0" destOrd="0" presId="urn:microsoft.com/office/officeart/2005/8/layout/pList2"/>
    <dgm:cxn modelId="{CFD1E0D8-BD79-4FD5-9577-46783DC24338}" type="presParOf" srcId="{2BB21939-AB80-491E-B4B7-934661294570}" destId="{A98EEA79-BB45-4FE4-B869-0386F9059255}" srcOrd="1" destOrd="0" presId="urn:microsoft.com/office/officeart/2005/8/layout/pList2"/>
    <dgm:cxn modelId="{BFC8E5A5-B028-44B4-AECB-D530747EE9DB}" type="presParOf" srcId="{2BB21939-AB80-491E-B4B7-934661294570}" destId="{B9F7AA87-6DFE-421A-B150-5695B7C742AE}" srcOrd="2" destOrd="0" presId="urn:microsoft.com/office/officeart/2005/8/layout/pList2"/>
    <dgm:cxn modelId="{B7455B7F-DD8A-4EC2-84D3-5AF18305EA23}" type="presParOf" srcId="{DA9C9D61-653C-47BC-8534-4CD257C14315}" destId="{7FBFA7AC-F40D-4248-BCDA-07D089BAFC56}" srcOrd="1" destOrd="0" presId="urn:microsoft.com/office/officeart/2005/8/layout/pList2"/>
    <dgm:cxn modelId="{34513FC8-40FF-4F66-BAA5-39F6305947CB}" type="presParOf" srcId="{DA9C9D61-653C-47BC-8534-4CD257C14315}" destId="{A5C812F3-0170-4875-9F45-040F465540C8}" srcOrd="2" destOrd="0" presId="urn:microsoft.com/office/officeart/2005/8/layout/pList2"/>
    <dgm:cxn modelId="{9068E04E-80BD-48C6-AAC5-F343AB306BA8}" type="presParOf" srcId="{A5C812F3-0170-4875-9F45-040F465540C8}" destId="{C3313A43-DAFD-41C8-AD34-876DE40B1B51}" srcOrd="0" destOrd="0" presId="urn:microsoft.com/office/officeart/2005/8/layout/pList2"/>
    <dgm:cxn modelId="{A1D0CA49-791B-4777-A9BD-833283BE907A}" type="presParOf" srcId="{A5C812F3-0170-4875-9F45-040F465540C8}" destId="{6C95393E-2324-4C74-B2EA-CFF3CBDB55BE}" srcOrd="1" destOrd="0" presId="urn:microsoft.com/office/officeart/2005/8/layout/pList2"/>
    <dgm:cxn modelId="{534133EF-AC24-4DF5-8608-F70D43A7434F}" type="presParOf" srcId="{A5C812F3-0170-4875-9F45-040F465540C8}" destId="{89D02B86-A42F-49EA-9BDA-A60F0B161B88}" srcOrd="2" destOrd="0" presId="urn:microsoft.com/office/officeart/2005/8/layout/pList2"/>
    <dgm:cxn modelId="{7A78D813-E830-479C-B64A-EF999DAF70E0}" type="presParOf" srcId="{DA9C9D61-653C-47BC-8534-4CD257C14315}" destId="{72B5D5C6-CB27-47CE-9324-0DD0F20CD913}" srcOrd="3" destOrd="0" presId="urn:microsoft.com/office/officeart/2005/8/layout/pList2"/>
    <dgm:cxn modelId="{682EABF8-44AD-48BC-B13E-156C2275C833}" type="presParOf" srcId="{DA9C9D61-653C-47BC-8534-4CD257C14315}" destId="{D7384F2C-C2DD-4A2E-87AF-56B0F117E316}" srcOrd="4" destOrd="0" presId="urn:microsoft.com/office/officeart/2005/8/layout/pList2"/>
    <dgm:cxn modelId="{0415BF82-DAC6-43E3-8C62-BE5D6B1F2F0E}" type="presParOf" srcId="{D7384F2C-C2DD-4A2E-87AF-56B0F117E316}" destId="{5233C428-FE9D-4C92-BB62-C484A7C3B85D}" srcOrd="0" destOrd="0" presId="urn:microsoft.com/office/officeart/2005/8/layout/pList2"/>
    <dgm:cxn modelId="{E7B04DC6-E63B-4E70-8791-17C8A73D31DD}" type="presParOf" srcId="{D7384F2C-C2DD-4A2E-87AF-56B0F117E316}" destId="{4FAB3900-2717-40F9-82A5-64181EB37BC6}" srcOrd="1" destOrd="0" presId="urn:microsoft.com/office/officeart/2005/8/layout/pList2"/>
    <dgm:cxn modelId="{97C7BB63-4D4A-4BDB-8F1F-BBEF68C2EB47}" type="presParOf" srcId="{D7384F2C-C2DD-4A2E-87AF-56B0F117E316}" destId="{4EBD4F6B-AEAC-4539-97EC-9EECE60BCDFA}"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48B3B0-637B-42BB-B0DE-1E7ABFF2BBCE}" type="doc">
      <dgm:prSet loTypeId="urn:microsoft.com/office/officeart/2008/layout/TitlePictureLineup" loCatId="picture" qsTypeId="urn:microsoft.com/office/officeart/2005/8/quickstyle/3d1" qsCatId="3D" csTypeId="urn:microsoft.com/office/officeart/2005/8/colors/colorful4" csCatId="colorful" phldr="1"/>
      <dgm:spPr/>
      <dgm:t>
        <a:bodyPr/>
        <a:lstStyle/>
        <a:p>
          <a:endParaRPr lang="en-US"/>
        </a:p>
      </dgm:t>
    </dgm:pt>
    <dgm:pt modelId="{FF5797C1-E507-499C-849C-D4DCBAD65EF6}">
      <dgm:prSet custT="1"/>
      <dgm:spPr/>
      <dgm:t>
        <a:bodyPr/>
        <a:lstStyle/>
        <a:p>
          <a:r>
            <a:rPr lang="en-US" sz="3200" b="1" dirty="0">
              <a:latin typeface="Times New Roman" panose="02020603050405020304" pitchFamily="18" charset="0"/>
              <a:cs typeface="Times New Roman" panose="02020603050405020304" pitchFamily="18" charset="0"/>
            </a:rPr>
            <a:t>Not sinning: </a:t>
          </a:r>
        </a:p>
      </dgm:t>
    </dgm:pt>
    <dgm:pt modelId="{C9277541-AB2A-45ED-8243-6842CB77685D}" type="parTrans" cxnId="{37D8C42A-ECEF-4C89-BA10-6AC8AF677308}">
      <dgm:prSet/>
      <dgm:spPr/>
      <dgm:t>
        <a:bodyPr/>
        <a:lstStyle/>
        <a:p>
          <a:endParaRPr lang="en-US"/>
        </a:p>
      </dgm:t>
    </dgm:pt>
    <dgm:pt modelId="{133AB806-735B-4CF9-A5C9-97E6445D1912}" type="sibTrans" cxnId="{37D8C42A-ECEF-4C89-BA10-6AC8AF677308}">
      <dgm:prSet/>
      <dgm:spPr/>
      <dgm:t>
        <a:bodyPr/>
        <a:lstStyle/>
        <a:p>
          <a:endParaRPr lang="en-US"/>
        </a:p>
      </dgm:t>
    </dgm:pt>
    <dgm:pt modelId="{100BBAC0-BE4E-4DD3-A367-EF76CD0F35FF}">
      <dgm:prSet custT="1"/>
      <dgm:spPr/>
      <dgm:t>
        <a:bodyPr/>
        <a:lstStyle/>
        <a:p>
          <a:r>
            <a:rPr lang="en-US" sz="3200" b="1" dirty="0">
              <a:latin typeface="Times New Roman" panose="02020603050405020304" pitchFamily="18" charset="0"/>
              <a:cs typeface="Times New Roman" panose="02020603050405020304" pitchFamily="18" charset="0"/>
            </a:rPr>
            <a:t>We can do the right thing</a:t>
          </a:r>
        </a:p>
      </dgm:t>
    </dgm:pt>
    <dgm:pt modelId="{168B7D66-C9E0-4EF8-8F9E-1BADACBA1E3B}" type="parTrans" cxnId="{C84022A4-416D-4395-A516-EFE31C16C3C1}">
      <dgm:prSet/>
      <dgm:spPr/>
      <dgm:t>
        <a:bodyPr/>
        <a:lstStyle/>
        <a:p>
          <a:endParaRPr lang="en-US"/>
        </a:p>
      </dgm:t>
    </dgm:pt>
    <dgm:pt modelId="{3BEFBC48-1298-4FCE-9724-14B1B23466DC}" type="sibTrans" cxnId="{C84022A4-416D-4395-A516-EFE31C16C3C1}">
      <dgm:prSet/>
      <dgm:spPr/>
      <dgm:t>
        <a:bodyPr/>
        <a:lstStyle/>
        <a:p>
          <a:endParaRPr lang="en-US"/>
        </a:p>
      </dgm:t>
    </dgm:pt>
    <dgm:pt modelId="{67F863A3-CD9F-482A-8005-C5143DF7DA40}">
      <dgm:prSet custT="1"/>
      <dgm:spPr/>
      <dgm:t>
        <a:bodyPr/>
        <a:lstStyle/>
        <a:p>
          <a:r>
            <a:rPr lang="en-US" sz="3200" b="1" dirty="0">
              <a:latin typeface="Times New Roman" panose="02020603050405020304" pitchFamily="18" charset="0"/>
              <a:cs typeface="Times New Roman" panose="02020603050405020304" pitchFamily="18" charset="0"/>
            </a:rPr>
            <a:t> </a:t>
          </a:r>
        </a:p>
      </dgm:t>
    </dgm:pt>
    <dgm:pt modelId="{26DA6445-72C9-408E-95F5-6980FCE9E513}" type="parTrans" cxnId="{7F44CB99-AA2F-4890-A4C2-9C4349F9ED07}">
      <dgm:prSet/>
      <dgm:spPr/>
      <dgm:t>
        <a:bodyPr/>
        <a:lstStyle/>
        <a:p>
          <a:endParaRPr lang="en-US"/>
        </a:p>
      </dgm:t>
    </dgm:pt>
    <dgm:pt modelId="{67B70C17-528E-4CF3-83CC-BA5D8D409A56}" type="sibTrans" cxnId="{7F44CB99-AA2F-4890-A4C2-9C4349F9ED07}">
      <dgm:prSet/>
      <dgm:spPr/>
      <dgm:t>
        <a:bodyPr/>
        <a:lstStyle/>
        <a:p>
          <a:endParaRPr lang="en-US"/>
        </a:p>
      </dgm:t>
    </dgm:pt>
    <dgm:pt modelId="{02CA3303-F87F-4B95-8F79-2C64E27A8630}">
      <dgm:prSet custT="1"/>
      <dgm:spPr/>
      <dgm:t>
        <a:bodyPr/>
        <a:lstStyle/>
        <a:p>
          <a:r>
            <a:rPr lang="en-US" sz="3200" b="1" dirty="0">
              <a:latin typeface="Times New Roman" panose="02020603050405020304" pitchFamily="18" charset="0"/>
              <a:cs typeface="Times New Roman" panose="02020603050405020304" pitchFamily="18" charset="0"/>
            </a:rPr>
            <a:t> </a:t>
          </a:r>
        </a:p>
      </dgm:t>
    </dgm:pt>
    <dgm:pt modelId="{BF5A6EC8-0C12-416B-9775-0A3D532B9898}" type="parTrans" cxnId="{4E372EE5-40E8-496B-8F2A-47EEE8A46970}">
      <dgm:prSet/>
      <dgm:spPr/>
      <dgm:t>
        <a:bodyPr/>
        <a:lstStyle/>
        <a:p>
          <a:endParaRPr lang="en-US"/>
        </a:p>
      </dgm:t>
    </dgm:pt>
    <dgm:pt modelId="{262A687C-0F11-46E3-9920-CB2DA862EF16}" type="sibTrans" cxnId="{4E372EE5-40E8-496B-8F2A-47EEE8A46970}">
      <dgm:prSet/>
      <dgm:spPr/>
      <dgm:t>
        <a:bodyPr/>
        <a:lstStyle/>
        <a:p>
          <a:endParaRPr lang="en-US"/>
        </a:p>
      </dgm:t>
    </dgm:pt>
    <dgm:pt modelId="{C385733C-1B22-4138-A25C-91077AE46D8E}">
      <dgm:prSet custT="1"/>
      <dgm:spPr/>
      <dgm:t>
        <a:bodyPr/>
        <a:lstStyle/>
        <a:p>
          <a:r>
            <a:rPr lang="en-US" sz="3200" b="1" dirty="0">
              <a:latin typeface="Times New Roman" panose="02020603050405020304" pitchFamily="18" charset="0"/>
              <a:cs typeface="Times New Roman" panose="02020603050405020304" pitchFamily="18" charset="0"/>
            </a:rPr>
            <a:t> </a:t>
          </a:r>
        </a:p>
      </dgm:t>
    </dgm:pt>
    <dgm:pt modelId="{BC1CC4F1-456F-4545-A284-0D103445A01E}" type="parTrans" cxnId="{CA377C71-AC91-4DDF-9F83-C4177040BE64}">
      <dgm:prSet/>
      <dgm:spPr/>
      <dgm:t>
        <a:bodyPr/>
        <a:lstStyle/>
        <a:p>
          <a:endParaRPr lang="en-US"/>
        </a:p>
      </dgm:t>
    </dgm:pt>
    <dgm:pt modelId="{0EC7326F-116F-4223-BBF4-D6AE8B9611E5}" type="sibTrans" cxnId="{CA377C71-AC91-4DDF-9F83-C4177040BE64}">
      <dgm:prSet/>
      <dgm:spPr/>
      <dgm:t>
        <a:bodyPr/>
        <a:lstStyle/>
        <a:p>
          <a:endParaRPr lang="en-US"/>
        </a:p>
      </dgm:t>
    </dgm:pt>
    <dgm:pt modelId="{034CBDC2-EE01-40FC-8C37-F14E876B54AA}">
      <dgm:prSet custT="1"/>
      <dgm:spPr/>
      <dgm:t>
        <a:bodyPr/>
        <a:lstStyle/>
        <a:p>
          <a:r>
            <a:rPr lang="en-US" sz="3200" b="1" dirty="0">
              <a:latin typeface="Times New Roman" panose="02020603050405020304" pitchFamily="18" charset="0"/>
              <a:cs typeface="Times New Roman" panose="02020603050405020304" pitchFamily="18" charset="0"/>
            </a:rPr>
            <a:t> </a:t>
          </a:r>
        </a:p>
      </dgm:t>
    </dgm:pt>
    <dgm:pt modelId="{60DAC778-FE6B-4C45-82FA-DF2D8DCF04B7}" type="parTrans" cxnId="{A71E7E8C-3BF0-46A0-89B3-F4845DC5677E}">
      <dgm:prSet/>
      <dgm:spPr/>
      <dgm:t>
        <a:bodyPr/>
        <a:lstStyle/>
        <a:p>
          <a:endParaRPr lang="en-US"/>
        </a:p>
      </dgm:t>
    </dgm:pt>
    <dgm:pt modelId="{1432C0E9-7754-4DCF-9CD7-43422E8CF45B}" type="sibTrans" cxnId="{A71E7E8C-3BF0-46A0-89B3-F4845DC5677E}">
      <dgm:prSet/>
      <dgm:spPr/>
      <dgm:t>
        <a:bodyPr/>
        <a:lstStyle/>
        <a:p>
          <a:endParaRPr lang="en-US"/>
        </a:p>
      </dgm:t>
    </dgm:pt>
    <dgm:pt modelId="{62125055-AA40-47B3-8DC1-7787DFB7CFB4}" type="pres">
      <dgm:prSet presAssocID="{2B48B3B0-637B-42BB-B0DE-1E7ABFF2BBCE}" presName="Name0" presStyleCnt="0">
        <dgm:presLayoutVars>
          <dgm:dir/>
        </dgm:presLayoutVars>
      </dgm:prSet>
      <dgm:spPr/>
    </dgm:pt>
    <dgm:pt modelId="{53219049-4F26-40C1-B4F6-1D24B1CD8D64}" type="pres">
      <dgm:prSet presAssocID="{FF5797C1-E507-499C-849C-D4DCBAD65EF6}" presName="composite" presStyleCnt="0"/>
      <dgm:spPr/>
    </dgm:pt>
    <dgm:pt modelId="{5D575123-09A3-408F-8DF1-4E5280ABF635}" type="pres">
      <dgm:prSet presAssocID="{FF5797C1-E507-499C-849C-D4DCBAD65EF6}" presName="Accent" presStyleLbl="alignAcc1" presStyleIdx="0" presStyleCnt="3"/>
      <dgm:spPr/>
    </dgm:pt>
    <dgm:pt modelId="{1836A031-274E-4FE2-B1B0-4C959E16C410}" type="pres">
      <dgm:prSet presAssocID="{FF5797C1-E507-499C-849C-D4DCBAD65EF6}" presName="Image" presStyleLbl="node1" presStyleIdx="0" presStyleCnt="3" custLinFactNeighborX="458" custLinFactNeighborY="22237"/>
      <dgm:spPr/>
    </dgm:pt>
    <dgm:pt modelId="{6EE52AF0-51F4-4EB0-82BF-3A18DFE21851}" type="pres">
      <dgm:prSet presAssocID="{FF5797C1-E507-499C-849C-D4DCBAD65EF6}" presName="Child" presStyleLbl="revTx" presStyleIdx="0" presStyleCnt="3" custScaleY="61116">
        <dgm:presLayoutVars>
          <dgm:bulletEnabled val="1"/>
        </dgm:presLayoutVars>
      </dgm:prSet>
      <dgm:spPr/>
    </dgm:pt>
    <dgm:pt modelId="{B66833C7-B4F8-4B26-9ADC-9241EA4BB4D7}" type="pres">
      <dgm:prSet presAssocID="{FF5797C1-E507-499C-849C-D4DCBAD65EF6}" presName="Parent" presStyleLbl="alignNode1" presStyleIdx="0" presStyleCnt="3" custScaleY="205308" custLinFactNeighborX="-104" custLinFactNeighborY="50754">
        <dgm:presLayoutVars>
          <dgm:bulletEnabled val="1"/>
        </dgm:presLayoutVars>
      </dgm:prSet>
      <dgm:spPr/>
    </dgm:pt>
    <dgm:pt modelId="{E514AABF-D278-4FE8-9512-96DEE45FFA7A}" type="pres">
      <dgm:prSet presAssocID="{133AB806-735B-4CF9-A5C9-97E6445D1912}" presName="sibTrans" presStyleCnt="0"/>
      <dgm:spPr/>
    </dgm:pt>
    <dgm:pt modelId="{4A8628D0-EDD2-4B7F-9429-A177DB356034}" type="pres">
      <dgm:prSet presAssocID="{67F863A3-CD9F-482A-8005-C5143DF7DA40}" presName="composite" presStyleCnt="0"/>
      <dgm:spPr/>
    </dgm:pt>
    <dgm:pt modelId="{D8053E15-D36B-44F5-985A-B0F3EC2EBBCB}" type="pres">
      <dgm:prSet presAssocID="{67F863A3-CD9F-482A-8005-C5143DF7DA40}" presName="Accent" presStyleLbl="alignAcc1" presStyleIdx="1" presStyleCnt="3"/>
      <dgm:spPr/>
    </dgm:pt>
    <dgm:pt modelId="{B6502FEA-1296-4297-A05F-676ABE2F3469}" type="pres">
      <dgm:prSet presAssocID="{67F863A3-CD9F-482A-8005-C5143DF7DA40}" presName="Image" presStyleLbl="node1" presStyleIdx="1" presStyleCnt="3" custLinFactNeighborX="458" custLinFactNeighborY="22237"/>
      <dgm:spPr/>
    </dgm:pt>
    <dgm:pt modelId="{630F08CE-F2A3-4F21-BF00-683186BD8DF4}" type="pres">
      <dgm:prSet presAssocID="{67F863A3-CD9F-482A-8005-C5143DF7DA40}" presName="Child" presStyleLbl="revTx" presStyleIdx="1" presStyleCnt="3" custScaleY="61116">
        <dgm:presLayoutVars>
          <dgm:bulletEnabled val="1"/>
        </dgm:presLayoutVars>
      </dgm:prSet>
      <dgm:spPr/>
    </dgm:pt>
    <dgm:pt modelId="{4EDA042B-7558-41CE-B101-4D27DF0DBDD7}" type="pres">
      <dgm:prSet presAssocID="{67F863A3-CD9F-482A-8005-C5143DF7DA40}" presName="Parent" presStyleLbl="alignNode1" presStyleIdx="1" presStyleCnt="3" custScaleY="205308" custLinFactNeighborX="-104" custLinFactNeighborY="50754">
        <dgm:presLayoutVars>
          <dgm:bulletEnabled val="1"/>
        </dgm:presLayoutVars>
      </dgm:prSet>
      <dgm:spPr/>
    </dgm:pt>
    <dgm:pt modelId="{6A3A0596-C02A-42A3-A619-7EB7E5877CAB}" type="pres">
      <dgm:prSet presAssocID="{67B70C17-528E-4CF3-83CC-BA5D8D409A56}" presName="sibTrans" presStyleCnt="0"/>
      <dgm:spPr/>
    </dgm:pt>
    <dgm:pt modelId="{A3946EB0-ABD4-4758-AC4E-1ADA9C8D8B34}" type="pres">
      <dgm:prSet presAssocID="{C385733C-1B22-4138-A25C-91077AE46D8E}" presName="composite" presStyleCnt="0"/>
      <dgm:spPr/>
    </dgm:pt>
    <dgm:pt modelId="{E00917A4-2AF0-49D9-9DB7-1B5960FD3C0E}" type="pres">
      <dgm:prSet presAssocID="{C385733C-1B22-4138-A25C-91077AE46D8E}" presName="Accent" presStyleLbl="alignAcc1" presStyleIdx="2" presStyleCnt="3"/>
      <dgm:spPr/>
    </dgm:pt>
    <dgm:pt modelId="{687F8E0A-02F1-45D5-A2D2-9A69B1701C3E}" type="pres">
      <dgm:prSet presAssocID="{C385733C-1B22-4138-A25C-91077AE46D8E}" presName="Image" presStyleLbl="node1" presStyleIdx="2" presStyleCnt="3" custLinFactNeighborX="458" custLinFactNeighborY="22237"/>
      <dgm:spPr/>
    </dgm:pt>
    <dgm:pt modelId="{AEAD6BBD-2BAF-4478-A152-AB6F79FCDDEF}" type="pres">
      <dgm:prSet presAssocID="{C385733C-1B22-4138-A25C-91077AE46D8E}" presName="Child" presStyleLbl="revTx" presStyleIdx="2" presStyleCnt="3" custScaleY="61116">
        <dgm:presLayoutVars>
          <dgm:bulletEnabled val="1"/>
        </dgm:presLayoutVars>
      </dgm:prSet>
      <dgm:spPr/>
    </dgm:pt>
    <dgm:pt modelId="{3D5B2B16-89F2-4609-8AB3-BE96FD1D5829}" type="pres">
      <dgm:prSet presAssocID="{C385733C-1B22-4138-A25C-91077AE46D8E}" presName="Parent" presStyleLbl="alignNode1" presStyleIdx="2" presStyleCnt="3" custScaleY="205308" custLinFactNeighborX="-104" custLinFactNeighborY="50754">
        <dgm:presLayoutVars>
          <dgm:bulletEnabled val="1"/>
        </dgm:presLayoutVars>
      </dgm:prSet>
      <dgm:spPr/>
    </dgm:pt>
  </dgm:ptLst>
  <dgm:cxnLst>
    <dgm:cxn modelId="{C6F8E203-B44C-4D12-8357-DC5CC8AEA979}" type="presOf" srcId="{67F863A3-CD9F-482A-8005-C5143DF7DA40}" destId="{4EDA042B-7558-41CE-B101-4D27DF0DBDD7}" srcOrd="0" destOrd="0" presId="urn:microsoft.com/office/officeart/2008/layout/TitlePictureLineup"/>
    <dgm:cxn modelId="{37EA811D-06A3-4E68-93D5-CEC69230D182}" type="presOf" srcId="{2B48B3B0-637B-42BB-B0DE-1E7ABFF2BBCE}" destId="{62125055-AA40-47B3-8DC1-7787DFB7CFB4}" srcOrd="0" destOrd="0" presId="urn:microsoft.com/office/officeart/2008/layout/TitlePictureLineup"/>
    <dgm:cxn modelId="{37D8C42A-ECEF-4C89-BA10-6AC8AF677308}" srcId="{2B48B3B0-637B-42BB-B0DE-1E7ABFF2BBCE}" destId="{FF5797C1-E507-499C-849C-D4DCBAD65EF6}" srcOrd="0" destOrd="0" parTransId="{C9277541-AB2A-45ED-8243-6842CB77685D}" sibTransId="{133AB806-735B-4CF9-A5C9-97E6445D1912}"/>
    <dgm:cxn modelId="{CA377C71-AC91-4DDF-9F83-C4177040BE64}" srcId="{2B48B3B0-637B-42BB-B0DE-1E7ABFF2BBCE}" destId="{C385733C-1B22-4138-A25C-91077AE46D8E}" srcOrd="2" destOrd="0" parTransId="{BC1CC4F1-456F-4545-A284-0D103445A01E}" sibTransId="{0EC7326F-116F-4223-BBF4-D6AE8B9611E5}"/>
    <dgm:cxn modelId="{57F97482-E0C3-4171-A9CE-AD8F3A2C49CB}" type="presOf" srcId="{02CA3303-F87F-4B95-8F79-2C64E27A8630}" destId="{630F08CE-F2A3-4F21-BF00-683186BD8DF4}" srcOrd="0" destOrd="0" presId="urn:microsoft.com/office/officeart/2008/layout/TitlePictureLineup"/>
    <dgm:cxn modelId="{A71E7E8C-3BF0-46A0-89B3-F4845DC5677E}" srcId="{C385733C-1B22-4138-A25C-91077AE46D8E}" destId="{034CBDC2-EE01-40FC-8C37-F14E876B54AA}" srcOrd="0" destOrd="0" parTransId="{60DAC778-FE6B-4C45-82FA-DF2D8DCF04B7}" sibTransId="{1432C0E9-7754-4DCF-9CD7-43422E8CF45B}"/>
    <dgm:cxn modelId="{7F44CB99-AA2F-4890-A4C2-9C4349F9ED07}" srcId="{2B48B3B0-637B-42BB-B0DE-1E7ABFF2BBCE}" destId="{67F863A3-CD9F-482A-8005-C5143DF7DA40}" srcOrd="1" destOrd="0" parTransId="{26DA6445-72C9-408E-95F5-6980FCE9E513}" sibTransId="{67B70C17-528E-4CF3-83CC-BA5D8D409A56}"/>
    <dgm:cxn modelId="{C84022A4-416D-4395-A516-EFE31C16C3C1}" srcId="{FF5797C1-E507-499C-849C-D4DCBAD65EF6}" destId="{100BBAC0-BE4E-4DD3-A367-EF76CD0F35FF}" srcOrd="0" destOrd="0" parTransId="{168B7D66-C9E0-4EF8-8F9E-1BADACBA1E3B}" sibTransId="{3BEFBC48-1298-4FCE-9724-14B1B23466DC}"/>
    <dgm:cxn modelId="{88DAA8B1-C3A9-45C9-A37D-312346EF3959}" type="presOf" srcId="{034CBDC2-EE01-40FC-8C37-F14E876B54AA}" destId="{AEAD6BBD-2BAF-4478-A152-AB6F79FCDDEF}" srcOrd="0" destOrd="0" presId="urn:microsoft.com/office/officeart/2008/layout/TitlePictureLineup"/>
    <dgm:cxn modelId="{4F09DBD8-87A3-47AA-8D68-29B2C62F0DE0}" type="presOf" srcId="{C385733C-1B22-4138-A25C-91077AE46D8E}" destId="{3D5B2B16-89F2-4609-8AB3-BE96FD1D5829}" srcOrd="0" destOrd="0" presId="urn:microsoft.com/office/officeart/2008/layout/TitlePictureLineup"/>
    <dgm:cxn modelId="{5EB225E1-23FF-4056-9441-C64FA0DFFD89}" type="presOf" srcId="{FF5797C1-E507-499C-849C-D4DCBAD65EF6}" destId="{B66833C7-B4F8-4B26-9ADC-9241EA4BB4D7}" srcOrd="0" destOrd="0" presId="urn:microsoft.com/office/officeart/2008/layout/TitlePictureLineup"/>
    <dgm:cxn modelId="{4E372EE5-40E8-496B-8F2A-47EEE8A46970}" srcId="{67F863A3-CD9F-482A-8005-C5143DF7DA40}" destId="{02CA3303-F87F-4B95-8F79-2C64E27A8630}" srcOrd="0" destOrd="0" parTransId="{BF5A6EC8-0C12-416B-9775-0A3D532B9898}" sibTransId="{262A687C-0F11-46E3-9920-CB2DA862EF16}"/>
    <dgm:cxn modelId="{9279C0E6-029C-4EEA-B9F3-E2CCDEEF5BEF}" type="presOf" srcId="{100BBAC0-BE4E-4DD3-A367-EF76CD0F35FF}" destId="{6EE52AF0-51F4-4EB0-82BF-3A18DFE21851}" srcOrd="0" destOrd="0" presId="urn:microsoft.com/office/officeart/2008/layout/TitlePictureLineup"/>
    <dgm:cxn modelId="{63200898-66C9-49C1-B0C2-1DDA508EBAF3}" type="presParOf" srcId="{62125055-AA40-47B3-8DC1-7787DFB7CFB4}" destId="{53219049-4F26-40C1-B4F6-1D24B1CD8D64}" srcOrd="0" destOrd="0" presId="urn:microsoft.com/office/officeart/2008/layout/TitlePictureLineup"/>
    <dgm:cxn modelId="{705EEBE8-E687-4EC0-9917-39F2B80746A9}" type="presParOf" srcId="{53219049-4F26-40C1-B4F6-1D24B1CD8D64}" destId="{5D575123-09A3-408F-8DF1-4E5280ABF635}" srcOrd="0" destOrd="0" presId="urn:microsoft.com/office/officeart/2008/layout/TitlePictureLineup"/>
    <dgm:cxn modelId="{21B1C3ED-D99C-4294-9C37-9DB995990CB5}" type="presParOf" srcId="{53219049-4F26-40C1-B4F6-1D24B1CD8D64}" destId="{1836A031-274E-4FE2-B1B0-4C959E16C410}" srcOrd="1" destOrd="0" presId="urn:microsoft.com/office/officeart/2008/layout/TitlePictureLineup"/>
    <dgm:cxn modelId="{56266D2B-1985-48DA-9865-3ACFB4A498F1}" type="presParOf" srcId="{53219049-4F26-40C1-B4F6-1D24B1CD8D64}" destId="{6EE52AF0-51F4-4EB0-82BF-3A18DFE21851}" srcOrd="2" destOrd="0" presId="urn:microsoft.com/office/officeart/2008/layout/TitlePictureLineup"/>
    <dgm:cxn modelId="{D7BB5CB5-0764-4ACB-B322-B971054D310E}" type="presParOf" srcId="{53219049-4F26-40C1-B4F6-1D24B1CD8D64}" destId="{B66833C7-B4F8-4B26-9ADC-9241EA4BB4D7}" srcOrd="3" destOrd="0" presId="urn:microsoft.com/office/officeart/2008/layout/TitlePictureLineup"/>
    <dgm:cxn modelId="{60AC2209-E94E-43B1-A38D-7A3C773CC8FC}" type="presParOf" srcId="{62125055-AA40-47B3-8DC1-7787DFB7CFB4}" destId="{E514AABF-D278-4FE8-9512-96DEE45FFA7A}" srcOrd="1" destOrd="0" presId="urn:microsoft.com/office/officeart/2008/layout/TitlePictureLineup"/>
    <dgm:cxn modelId="{EF389575-926A-4C3E-A234-03D84EFE2F07}" type="presParOf" srcId="{62125055-AA40-47B3-8DC1-7787DFB7CFB4}" destId="{4A8628D0-EDD2-4B7F-9429-A177DB356034}" srcOrd="2" destOrd="0" presId="urn:microsoft.com/office/officeart/2008/layout/TitlePictureLineup"/>
    <dgm:cxn modelId="{8716970C-5E57-4D55-9FEE-5A48F0AB7E3A}" type="presParOf" srcId="{4A8628D0-EDD2-4B7F-9429-A177DB356034}" destId="{D8053E15-D36B-44F5-985A-B0F3EC2EBBCB}" srcOrd="0" destOrd="0" presId="urn:microsoft.com/office/officeart/2008/layout/TitlePictureLineup"/>
    <dgm:cxn modelId="{A8BA6160-93A1-4AB4-82ED-2C02BEE7D5F1}" type="presParOf" srcId="{4A8628D0-EDD2-4B7F-9429-A177DB356034}" destId="{B6502FEA-1296-4297-A05F-676ABE2F3469}" srcOrd="1" destOrd="0" presId="urn:microsoft.com/office/officeart/2008/layout/TitlePictureLineup"/>
    <dgm:cxn modelId="{509DA45B-FFE9-4E69-AA56-4877CEFC015E}" type="presParOf" srcId="{4A8628D0-EDD2-4B7F-9429-A177DB356034}" destId="{630F08CE-F2A3-4F21-BF00-683186BD8DF4}" srcOrd="2" destOrd="0" presId="urn:microsoft.com/office/officeart/2008/layout/TitlePictureLineup"/>
    <dgm:cxn modelId="{3E20C459-D25F-44E4-9EFB-AF9F42AED349}" type="presParOf" srcId="{4A8628D0-EDD2-4B7F-9429-A177DB356034}" destId="{4EDA042B-7558-41CE-B101-4D27DF0DBDD7}" srcOrd="3" destOrd="0" presId="urn:microsoft.com/office/officeart/2008/layout/TitlePictureLineup"/>
    <dgm:cxn modelId="{ACEF7534-25A8-4EC8-8A93-0838B6719E3A}" type="presParOf" srcId="{62125055-AA40-47B3-8DC1-7787DFB7CFB4}" destId="{6A3A0596-C02A-42A3-A619-7EB7E5877CAB}" srcOrd="3" destOrd="0" presId="urn:microsoft.com/office/officeart/2008/layout/TitlePictureLineup"/>
    <dgm:cxn modelId="{6B633D38-12A9-40CA-9505-A8676755EAEB}" type="presParOf" srcId="{62125055-AA40-47B3-8DC1-7787DFB7CFB4}" destId="{A3946EB0-ABD4-4758-AC4E-1ADA9C8D8B34}" srcOrd="4" destOrd="0" presId="urn:microsoft.com/office/officeart/2008/layout/TitlePictureLineup"/>
    <dgm:cxn modelId="{A8D1635A-9435-4767-8137-CCC86B58067A}" type="presParOf" srcId="{A3946EB0-ABD4-4758-AC4E-1ADA9C8D8B34}" destId="{E00917A4-2AF0-49D9-9DB7-1B5960FD3C0E}" srcOrd="0" destOrd="0" presId="urn:microsoft.com/office/officeart/2008/layout/TitlePictureLineup"/>
    <dgm:cxn modelId="{72CB3CF3-7413-44D3-A862-F8B3F5F87FBF}" type="presParOf" srcId="{A3946EB0-ABD4-4758-AC4E-1ADA9C8D8B34}" destId="{687F8E0A-02F1-45D5-A2D2-9A69B1701C3E}" srcOrd="1" destOrd="0" presId="urn:microsoft.com/office/officeart/2008/layout/TitlePictureLineup"/>
    <dgm:cxn modelId="{5C1C65A0-06A6-417A-BA6F-EB3A1D3C8F49}" type="presParOf" srcId="{A3946EB0-ABD4-4758-AC4E-1ADA9C8D8B34}" destId="{AEAD6BBD-2BAF-4478-A152-AB6F79FCDDEF}" srcOrd="2" destOrd="0" presId="urn:microsoft.com/office/officeart/2008/layout/TitlePictureLineup"/>
    <dgm:cxn modelId="{AB84D81D-0E6C-43CC-8CE2-AF97D6D09C0C}" type="presParOf" srcId="{A3946EB0-ABD4-4758-AC4E-1ADA9C8D8B34}" destId="{3D5B2B16-89F2-4609-8AB3-BE96FD1D5829}"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48B3B0-637B-42BB-B0DE-1E7ABFF2BBCE}" type="doc">
      <dgm:prSet loTypeId="urn:microsoft.com/office/officeart/2008/layout/TitlePictureLineup" loCatId="picture" qsTypeId="urn:microsoft.com/office/officeart/2005/8/quickstyle/3d1" qsCatId="3D" csTypeId="urn:microsoft.com/office/officeart/2005/8/colors/colorful4" csCatId="colorful" phldr="1"/>
      <dgm:spPr/>
      <dgm:t>
        <a:bodyPr/>
        <a:lstStyle/>
        <a:p>
          <a:endParaRPr lang="en-US"/>
        </a:p>
      </dgm:t>
    </dgm:pt>
    <dgm:pt modelId="{FF5797C1-E507-499C-849C-D4DCBAD65EF6}">
      <dgm:prSet custT="1"/>
      <dgm:spPr/>
      <dgm:t>
        <a:bodyPr/>
        <a:lstStyle/>
        <a:p>
          <a:r>
            <a:rPr lang="en-US" sz="3200" b="1" dirty="0">
              <a:latin typeface="Times New Roman" panose="02020603050405020304" pitchFamily="18" charset="0"/>
              <a:cs typeface="Times New Roman" panose="02020603050405020304" pitchFamily="18" charset="0"/>
            </a:rPr>
            <a:t>Not sinning: </a:t>
          </a:r>
        </a:p>
      </dgm:t>
    </dgm:pt>
    <dgm:pt modelId="{C9277541-AB2A-45ED-8243-6842CB77685D}" type="parTrans" cxnId="{37D8C42A-ECEF-4C89-BA10-6AC8AF677308}">
      <dgm:prSet/>
      <dgm:spPr/>
      <dgm:t>
        <a:bodyPr/>
        <a:lstStyle/>
        <a:p>
          <a:endParaRPr lang="en-US"/>
        </a:p>
      </dgm:t>
    </dgm:pt>
    <dgm:pt modelId="{133AB806-735B-4CF9-A5C9-97E6445D1912}" type="sibTrans" cxnId="{37D8C42A-ECEF-4C89-BA10-6AC8AF677308}">
      <dgm:prSet/>
      <dgm:spPr/>
      <dgm:t>
        <a:bodyPr/>
        <a:lstStyle/>
        <a:p>
          <a:endParaRPr lang="en-US"/>
        </a:p>
      </dgm:t>
    </dgm:pt>
    <dgm:pt modelId="{100BBAC0-BE4E-4DD3-A367-EF76CD0F35FF}">
      <dgm:prSet custT="1"/>
      <dgm:spPr/>
      <dgm:t>
        <a:bodyPr/>
        <a:lstStyle/>
        <a:p>
          <a:r>
            <a:rPr lang="en-US" sz="3200" b="1" dirty="0">
              <a:latin typeface="Times New Roman" panose="02020603050405020304" pitchFamily="18" charset="0"/>
              <a:cs typeface="Times New Roman" panose="02020603050405020304" pitchFamily="18" charset="0"/>
            </a:rPr>
            <a:t>We can do the right thing</a:t>
          </a:r>
        </a:p>
      </dgm:t>
    </dgm:pt>
    <dgm:pt modelId="{168B7D66-C9E0-4EF8-8F9E-1BADACBA1E3B}" type="parTrans" cxnId="{C84022A4-416D-4395-A516-EFE31C16C3C1}">
      <dgm:prSet/>
      <dgm:spPr/>
      <dgm:t>
        <a:bodyPr/>
        <a:lstStyle/>
        <a:p>
          <a:endParaRPr lang="en-US"/>
        </a:p>
      </dgm:t>
    </dgm:pt>
    <dgm:pt modelId="{3BEFBC48-1298-4FCE-9724-14B1B23466DC}" type="sibTrans" cxnId="{C84022A4-416D-4395-A516-EFE31C16C3C1}">
      <dgm:prSet/>
      <dgm:spPr/>
      <dgm:t>
        <a:bodyPr/>
        <a:lstStyle/>
        <a:p>
          <a:endParaRPr lang="en-US"/>
        </a:p>
      </dgm:t>
    </dgm:pt>
    <dgm:pt modelId="{67F863A3-CD9F-482A-8005-C5143DF7DA40}">
      <dgm:prSet custT="1"/>
      <dgm:spPr/>
      <dgm:t>
        <a:bodyPr/>
        <a:lstStyle/>
        <a:p>
          <a:r>
            <a:rPr lang="en-US" sz="3200" b="1" dirty="0">
              <a:latin typeface="Times New Roman" panose="02020603050405020304" pitchFamily="18" charset="0"/>
              <a:cs typeface="Times New Roman" panose="02020603050405020304" pitchFamily="18" charset="0"/>
            </a:rPr>
            <a:t>Broken sinful nature: </a:t>
          </a:r>
        </a:p>
      </dgm:t>
    </dgm:pt>
    <dgm:pt modelId="{26DA6445-72C9-408E-95F5-6980FCE9E513}" type="parTrans" cxnId="{7F44CB99-AA2F-4890-A4C2-9C4349F9ED07}">
      <dgm:prSet/>
      <dgm:spPr/>
      <dgm:t>
        <a:bodyPr/>
        <a:lstStyle/>
        <a:p>
          <a:endParaRPr lang="en-US"/>
        </a:p>
      </dgm:t>
    </dgm:pt>
    <dgm:pt modelId="{67B70C17-528E-4CF3-83CC-BA5D8D409A56}" type="sibTrans" cxnId="{7F44CB99-AA2F-4890-A4C2-9C4349F9ED07}">
      <dgm:prSet/>
      <dgm:spPr/>
      <dgm:t>
        <a:bodyPr/>
        <a:lstStyle/>
        <a:p>
          <a:endParaRPr lang="en-US"/>
        </a:p>
      </dgm:t>
    </dgm:pt>
    <dgm:pt modelId="{02CA3303-F87F-4B95-8F79-2C64E27A8630}">
      <dgm:prSet custT="1"/>
      <dgm:spPr/>
      <dgm:t>
        <a:bodyPr/>
        <a:lstStyle/>
        <a:p>
          <a:r>
            <a:rPr lang="en-US" sz="3200" b="1" dirty="0">
              <a:latin typeface="Times New Roman" panose="02020603050405020304" pitchFamily="18" charset="0"/>
              <a:cs typeface="Times New Roman" panose="02020603050405020304" pitchFamily="18" charset="0"/>
            </a:rPr>
            <a:t>We don’t have to follow it</a:t>
          </a:r>
        </a:p>
      </dgm:t>
    </dgm:pt>
    <dgm:pt modelId="{BF5A6EC8-0C12-416B-9775-0A3D532B9898}" type="parTrans" cxnId="{4E372EE5-40E8-496B-8F2A-47EEE8A46970}">
      <dgm:prSet/>
      <dgm:spPr/>
      <dgm:t>
        <a:bodyPr/>
        <a:lstStyle/>
        <a:p>
          <a:endParaRPr lang="en-US"/>
        </a:p>
      </dgm:t>
    </dgm:pt>
    <dgm:pt modelId="{262A687C-0F11-46E3-9920-CB2DA862EF16}" type="sibTrans" cxnId="{4E372EE5-40E8-496B-8F2A-47EEE8A46970}">
      <dgm:prSet/>
      <dgm:spPr/>
      <dgm:t>
        <a:bodyPr/>
        <a:lstStyle/>
        <a:p>
          <a:endParaRPr lang="en-US"/>
        </a:p>
      </dgm:t>
    </dgm:pt>
    <dgm:pt modelId="{C385733C-1B22-4138-A25C-91077AE46D8E}">
      <dgm:prSet custT="1"/>
      <dgm:spPr/>
      <dgm:t>
        <a:bodyPr/>
        <a:lstStyle/>
        <a:p>
          <a:r>
            <a:rPr lang="en-US" sz="3200" b="1" dirty="0">
              <a:latin typeface="Times New Roman" panose="02020603050405020304" pitchFamily="18" charset="0"/>
              <a:cs typeface="Times New Roman" panose="02020603050405020304" pitchFamily="18" charset="0"/>
            </a:rPr>
            <a:t> </a:t>
          </a:r>
        </a:p>
      </dgm:t>
    </dgm:pt>
    <dgm:pt modelId="{BC1CC4F1-456F-4545-A284-0D103445A01E}" type="parTrans" cxnId="{CA377C71-AC91-4DDF-9F83-C4177040BE64}">
      <dgm:prSet/>
      <dgm:spPr/>
      <dgm:t>
        <a:bodyPr/>
        <a:lstStyle/>
        <a:p>
          <a:endParaRPr lang="en-US"/>
        </a:p>
      </dgm:t>
    </dgm:pt>
    <dgm:pt modelId="{0EC7326F-116F-4223-BBF4-D6AE8B9611E5}" type="sibTrans" cxnId="{CA377C71-AC91-4DDF-9F83-C4177040BE64}">
      <dgm:prSet/>
      <dgm:spPr/>
      <dgm:t>
        <a:bodyPr/>
        <a:lstStyle/>
        <a:p>
          <a:endParaRPr lang="en-US"/>
        </a:p>
      </dgm:t>
    </dgm:pt>
    <dgm:pt modelId="{034CBDC2-EE01-40FC-8C37-F14E876B54AA}">
      <dgm:prSet custT="1"/>
      <dgm:spPr/>
      <dgm:t>
        <a:bodyPr/>
        <a:lstStyle/>
        <a:p>
          <a:r>
            <a:rPr lang="en-US" sz="3200" b="1" dirty="0">
              <a:latin typeface="Times New Roman" panose="02020603050405020304" pitchFamily="18" charset="0"/>
              <a:cs typeface="Times New Roman" panose="02020603050405020304" pitchFamily="18" charset="0"/>
            </a:rPr>
            <a:t> </a:t>
          </a:r>
        </a:p>
      </dgm:t>
    </dgm:pt>
    <dgm:pt modelId="{60DAC778-FE6B-4C45-82FA-DF2D8DCF04B7}" type="parTrans" cxnId="{A71E7E8C-3BF0-46A0-89B3-F4845DC5677E}">
      <dgm:prSet/>
      <dgm:spPr/>
      <dgm:t>
        <a:bodyPr/>
        <a:lstStyle/>
        <a:p>
          <a:endParaRPr lang="en-US"/>
        </a:p>
      </dgm:t>
    </dgm:pt>
    <dgm:pt modelId="{1432C0E9-7754-4DCF-9CD7-43422E8CF45B}" type="sibTrans" cxnId="{A71E7E8C-3BF0-46A0-89B3-F4845DC5677E}">
      <dgm:prSet/>
      <dgm:spPr/>
      <dgm:t>
        <a:bodyPr/>
        <a:lstStyle/>
        <a:p>
          <a:endParaRPr lang="en-US"/>
        </a:p>
      </dgm:t>
    </dgm:pt>
    <dgm:pt modelId="{62125055-AA40-47B3-8DC1-7787DFB7CFB4}" type="pres">
      <dgm:prSet presAssocID="{2B48B3B0-637B-42BB-B0DE-1E7ABFF2BBCE}" presName="Name0" presStyleCnt="0">
        <dgm:presLayoutVars>
          <dgm:dir/>
        </dgm:presLayoutVars>
      </dgm:prSet>
      <dgm:spPr/>
    </dgm:pt>
    <dgm:pt modelId="{53219049-4F26-40C1-B4F6-1D24B1CD8D64}" type="pres">
      <dgm:prSet presAssocID="{FF5797C1-E507-499C-849C-D4DCBAD65EF6}" presName="composite" presStyleCnt="0"/>
      <dgm:spPr/>
    </dgm:pt>
    <dgm:pt modelId="{5D575123-09A3-408F-8DF1-4E5280ABF635}" type="pres">
      <dgm:prSet presAssocID="{FF5797C1-E507-499C-849C-D4DCBAD65EF6}" presName="Accent" presStyleLbl="alignAcc1" presStyleIdx="0" presStyleCnt="3"/>
      <dgm:spPr/>
    </dgm:pt>
    <dgm:pt modelId="{1836A031-274E-4FE2-B1B0-4C959E16C410}" type="pres">
      <dgm:prSet presAssocID="{FF5797C1-E507-499C-849C-D4DCBAD65EF6}" presName="Image" presStyleLbl="node1" presStyleIdx="0" presStyleCnt="3" custLinFactNeighborX="458" custLinFactNeighborY="22237"/>
      <dgm:spPr/>
    </dgm:pt>
    <dgm:pt modelId="{6EE52AF0-51F4-4EB0-82BF-3A18DFE21851}" type="pres">
      <dgm:prSet presAssocID="{FF5797C1-E507-499C-849C-D4DCBAD65EF6}" presName="Child" presStyleLbl="revTx" presStyleIdx="0" presStyleCnt="3" custScaleY="61116">
        <dgm:presLayoutVars>
          <dgm:bulletEnabled val="1"/>
        </dgm:presLayoutVars>
      </dgm:prSet>
      <dgm:spPr/>
    </dgm:pt>
    <dgm:pt modelId="{B66833C7-B4F8-4B26-9ADC-9241EA4BB4D7}" type="pres">
      <dgm:prSet presAssocID="{FF5797C1-E507-499C-849C-D4DCBAD65EF6}" presName="Parent" presStyleLbl="alignNode1" presStyleIdx="0" presStyleCnt="3" custScaleY="205308" custLinFactNeighborX="-104" custLinFactNeighborY="50754">
        <dgm:presLayoutVars>
          <dgm:bulletEnabled val="1"/>
        </dgm:presLayoutVars>
      </dgm:prSet>
      <dgm:spPr/>
    </dgm:pt>
    <dgm:pt modelId="{E514AABF-D278-4FE8-9512-96DEE45FFA7A}" type="pres">
      <dgm:prSet presAssocID="{133AB806-735B-4CF9-A5C9-97E6445D1912}" presName="sibTrans" presStyleCnt="0"/>
      <dgm:spPr/>
    </dgm:pt>
    <dgm:pt modelId="{4A8628D0-EDD2-4B7F-9429-A177DB356034}" type="pres">
      <dgm:prSet presAssocID="{67F863A3-CD9F-482A-8005-C5143DF7DA40}" presName="composite" presStyleCnt="0"/>
      <dgm:spPr/>
    </dgm:pt>
    <dgm:pt modelId="{D8053E15-D36B-44F5-985A-B0F3EC2EBBCB}" type="pres">
      <dgm:prSet presAssocID="{67F863A3-CD9F-482A-8005-C5143DF7DA40}" presName="Accent" presStyleLbl="alignAcc1" presStyleIdx="1" presStyleCnt="3"/>
      <dgm:spPr/>
    </dgm:pt>
    <dgm:pt modelId="{B6502FEA-1296-4297-A05F-676ABE2F3469}" type="pres">
      <dgm:prSet presAssocID="{67F863A3-CD9F-482A-8005-C5143DF7DA40}" presName="Image" presStyleLbl="node1" presStyleIdx="1" presStyleCnt="3" custLinFactNeighborX="458" custLinFactNeighborY="22237"/>
      <dgm:spPr/>
    </dgm:pt>
    <dgm:pt modelId="{630F08CE-F2A3-4F21-BF00-683186BD8DF4}" type="pres">
      <dgm:prSet presAssocID="{67F863A3-CD9F-482A-8005-C5143DF7DA40}" presName="Child" presStyleLbl="revTx" presStyleIdx="1" presStyleCnt="3" custScaleY="61116">
        <dgm:presLayoutVars>
          <dgm:bulletEnabled val="1"/>
        </dgm:presLayoutVars>
      </dgm:prSet>
      <dgm:spPr/>
    </dgm:pt>
    <dgm:pt modelId="{4EDA042B-7558-41CE-B101-4D27DF0DBDD7}" type="pres">
      <dgm:prSet presAssocID="{67F863A3-CD9F-482A-8005-C5143DF7DA40}" presName="Parent" presStyleLbl="alignNode1" presStyleIdx="1" presStyleCnt="3" custScaleY="205308" custLinFactNeighborX="-104" custLinFactNeighborY="50754">
        <dgm:presLayoutVars>
          <dgm:bulletEnabled val="1"/>
        </dgm:presLayoutVars>
      </dgm:prSet>
      <dgm:spPr/>
    </dgm:pt>
    <dgm:pt modelId="{6A3A0596-C02A-42A3-A619-7EB7E5877CAB}" type="pres">
      <dgm:prSet presAssocID="{67B70C17-528E-4CF3-83CC-BA5D8D409A56}" presName="sibTrans" presStyleCnt="0"/>
      <dgm:spPr/>
    </dgm:pt>
    <dgm:pt modelId="{A3946EB0-ABD4-4758-AC4E-1ADA9C8D8B34}" type="pres">
      <dgm:prSet presAssocID="{C385733C-1B22-4138-A25C-91077AE46D8E}" presName="composite" presStyleCnt="0"/>
      <dgm:spPr/>
    </dgm:pt>
    <dgm:pt modelId="{E00917A4-2AF0-49D9-9DB7-1B5960FD3C0E}" type="pres">
      <dgm:prSet presAssocID="{C385733C-1B22-4138-A25C-91077AE46D8E}" presName="Accent" presStyleLbl="alignAcc1" presStyleIdx="2" presStyleCnt="3"/>
      <dgm:spPr/>
    </dgm:pt>
    <dgm:pt modelId="{687F8E0A-02F1-45D5-A2D2-9A69B1701C3E}" type="pres">
      <dgm:prSet presAssocID="{C385733C-1B22-4138-A25C-91077AE46D8E}" presName="Image" presStyleLbl="node1" presStyleIdx="2" presStyleCnt="3" custLinFactNeighborX="458" custLinFactNeighborY="22237"/>
      <dgm:spPr/>
    </dgm:pt>
    <dgm:pt modelId="{AEAD6BBD-2BAF-4478-A152-AB6F79FCDDEF}" type="pres">
      <dgm:prSet presAssocID="{C385733C-1B22-4138-A25C-91077AE46D8E}" presName="Child" presStyleLbl="revTx" presStyleIdx="2" presStyleCnt="3" custScaleY="61116">
        <dgm:presLayoutVars>
          <dgm:bulletEnabled val="1"/>
        </dgm:presLayoutVars>
      </dgm:prSet>
      <dgm:spPr/>
    </dgm:pt>
    <dgm:pt modelId="{3D5B2B16-89F2-4609-8AB3-BE96FD1D5829}" type="pres">
      <dgm:prSet presAssocID="{C385733C-1B22-4138-A25C-91077AE46D8E}" presName="Parent" presStyleLbl="alignNode1" presStyleIdx="2" presStyleCnt="3" custScaleY="205308" custLinFactNeighborX="-104" custLinFactNeighborY="50754">
        <dgm:presLayoutVars>
          <dgm:bulletEnabled val="1"/>
        </dgm:presLayoutVars>
      </dgm:prSet>
      <dgm:spPr/>
    </dgm:pt>
  </dgm:ptLst>
  <dgm:cxnLst>
    <dgm:cxn modelId="{EB4A7E08-7A39-4D8D-8A0F-07AE498D5210}" type="presOf" srcId="{FF5797C1-E507-499C-849C-D4DCBAD65EF6}" destId="{B66833C7-B4F8-4B26-9ADC-9241EA4BB4D7}" srcOrd="0" destOrd="0" presId="urn:microsoft.com/office/officeart/2008/layout/TitlePictureLineup"/>
    <dgm:cxn modelId="{37D8C42A-ECEF-4C89-BA10-6AC8AF677308}" srcId="{2B48B3B0-637B-42BB-B0DE-1E7ABFF2BBCE}" destId="{FF5797C1-E507-499C-849C-D4DCBAD65EF6}" srcOrd="0" destOrd="0" parTransId="{C9277541-AB2A-45ED-8243-6842CB77685D}" sibTransId="{133AB806-735B-4CF9-A5C9-97E6445D1912}"/>
    <dgm:cxn modelId="{7428E343-D94A-42C0-9273-92B0D50EA5C4}" type="presOf" srcId="{034CBDC2-EE01-40FC-8C37-F14E876B54AA}" destId="{AEAD6BBD-2BAF-4478-A152-AB6F79FCDDEF}" srcOrd="0" destOrd="0" presId="urn:microsoft.com/office/officeart/2008/layout/TitlePictureLineup"/>
    <dgm:cxn modelId="{B147546E-1218-4D6E-A70F-F57C0F100F12}" type="presOf" srcId="{2B48B3B0-637B-42BB-B0DE-1E7ABFF2BBCE}" destId="{62125055-AA40-47B3-8DC1-7787DFB7CFB4}" srcOrd="0" destOrd="0" presId="urn:microsoft.com/office/officeart/2008/layout/TitlePictureLineup"/>
    <dgm:cxn modelId="{CA377C71-AC91-4DDF-9F83-C4177040BE64}" srcId="{2B48B3B0-637B-42BB-B0DE-1E7ABFF2BBCE}" destId="{C385733C-1B22-4138-A25C-91077AE46D8E}" srcOrd="2" destOrd="0" parTransId="{BC1CC4F1-456F-4545-A284-0D103445A01E}" sibTransId="{0EC7326F-116F-4223-BBF4-D6AE8B9611E5}"/>
    <dgm:cxn modelId="{118F1956-0BF4-4DFA-B050-0CA4056D039C}" type="presOf" srcId="{C385733C-1B22-4138-A25C-91077AE46D8E}" destId="{3D5B2B16-89F2-4609-8AB3-BE96FD1D5829}" srcOrd="0" destOrd="0" presId="urn:microsoft.com/office/officeart/2008/layout/TitlePictureLineup"/>
    <dgm:cxn modelId="{A71E7E8C-3BF0-46A0-89B3-F4845DC5677E}" srcId="{C385733C-1B22-4138-A25C-91077AE46D8E}" destId="{034CBDC2-EE01-40FC-8C37-F14E876B54AA}" srcOrd="0" destOrd="0" parTransId="{60DAC778-FE6B-4C45-82FA-DF2D8DCF04B7}" sibTransId="{1432C0E9-7754-4DCF-9CD7-43422E8CF45B}"/>
    <dgm:cxn modelId="{7F44CB99-AA2F-4890-A4C2-9C4349F9ED07}" srcId="{2B48B3B0-637B-42BB-B0DE-1E7ABFF2BBCE}" destId="{67F863A3-CD9F-482A-8005-C5143DF7DA40}" srcOrd="1" destOrd="0" parTransId="{26DA6445-72C9-408E-95F5-6980FCE9E513}" sibTransId="{67B70C17-528E-4CF3-83CC-BA5D8D409A56}"/>
    <dgm:cxn modelId="{C84022A4-416D-4395-A516-EFE31C16C3C1}" srcId="{FF5797C1-E507-499C-849C-D4DCBAD65EF6}" destId="{100BBAC0-BE4E-4DD3-A367-EF76CD0F35FF}" srcOrd="0" destOrd="0" parTransId="{168B7D66-C9E0-4EF8-8F9E-1BADACBA1E3B}" sibTransId="{3BEFBC48-1298-4FCE-9724-14B1B23466DC}"/>
    <dgm:cxn modelId="{9CFB79A6-5724-4EFA-967F-CA7CC83EE1D2}" type="presOf" srcId="{100BBAC0-BE4E-4DD3-A367-EF76CD0F35FF}" destId="{6EE52AF0-51F4-4EB0-82BF-3A18DFE21851}" srcOrd="0" destOrd="0" presId="urn:microsoft.com/office/officeart/2008/layout/TitlePictureLineup"/>
    <dgm:cxn modelId="{ED7FB5BD-0FB4-4E94-BB63-7AB34A377B17}" type="presOf" srcId="{67F863A3-CD9F-482A-8005-C5143DF7DA40}" destId="{4EDA042B-7558-41CE-B101-4D27DF0DBDD7}" srcOrd="0" destOrd="0" presId="urn:microsoft.com/office/officeart/2008/layout/TitlePictureLineup"/>
    <dgm:cxn modelId="{4E372EE5-40E8-496B-8F2A-47EEE8A46970}" srcId="{67F863A3-CD9F-482A-8005-C5143DF7DA40}" destId="{02CA3303-F87F-4B95-8F79-2C64E27A8630}" srcOrd="0" destOrd="0" parTransId="{BF5A6EC8-0C12-416B-9775-0A3D532B9898}" sibTransId="{262A687C-0F11-46E3-9920-CB2DA862EF16}"/>
    <dgm:cxn modelId="{682065EF-24E1-465F-9FA7-016B8F041DB4}" type="presOf" srcId="{02CA3303-F87F-4B95-8F79-2C64E27A8630}" destId="{630F08CE-F2A3-4F21-BF00-683186BD8DF4}" srcOrd="0" destOrd="0" presId="urn:microsoft.com/office/officeart/2008/layout/TitlePictureLineup"/>
    <dgm:cxn modelId="{BF798236-6D47-48C7-AE7A-D1B80AC0BF11}" type="presParOf" srcId="{62125055-AA40-47B3-8DC1-7787DFB7CFB4}" destId="{53219049-4F26-40C1-B4F6-1D24B1CD8D64}" srcOrd="0" destOrd="0" presId="urn:microsoft.com/office/officeart/2008/layout/TitlePictureLineup"/>
    <dgm:cxn modelId="{702D5C3C-9227-4DA1-8012-07F99C269018}" type="presParOf" srcId="{53219049-4F26-40C1-B4F6-1D24B1CD8D64}" destId="{5D575123-09A3-408F-8DF1-4E5280ABF635}" srcOrd="0" destOrd="0" presId="urn:microsoft.com/office/officeart/2008/layout/TitlePictureLineup"/>
    <dgm:cxn modelId="{DC7753FB-7C36-4F2A-9652-B2C3FB312393}" type="presParOf" srcId="{53219049-4F26-40C1-B4F6-1D24B1CD8D64}" destId="{1836A031-274E-4FE2-B1B0-4C959E16C410}" srcOrd="1" destOrd="0" presId="urn:microsoft.com/office/officeart/2008/layout/TitlePictureLineup"/>
    <dgm:cxn modelId="{0C816F95-24AD-4F66-BD2A-F1939AD0100F}" type="presParOf" srcId="{53219049-4F26-40C1-B4F6-1D24B1CD8D64}" destId="{6EE52AF0-51F4-4EB0-82BF-3A18DFE21851}" srcOrd="2" destOrd="0" presId="urn:microsoft.com/office/officeart/2008/layout/TitlePictureLineup"/>
    <dgm:cxn modelId="{C5A5AC4F-73A7-49E8-B5E1-59CEEFA56448}" type="presParOf" srcId="{53219049-4F26-40C1-B4F6-1D24B1CD8D64}" destId="{B66833C7-B4F8-4B26-9ADC-9241EA4BB4D7}" srcOrd="3" destOrd="0" presId="urn:microsoft.com/office/officeart/2008/layout/TitlePictureLineup"/>
    <dgm:cxn modelId="{6155255F-1B2F-4FAF-84EC-4294D64E034E}" type="presParOf" srcId="{62125055-AA40-47B3-8DC1-7787DFB7CFB4}" destId="{E514AABF-D278-4FE8-9512-96DEE45FFA7A}" srcOrd="1" destOrd="0" presId="urn:microsoft.com/office/officeart/2008/layout/TitlePictureLineup"/>
    <dgm:cxn modelId="{F8153CF7-9948-482D-BF3A-9ED129193E4C}" type="presParOf" srcId="{62125055-AA40-47B3-8DC1-7787DFB7CFB4}" destId="{4A8628D0-EDD2-4B7F-9429-A177DB356034}" srcOrd="2" destOrd="0" presId="urn:microsoft.com/office/officeart/2008/layout/TitlePictureLineup"/>
    <dgm:cxn modelId="{719AFF54-EB95-42EE-855E-10BB3B651DC8}" type="presParOf" srcId="{4A8628D0-EDD2-4B7F-9429-A177DB356034}" destId="{D8053E15-D36B-44F5-985A-B0F3EC2EBBCB}" srcOrd="0" destOrd="0" presId="urn:microsoft.com/office/officeart/2008/layout/TitlePictureLineup"/>
    <dgm:cxn modelId="{5F5B43E6-2D6D-4DC8-904B-8DEF36492853}" type="presParOf" srcId="{4A8628D0-EDD2-4B7F-9429-A177DB356034}" destId="{B6502FEA-1296-4297-A05F-676ABE2F3469}" srcOrd="1" destOrd="0" presId="urn:microsoft.com/office/officeart/2008/layout/TitlePictureLineup"/>
    <dgm:cxn modelId="{6F6936DE-03DF-4E18-8DD0-802D8427A9F9}" type="presParOf" srcId="{4A8628D0-EDD2-4B7F-9429-A177DB356034}" destId="{630F08CE-F2A3-4F21-BF00-683186BD8DF4}" srcOrd="2" destOrd="0" presId="urn:microsoft.com/office/officeart/2008/layout/TitlePictureLineup"/>
    <dgm:cxn modelId="{E309A296-3308-47B4-B7CC-63EADEBF300B}" type="presParOf" srcId="{4A8628D0-EDD2-4B7F-9429-A177DB356034}" destId="{4EDA042B-7558-41CE-B101-4D27DF0DBDD7}" srcOrd="3" destOrd="0" presId="urn:microsoft.com/office/officeart/2008/layout/TitlePictureLineup"/>
    <dgm:cxn modelId="{A84E1F9B-226D-4C89-8EA1-741FDDCCEF6F}" type="presParOf" srcId="{62125055-AA40-47B3-8DC1-7787DFB7CFB4}" destId="{6A3A0596-C02A-42A3-A619-7EB7E5877CAB}" srcOrd="3" destOrd="0" presId="urn:microsoft.com/office/officeart/2008/layout/TitlePictureLineup"/>
    <dgm:cxn modelId="{B3B254C0-44BD-42A9-841E-D3BB0A591DA9}" type="presParOf" srcId="{62125055-AA40-47B3-8DC1-7787DFB7CFB4}" destId="{A3946EB0-ABD4-4758-AC4E-1ADA9C8D8B34}" srcOrd="4" destOrd="0" presId="urn:microsoft.com/office/officeart/2008/layout/TitlePictureLineup"/>
    <dgm:cxn modelId="{2261A9BF-A501-44B7-ABDF-F01AEDAE03EE}" type="presParOf" srcId="{A3946EB0-ABD4-4758-AC4E-1ADA9C8D8B34}" destId="{E00917A4-2AF0-49D9-9DB7-1B5960FD3C0E}" srcOrd="0" destOrd="0" presId="urn:microsoft.com/office/officeart/2008/layout/TitlePictureLineup"/>
    <dgm:cxn modelId="{6C3D4536-58AC-46F7-AD7C-6585D7F56DE9}" type="presParOf" srcId="{A3946EB0-ABD4-4758-AC4E-1ADA9C8D8B34}" destId="{687F8E0A-02F1-45D5-A2D2-9A69B1701C3E}" srcOrd="1" destOrd="0" presId="urn:microsoft.com/office/officeart/2008/layout/TitlePictureLineup"/>
    <dgm:cxn modelId="{9D68E1BC-8573-4B77-87CC-A23FC98A373B}" type="presParOf" srcId="{A3946EB0-ABD4-4758-AC4E-1ADA9C8D8B34}" destId="{AEAD6BBD-2BAF-4478-A152-AB6F79FCDDEF}" srcOrd="2" destOrd="0" presId="urn:microsoft.com/office/officeart/2008/layout/TitlePictureLineup"/>
    <dgm:cxn modelId="{E845FB01-B562-47E3-B258-940A13BE23E1}" type="presParOf" srcId="{A3946EB0-ABD4-4758-AC4E-1ADA9C8D8B34}" destId="{3D5B2B16-89F2-4609-8AB3-BE96FD1D5829}"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8B3B0-637B-42BB-B0DE-1E7ABFF2BBCE}" type="doc">
      <dgm:prSet loTypeId="urn:microsoft.com/office/officeart/2008/layout/TitlePictureLineup" loCatId="picture" qsTypeId="urn:microsoft.com/office/officeart/2005/8/quickstyle/3d1" qsCatId="3D" csTypeId="urn:microsoft.com/office/officeart/2005/8/colors/colorful4" csCatId="colorful" phldr="1"/>
      <dgm:spPr/>
      <dgm:t>
        <a:bodyPr/>
        <a:lstStyle/>
        <a:p>
          <a:endParaRPr lang="en-US"/>
        </a:p>
      </dgm:t>
    </dgm:pt>
    <dgm:pt modelId="{FF5797C1-E507-499C-849C-D4DCBAD65EF6}">
      <dgm:prSet custT="1"/>
      <dgm:spPr/>
      <dgm:t>
        <a:bodyPr/>
        <a:lstStyle/>
        <a:p>
          <a:r>
            <a:rPr lang="en-US" sz="3200" b="1" dirty="0">
              <a:latin typeface="Times New Roman" panose="02020603050405020304" pitchFamily="18" charset="0"/>
              <a:cs typeface="Times New Roman" panose="02020603050405020304" pitchFamily="18" charset="0"/>
            </a:rPr>
            <a:t>Not sinning: </a:t>
          </a:r>
        </a:p>
      </dgm:t>
    </dgm:pt>
    <dgm:pt modelId="{C9277541-AB2A-45ED-8243-6842CB77685D}" type="parTrans" cxnId="{37D8C42A-ECEF-4C89-BA10-6AC8AF677308}">
      <dgm:prSet/>
      <dgm:spPr/>
      <dgm:t>
        <a:bodyPr/>
        <a:lstStyle/>
        <a:p>
          <a:endParaRPr lang="en-US"/>
        </a:p>
      </dgm:t>
    </dgm:pt>
    <dgm:pt modelId="{133AB806-735B-4CF9-A5C9-97E6445D1912}" type="sibTrans" cxnId="{37D8C42A-ECEF-4C89-BA10-6AC8AF677308}">
      <dgm:prSet/>
      <dgm:spPr/>
      <dgm:t>
        <a:bodyPr/>
        <a:lstStyle/>
        <a:p>
          <a:endParaRPr lang="en-US"/>
        </a:p>
      </dgm:t>
    </dgm:pt>
    <dgm:pt modelId="{100BBAC0-BE4E-4DD3-A367-EF76CD0F35FF}">
      <dgm:prSet custT="1"/>
      <dgm:spPr/>
      <dgm:t>
        <a:bodyPr/>
        <a:lstStyle/>
        <a:p>
          <a:r>
            <a:rPr lang="en-US" sz="3200" b="1" dirty="0">
              <a:latin typeface="Times New Roman" panose="02020603050405020304" pitchFamily="18" charset="0"/>
              <a:cs typeface="Times New Roman" panose="02020603050405020304" pitchFamily="18" charset="0"/>
            </a:rPr>
            <a:t>We can do the right thing</a:t>
          </a:r>
        </a:p>
      </dgm:t>
    </dgm:pt>
    <dgm:pt modelId="{168B7D66-C9E0-4EF8-8F9E-1BADACBA1E3B}" type="parTrans" cxnId="{C84022A4-416D-4395-A516-EFE31C16C3C1}">
      <dgm:prSet/>
      <dgm:spPr/>
      <dgm:t>
        <a:bodyPr/>
        <a:lstStyle/>
        <a:p>
          <a:endParaRPr lang="en-US"/>
        </a:p>
      </dgm:t>
    </dgm:pt>
    <dgm:pt modelId="{3BEFBC48-1298-4FCE-9724-14B1B23466DC}" type="sibTrans" cxnId="{C84022A4-416D-4395-A516-EFE31C16C3C1}">
      <dgm:prSet/>
      <dgm:spPr/>
      <dgm:t>
        <a:bodyPr/>
        <a:lstStyle/>
        <a:p>
          <a:endParaRPr lang="en-US"/>
        </a:p>
      </dgm:t>
    </dgm:pt>
    <dgm:pt modelId="{67F863A3-CD9F-482A-8005-C5143DF7DA40}">
      <dgm:prSet custT="1"/>
      <dgm:spPr/>
      <dgm:t>
        <a:bodyPr/>
        <a:lstStyle/>
        <a:p>
          <a:r>
            <a:rPr lang="en-US" sz="3200" b="1" dirty="0">
              <a:latin typeface="Times New Roman" panose="02020603050405020304" pitchFamily="18" charset="0"/>
              <a:cs typeface="Times New Roman" panose="02020603050405020304" pitchFamily="18" charset="0"/>
            </a:rPr>
            <a:t>Broken sinful nature: </a:t>
          </a:r>
        </a:p>
      </dgm:t>
    </dgm:pt>
    <dgm:pt modelId="{26DA6445-72C9-408E-95F5-6980FCE9E513}" type="parTrans" cxnId="{7F44CB99-AA2F-4890-A4C2-9C4349F9ED07}">
      <dgm:prSet/>
      <dgm:spPr/>
      <dgm:t>
        <a:bodyPr/>
        <a:lstStyle/>
        <a:p>
          <a:endParaRPr lang="en-US"/>
        </a:p>
      </dgm:t>
    </dgm:pt>
    <dgm:pt modelId="{67B70C17-528E-4CF3-83CC-BA5D8D409A56}" type="sibTrans" cxnId="{7F44CB99-AA2F-4890-A4C2-9C4349F9ED07}">
      <dgm:prSet/>
      <dgm:spPr/>
      <dgm:t>
        <a:bodyPr/>
        <a:lstStyle/>
        <a:p>
          <a:endParaRPr lang="en-US"/>
        </a:p>
      </dgm:t>
    </dgm:pt>
    <dgm:pt modelId="{02CA3303-F87F-4B95-8F79-2C64E27A8630}">
      <dgm:prSet custT="1"/>
      <dgm:spPr/>
      <dgm:t>
        <a:bodyPr/>
        <a:lstStyle/>
        <a:p>
          <a:r>
            <a:rPr lang="en-US" sz="3200" b="1" dirty="0">
              <a:latin typeface="Times New Roman" panose="02020603050405020304" pitchFamily="18" charset="0"/>
              <a:cs typeface="Times New Roman" panose="02020603050405020304" pitchFamily="18" charset="0"/>
            </a:rPr>
            <a:t>We don’t have to follow it</a:t>
          </a:r>
        </a:p>
      </dgm:t>
    </dgm:pt>
    <dgm:pt modelId="{BF5A6EC8-0C12-416B-9775-0A3D532B9898}" type="parTrans" cxnId="{4E372EE5-40E8-496B-8F2A-47EEE8A46970}">
      <dgm:prSet/>
      <dgm:spPr/>
      <dgm:t>
        <a:bodyPr/>
        <a:lstStyle/>
        <a:p>
          <a:endParaRPr lang="en-US"/>
        </a:p>
      </dgm:t>
    </dgm:pt>
    <dgm:pt modelId="{262A687C-0F11-46E3-9920-CB2DA862EF16}" type="sibTrans" cxnId="{4E372EE5-40E8-496B-8F2A-47EEE8A46970}">
      <dgm:prSet/>
      <dgm:spPr/>
      <dgm:t>
        <a:bodyPr/>
        <a:lstStyle/>
        <a:p>
          <a:endParaRPr lang="en-US"/>
        </a:p>
      </dgm:t>
    </dgm:pt>
    <dgm:pt modelId="{C385733C-1B22-4138-A25C-91077AE46D8E}">
      <dgm:prSet custT="1"/>
      <dgm:spPr/>
      <dgm:t>
        <a:bodyPr/>
        <a:lstStyle/>
        <a:p>
          <a:r>
            <a:rPr lang="en-US" sz="3200" b="1" dirty="0">
              <a:latin typeface="Times New Roman" panose="02020603050405020304" pitchFamily="18" charset="0"/>
              <a:cs typeface="Times New Roman" panose="02020603050405020304" pitchFamily="18" charset="0"/>
            </a:rPr>
            <a:t>Heart filled with love: </a:t>
          </a:r>
        </a:p>
      </dgm:t>
    </dgm:pt>
    <dgm:pt modelId="{BC1CC4F1-456F-4545-A284-0D103445A01E}" type="parTrans" cxnId="{CA377C71-AC91-4DDF-9F83-C4177040BE64}">
      <dgm:prSet/>
      <dgm:spPr/>
      <dgm:t>
        <a:bodyPr/>
        <a:lstStyle/>
        <a:p>
          <a:endParaRPr lang="en-US"/>
        </a:p>
      </dgm:t>
    </dgm:pt>
    <dgm:pt modelId="{0EC7326F-116F-4223-BBF4-D6AE8B9611E5}" type="sibTrans" cxnId="{CA377C71-AC91-4DDF-9F83-C4177040BE64}">
      <dgm:prSet/>
      <dgm:spPr/>
      <dgm:t>
        <a:bodyPr/>
        <a:lstStyle/>
        <a:p>
          <a:endParaRPr lang="en-US"/>
        </a:p>
      </dgm:t>
    </dgm:pt>
    <dgm:pt modelId="{034CBDC2-EE01-40FC-8C37-F14E876B54AA}">
      <dgm:prSet custT="1"/>
      <dgm:spPr/>
      <dgm:t>
        <a:bodyPr/>
        <a:lstStyle/>
        <a:p>
          <a:r>
            <a:rPr lang="en-US" sz="3200" b="1" dirty="0">
              <a:latin typeface="Times New Roman" panose="02020603050405020304" pitchFamily="18" charset="0"/>
              <a:cs typeface="Times New Roman" panose="02020603050405020304" pitchFamily="18" charset="0"/>
            </a:rPr>
            <a:t>God’s love fills up our hearts</a:t>
          </a:r>
        </a:p>
      </dgm:t>
    </dgm:pt>
    <dgm:pt modelId="{60DAC778-FE6B-4C45-82FA-DF2D8DCF04B7}" type="parTrans" cxnId="{A71E7E8C-3BF0-46A0-89B3-F4845DC5677E}">
      <dgm:prSet/>
      <dgm:spPr/>
      <dgm:t>
        <a:bodyPr/>
        <a:lstStyle/>
        <a:p>
          <a:endParaRPr lang="en-US"/>
        </a:p>
      </dgm:t>
    </dgm:pt>
    <dgm:pt modelId="{1432C0E9-7754-4DCF-9CD7-43422E8CF45B}" type="sibTrans" cxnId="{A71E7E8C-3BF0-46A0-89B3-F4845DC5677E}">
      <dgm:prSet/>
      <dgm:spPr/>
      <dgm:t>
        <a:bodyPr/>
        <a:lstStyle/>
        <a:p>
          <a:endParaRPr lang="en-US"/>
        </a:p>
      </dgm:t>
    </dgm:pt>
    <dgm:pt modelId="{62125055-AA40-47B3-8DC1-7787DFB7CFB4}" type="pres">
      <dgm:prSet presAssocID="{2B48B3B0-637B-42BB-B0DE-1E7ABFF2BBCE}" presName="Name0" presStyleCnt="0">
        <dgm:presLayoutVars>
          <dgm:dir/>
        </dgm:presLayoutVars>
      </dgm:prSet>
      <dgm:spPr/>
    </dgm:pt>
    <dgm:pt modelId="{53219049-4F26-40C1-B4F6-1D24B1CD8D64}" type="pres">
      <dgm:prSet presAssocID="{FF5797C1-E507-499C-849C-D4DCBAD65EF6}" presName="composite" presStyleCnt="0"/>
      <dgm:spPr/>
    </dgm:pt>
    <dgm:pt modelId="{5D575123-09A3-408F-8DF1-4E5280ABF635}" type="pres">
      <dgm:prSet presAssocID="{FF5797C1-E507-499C-849C-D4DCBAD65EF6}" presName="Accent" presStyleLbl="alignAcc1" presStyleIdx="0" presStyleCnt="3"/>
      <dgm:spPr/>
    </dgm:pt>
    <dgm:pt modelId="{1836A031-274E-4FE2-B1B0-4C959E16C410}" type="pres">
      <dgm:prSet presAssocID="{FF5797C1-E507-499C-849C-D4DCBAD65EF6}" presName="Image" presStyleLbl="node1" presStyleIdx="0" presStyleCnt="3" custLinFactNeighborX="458" custLinFactNeighborY="22237"/>
      <dgm:spPr/>
    </dgm:pt>
    <dgm:pt modelId="{6EE52AF0-51F4-4EB0-82BF-3A18DFE21851}" type="pres">
      <dgm:prSet presAssocID="{FF5797C1-E507-499C-849C-D4DCBAD65EF6}" presName="Child" presStyleLbl="revTx" presStyleIdx="0" presStyleCnt="3" custScaleY="61116">
        <dgm:presLayoutVars>
          <dgm:bulletEnabled val="1"/>
        </dgm:presLayoutVars>
      </dgm:prSet>
      <dgm:spPr/>
    </dgm:pt>
    <dgm:pt modelId="{B66833C7-B4F8-4B26-9ADC-9241EA4BB4D7}" type="pres">
      <dgm:prSet presAssocID="{FF5797C1-E507-499C-849C-D4DCBAD65EF6}" presName="Parent" presStyleLbl="alignNode1" presStyleIdx="0" presStyleCnt="3" custScaleY="205308" custLinFactNeighborX="-104" custLinFactNeighborY="50754">
        <dgm:presLayoutVars>
          <dgm:bulletEnabled val="1"/>
        </dgm:presLayoutVars>
      </dgm:prSet>
      <dgm:spPr/>
    </dgm:pt>
    <dgm:pt modelId="{E514AABF-D278-4FE8-9512-96DEE45FFA7A}" type="pres">
      <dgm:prSet presAssocID="{133AB806-735B-4CF9-A5C9-97E6445D1912}" presName="sibTrans" presStyleCnt="0"/>
      <dgm:spPr/>
    </dgm:pt>
    <dgm:pt modelId="{4A8628D0-EDD2-4B7F-9429-A177DB356034}" type="pres">
      <dgm:prSet presAssocID="{67F863A3-CD9F-482A-8005-C5143DF7DA40}" presName="composite" presStyleCnt="0"/>
      <dgm:spPr/>
    </dgm:pt>
    <dgm:pt modelId="{D8053E15-D36B-44F5-985A-B0F3EC2EBBCB}" type="pres">
      <dgm:prSet presAssocID="{67F863A3-CD9F-482A-8005-C5143DF7DA40}" presName="Accent" presStyleLbl="alignAcc1" presStyleIdx="1" presStyleCnt="3"/>
      <dgm:spPr/>
    </dgm:pt>
    <dgm:pt modelId="{B6502FEA-1296-4297-A05F-676ABE2F3469}" type="pres">
      <dgm:prSet presAssocID="{67F863A3-CD9F-482A-8005-C5143DF7DA40}" presName="Image" presStyleLbl="node1" presStyleIdx="1" presStyleCnt="3" custLinFactNeighborX="458" custLinFactNeighborY="22237"/>
      <dgm:spPr/>
    </dgm:pt>
    <dgm:pt modelId="{630F08CE-F2A3-4F21-BF00-683186BD8DF4}" type="pres">
      <dgm:prSet presAssocID="{67F863A3-CD9F-482A-8005-C5143DF7DA40}" presName="Child" presStyleLbl="revTx" presStyleIdx="1" presStyleCnt="3" custScaleY="61116">
        <dgm:presLayoutVars>
          <dgm:bulletEnabled val="1"/>
        </dgm:presLayoutVars>
      </dgm:prSet>
      <dgm:spPr/>
    </dgm:pt>
    <dgm:pt modelId="{4EDA042B-7558-41CE-B101-4D27DF0DBDD7}" type="pres">
      <dgm:prSet presAssocID="{67F863A3-CD9F-482A-8005-C5143DF7DA40}" presName="Parent" presStyleLbl="alignNode1" presStyleIdx="1" presStyleCnt="3" custScaleY="205308" custLinFactNeighborX="-104" custLinFactNeighborY="50754">
        <dgm:presLayoutVars>
          <dgm:bulletEnabled val="1"/>
        </dgm:presLayoutVars>
      </dgm:prSet>
      <dgm:spPr/>
    </dgm:pt>
    <dgm:pt modelId="{6A3A0596-C02A-42A3-A619-7EB7E5877CAB}" type="pres">
      <dgm:prSet presAssocID="{67B70C17-528E-4CF3-83CC-BA5D8D409A56}" presName="sibTrans" presStyleCnt="0"/>
      <dgm:spPr/>
    </dgm:pt>
    <dgm:pt modelId="{A3946EB0-ABD4-4758-AC4E-1ADA9C8D8B34}" type="pres">
      <dgm:prSet presAssocID="{C385733C-1B22-4138-A25C-91077AE46D8E}" presName="composite" presStyleCnt="0"/>
      <dgm:spPr/>
    </dgm:pt>
    <dgm:pt modelId="{E00917A4-2AF0-49D9-9DB7-1B5960FD3C0E}" type="pres">
      <dgm:prSet presAssocID="{C385733C-1B22-4138-A25C-91077AE46D8E}" presName="Accent" presStyleLbl="alignAcc1" presStyleIdx="2" presStyleCnt="3"/>
      <dgm:spPr/>
    </dgm:pt>
    <dgm:pt modelId="{687F8E0A-02F1-45D5-A2D2-9A69B1701C3E}" type="pres">
      <dgm:prSet presAssocID="{C385733C-1B22-4138-A25C-91077AE46D8E}" presName="Image" presStyleLbl="node1" presStyleIdx="2" presStyleCnt="3" custLinFactNeighborX="458" custLinFactNeighborY="22237"/>
      <dgm:spPr/>
    </dgm:pt>
    <dgm:pt modelId="{AEAD6BBD-2BAF-4478-A152-AB6F79FCDDEF}" type="pres">
      <dgm:prSet presAssocID="{C385733C-1B22-4138-A25C-91077AE46D8E}" presName="Child" presStyleLbl="revTx" presStyleIdx="2" presStyleCnt="3" custScaleY="61116">
        <dgm:presLayoutVars>
          <dgm:bulletEnabled val="1"/>
        </dgm:presLayoutVars>
      </dgm:prSet>
      <dgm:spPr/>
    </dgm:pt>
    <dgm:pt modelId="{3D5B2B16-89F2-4609-8AB3-BE96FD1D5829}" type="pres">
      <dgm:prSet presAssocID="{C385733C-1B22-4138-A25C-91077AE46D8E}" presName="Parent" presStyleLbl="alignNode1" presStyleIdx="2" presStyleCnt="3" custScaleY="205308" custLinFactNeighborX="-104" custLinFactNeighborY="50754">
        <dgm:presLayoutVars>
          <dgm:bulletEnabled val="1"/>
        </dgm:presLayoutVars>
      </dgm:prSet>
      <dgm:spPr/>
    </dgm:pt>
  </dgm:ptLst>
  <dgm:cxnLst>
    <dgm:cxn modelId="{37D8C42A-ECEF-4C89-BA10-6AC8AF677308}" srcId="{2B48B3B0-637B-42BB-B0DE-1E7ABFF2BBCE}" destId="{FF5797C1-E507-499C-849C-D4DCBAD65EF6}" srcOrd="0" destOrd="0" parTransId="{C9277541-AB2A-45ED-8243-6842CB77685D}" sibTransId="{133AB806-735B-4CF9-A5C9-97E6445D1912}"/>
    <dgm:cxn modelId="{CA377C71-AC91-4DDF-9F83-C4177040BE64}" srcId="{2B48B3B0-637B-42BB-B0DE-1E7ABFF2BBCE}" destId="{C385733C-1B22-4138-A25C-91077AE46D8E}" srcOrd="2" destOrd="0" parTransId="{BC1CC4F1-456F-4545-A284-0D103445A01E}" sibTransId="{0EC7326F-116F-4223-BBF4-D6AE8B9611E5}"/>
    <dgm:cxn modelId="{7F81765A-7CCF-4F3F-ACCA-0E5C8083807C}" type="presOf" srcId="{02CA3303-F87F-4B95-8F79-2C64E27A8630}" destId="{630F08CE-F2A3-4F21-BF00-683186BD8DF4}" srcOrd="0" destOrd="0" presId="urn:microsoft.com/office/officeart/2008/layout/TitlePictureLineup"/>
    <dgm:cxn modelId="{E5737E85-3538-4CE0-A565-05F6788E4309}" type="presOf" srcId="{2B48B3B0-637B-42BB-B0DE-1E7ABFF2BBCE}" destId="{62125055-AA40-47B3-8DC1-7787DFB7CFB4}" srcOrd="0" destOrd="0" presId="urn:microsoft.com/office/officeart/2008/layout/TitlePictureLineup"/>
    <dgm:cxn modelId="{A71E7E8C-3BF0-46A0-89B3-F4845DC5677E}" srcId="{C385733C-1B22-4138-A25C-91077AE46D8E}" destId="{034CBDC2-EE01-40FC-8C37-F14E876B54AA}" srcOrd="0" destOrd="0" parTransId="{60DAC778-FE6B-4C45-82FA-DF2D8DCF04B7}" sibTransId="{1432C0E9-7754-4DCF-9CD7-43422E8CF45B}"/>
    <dgm:cxn modelId="{405B3B94-84BD-42B6-9311-C20D19A58B78}" type="presOf" srcId="{FF5797C1-E507-499C-849C-D4DCBAD65EF6}" destId="{B66833C7-B4F8-4B26-9ADC-9241EA4BB4D7}" srcOrd="0" destOrd="0" presId="urn:microsoft.com/office/officeart/2008/layout/TitlePictureLineup"/>
    <dgm:cxn modelId="{41078296-4D9F-464E-9C58-A0BB5FF6AABA}" type="presOf" srcId="{034CBDC2-EE01-40FC-8C37-F14E876B54AA}" destId="{AEAD6BBD-2BAF-4478-A152-AB6F79FCDDEF}" srcOrd="0" destOrd="0" presId="urn:microsoft.com/office/officeart/2008/layout/TitlePictureLineup"/>
    <dgm:cxn modelId="{7F44CB99-AA2F-4890-A4C2-9C4349F9ED07}" srcId="{2B48B3B0-637B-42BB-B0DE-1E7ABFF2BBCE}" destId="{67F863A3-CD9F-482A-8005-C5143DF7DA40}" srcOrd="1" destOrd="0" parTransId="{26DA6445-72C9-408E-95F5-6980FCE9E513}" sibTransId="{67B70C17-528E-4CF3-83CC-BA5D8D409A56}"/>
    <dgm:cxn modelId="{08FA139F-3BB8-42A5-9C4F-4D8FAF4725F4}" type="presOf" srcId="{C385733C-1B22-4138-A25C-91077AE46D8E}" destId="{3D5B2B16-89F2-4609-8AB3-BE96FD1D5829}" srcOrd="0" destOrd="0" presId="urn:microsoft.com/office/officeart/2008/layout/TitlePictureLineup"/>
    <dgm:cxn modelId="{C84022A4-416D-4395-A516-EFE31C16C3C1}" srcId="{FF5797C1-E507-499C-849C-D4DCBAD65EF6}" destId="{100BBAC0-BE4E-4DD3-A367-EF76CD0F35FF}" srcOrd="0" destOrd="0" parTransId="{168B7D66-C9E0-4EF8-8F9E-1BADACBA1E3B}" sibTransId="{3BEFBC48-1298-4FCE-9724-14B1B23466DC}"/>
    <dgm:cxn modelId="{5E5334C6-C876-427A-8572-24E256CAB3FB}" type="presOf" srcId="{100BBAC0-BE4E-4DD3-A367-EF76CD0F35FF}" destId="{6EE52AF0-51F4-4EB0-82BF-3A18DFE21851}" srcOrd="0" destOrd="0" presId="urn:microsoft.com/office/officeart/2008/layout/TitlePictureLineup"/>
    <dgm:cxn modelId="{4ECD8BC6-FDA9-4701-8F78-588AA8F64798}" type="presOf" srcId="{67F863A3-CD9F-482A-8005-C5143DF7DA40}" destId="{4EDA042B-7558-41CE-B101-4D27DF0DBDD7}" srcOrd="0" destOrd="0" presId="urn:microsoft.com/office/officeart/2008/layout/TitlePictureLineup"/>
    <dgm:cxn modelId="{4E372EE5-40E8-496B-8F2A-47EEE8A46970}" srcId="{67F863A3-CD9F-482A-8005-C5143DF7DA40}" destId="{02CA3303-F87F-4B95-8F79-2C64E27A8630}" srcOrd="0" destOrd="0" parTransId="{BF5A6EC8-0C12-416B-9775-0A3D532B9898}" sibTransId="{262A687C-0F11-46E3-9920-CB2DA862EF16}"/>
    <dgm:cxn modelId="{21FD4DC9-42E6-45AC-90A4-5790865419E6}" type="presParOf" srcId="{62125055-AA40-47B3-8DC1-7787DFB7CFB4}" destId="{53219049-4F26-40C1-B4F6-1D24B1CD8D64}" srcOrd="0" destOrd="0" presId="urn:microsoft.com/office/officeart/2008/layout/TitlePictureLineup"/>
    <dgm:cxn modelId="{0016800E-6D3B-4C2D-983B-B8AC154FF90B}" type="presParOf" srcId="{53219049-4F26-40C1-B4F6-1D24B1CD8D64}" destId="{5D575123-09A3-408F-8DF1-4E5280ABF635}" srcOrd="0" destOrd="0" presId="urn:microsoft.com/office/officeart/2008/layout/TitlePictureLineup"/>
    <dgm:cxn modelId="{8083F4AF-B94B-4486-B99A-2A86A9073E91}" type="presParOf" srcId="{53219049-4F26-40C1-B4F6-1D24B1CD8D64}" destId="{1836A031-274E-4FE2-B1B0-4C959E16C410}" srcOrd="1" destOrd="0" presId="urn:microsoft.com/office/officeart/2008/layout/TitlePictureLineup"/>
    <dgm:cxn modelId="{EE6407BC-DDCB-42CF-BC1B-4EFB4C202F9B}" type="presParOf" srcId="{53219049-4F26-40C1-B4F6-1D24B1CD8D64}" destId="{6EE52AF0-51F4-4EB0-82BF-3A18DFE21851}" srcOrd="2" destOrd="0" presId="urn:microsoft.com/office/officeart/2008/layout/TitlePictureLineup"/>
    <dgm:cxn modelId="{6BE6AB17-C851-4E53-B574-88C4EBCB3FA1}" type="presParOf" srcId="{53219049-4F26-40C1-B4F6-1D24B1CD8D64}" destId="{B66833C7-B4F8-4B26-9ADC-9241EA4BB4D7}" srcOrd="3" destOrd="0" presId="urn:microsoft.com/office/officeart/2008/layout/TitlePictureLineup"/>
    <dgm:cxn modelId="{187AC33C-AB86-44A3-B780-1B2507A9A9C7}" type="presParOf" srcId="{62125055-AA40-47B3-8DC1-7787DFB7CFB4}" destId="{E514AABF-D278-4FE8-9512-96DEE45FFA7A}" srcOrd="1" destOrd="0" presId="urn:microsoft.com/office/officeart/2008/layout/TitlePictureLineup"/>
    <dgm:cxn modelId="{79C5CCD3-1253-4AF2-A46E-4C7BBF84627F}" type="presParOf" srcId="{62125055-AA40-47B3-8DC1-7787DFB7CFB4}" destId="{4A8628D0-EDD2-4B7F-9429-A177DB356034}" srcOrd="2" destOrd="0" presId="urn:microsoft.com/office/officeart/2008/layout/TitlePictureLineup"/>
    <dgm:cxn modelId="{7EE7AD79-6856-4ED4-A044-2A960A824DE7}" type="presParOf" srcId="{4A8628D0-EDD2-4B7F-9429-A177DB356034}" destId="{D8053E15-D36B-44F5-985A-B0F3EC2EBBCB}" srcOrd="0" destOrd="0" presId="urn:microsoft.com/office/officeart/2008/layout/TitlePictureLineup"/>
    <dgm:cxn modelId="{0B70FE77-4024-4600-A1B7-B1C89313E0A2}" type="presParOf" srcId="{4A8628D0-EDD2-4B7F-9429-A177DB356034}" destId="{B6502FEA-1296-4297-A05F-676ABE2F3469}" srcOrd="1" destOrd="0" presId="urn:microsoft.com/office/officeart/2008/layout/TitlePictureLineup"/>
    <dgm:cxn modelId="{F74F312F-AEB5-430F-9A55-B01CBBA350E7}" type="presParOf" srcId="{4A8628D0-EDD2-4B7F-9429-A177DB356034}" destId="{630F08CE-F2A3-4F21-BF00-683186BD8DF4}" srcOrd="2" destOrd="0" presId="urn:microsoft.com/office/officeart/2008/layout/TitlePictureLineup"/>
    <dgm:cxn modelId="{12C5777C-9039-405F-A6FF-5D7E324B550A}" type="presParOf" srcId="{4A8628D0-EDD2-4B7F-9429-A177DB356034}" destId="{4EDA042B-7558-41CE-B101-4D27DF0DBDD7}" srcOrd="3" destOrd="0" presId="urn:microsoft.com/office/officeart/2008/layout/TitlePictureLineup"/>
    <dgm:cxn modelId="{E34CBB3E-C63A-4EBC-89FA-6A9EA7A987F1}" type="presParOf" srcId="{62125055-AA40-47B3-8DC1-7787DFB7CFB4}" destId="{6A3A0596-C02A-42A3-A619-7EB7E5877CAB}" srcOrd="3" destOrd="0" presId="urn:microsoft.com/office/officeart/2008/layout/TitlePictureLineup"/>
    <dgm:cxn modelId="{AB1A10B6-2326-43B6-8E60-2256367EB969}" type="presParOf" srcId="{62125055-AA40-47B3-8DC1-7787DFB7CFB4}" destId="{A3946EB0-ABD4-4758-AC4E-1ADA9C8D8B34}" srcOrd="4" destOrd="0" presId="urn:microsoft.com/office/officeart/2008/layout/TitlePictureLineup"/>
    <dgm:cxn modelId="{66EAFCA0-DDB8-4B27-8627-FCED33F72ED9}" type="presParOf" srcId="{A3946EB0-ABD4-4758-AC4E-1ADA9C8D8B34}" destId="{E00917A4-2AF0-49D9-9DB7-1B5960FD3C0E}" srcOrd="0" destOrd="0" presId="urn:microsoft.com/office/officeart/2008/layout/TitlePictureLineup"/>
    <dgm:cxn modelId="{DF40AD94-61CC-4653-A94F-F038B61386F0}" type="presParOf" srcId="{A3946EB0-ABD4-4758-AC4E-1ADA9C8D8B34}" destId="{687F8E0A-02F1-45D5-A2D2-9A69B1701C3E}" srcOrd="1" destOrd="0" presId="urn:microsoft.com/office/officeart/2008/layout/TitlePictureLineup"/>
    <dgm:cxn modelId="{C2504A22-CC7F-42BE-B8F9-31247321AAB2}" type="presParOf" srcId="{A3946EB0-ABD4-4758-AC4E-1ADA9C8D8B34}" destId="{AEAD6BBD-2BAF-4478-A152-AB6F79FCDDEF}" srcOrd="2" destOrd="0" presId="urn:microsoft.com/office/officeart/2008/layout/TitlePictureLineup"/>
    <dgm:cxn modelId="{FEE3FA44-C77E-45D5-B65D-9214A674461D}" type="presParOf" srcId="{A3946EB0-ABD4-4758-AC4E-1ADA9C8D8B34}" destId="{3D5B2B16-89F2-4609-8AB3-BE96FD1D5829}"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ED77B-26BC-47AC-8CD7-FFCD92A8C520}">
      <dsp:nvSpPr>
        <dsp:cNvPr id="0" name=""/>
        <dsp:cNvSpPr/>
      </dsp:nvSpPr>
      <dsp:spPr>
        <a:xfrm>
          <a:off x="0" y="0"/>
          <a:ext cx="8762999" cy="2826571"/>
        </a:xfrm>
        <a:prstGeom prst="roundRect">
          <a:avLst>
            <a:gd name="adj" fmla="val 10000"/>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sp>
    <dsp:sp modelId="{B9F7AA87-6DFE-421A-B150-5695B7C742AE}">
      <dsp:nvSpPr>
        <dsp:cNvPr id="0" name=""/>
        <dsp:cNvSpPr/>
      </dsp:nvSpPr>
      <dsp:spPr>
        <a:xfrm>
          <a:off x="262889" y="376876"/>
          <a:ext cx="2574130" cy="2072819"/>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86EDBF1-80FC-4CE1-8D1A-BC001209F11F}">
      <dsp:nvSpPr>
        <dsp:cNvPr id="0" name=""/>
        <dsp:cNvSpPr/>
      </dsp:nvSpPr>
      <dsp:spPr>
        <a:xfrm rot="10800000">
          <a:off x="262889" y="2826571"/>
          <a:ext cx="2574130" cy="3454698"/>
        </a:xfrm>
        <a:prstGeom prst="round2SameRect">
          <a:avLst>
            <a:gd name="adj1" fmla="val 10500"/>
            <a:gd name="adj2" fmla="val 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0256" tIns="270256" rIns="270256" bIns="270256" numCol="1" spcCol="1270" anchor="t" anchorCtr="0">
          <a:noAutofit/>
        </a:bodyPr>
        <a:lstStyle/>
        <a:p>
          <a:pPr marL="0" lvl="0" indent="0" algn="ctr" defTabSz="1689100">
            <a:lnSpc>
              <a:spcPct val="90000"/>
            </a:lnSpc>
            <a:spcBef>
              <a:spcPct val="0"/>
            </a:spcBef>
            <a:spcAft>
              <a:spcPct val="35000"/>
            </a:spcAft>
            <a:buNone/>
          </a:pPr>
          <a:r>
            <a:rPr lang="en-US" sz="3800" kern="1200" dirty="0"/>
            <a:t>US: Cookie UK: Biscuit</a:t>
          </a:r>
        </a:p>
      </dsp:txBody>
      <dsp:txXfrm rot="10800000">
        <a:off x="342052" y="2826571"/>
        <a:ext cx="2415804" cy="3375535"/>
      </dsp:txXfrm>
    </dsp:sp>
    <dsp:sp modelId="{89D02B86-A42F-49EA-9BDA-A60F0B161B88}">
      <dsp:nvSpPr>
        <dsp:cNvPr id="0" name=""/>
        <dsp:cNvSpPr/>
      </dsp:nvSpPr>
      <dsp:spPr>
        <a:xfrm>
          <a:off x="3094434" y="376876"/>
          <a:ext cx="2574130" cy="2072819"/>
        </a:xfrm>
        <a:prstGeom prst="roundRect">
          <a:avLst>
            <a:gd name="adj" fmla="val 10000"/>
          </a:avLst>
        </a:prstGeom>
        <a:blipFill rotWithShape="1">
          <a:blip xmlns:r="http://schemas.openxmlformats.org/officeDocument/2006/relationships" r:embed="rId2">
            <a:extLst>
              <a:ext uri="{28A0092B-C50C-407E-A947-70E740481C1C}">
                <a14:useLocalDpi xmlns:a14="http://schemas.microsoft.com/office/drawing/2010/main" val="0"/>
              </a:ext>
            </a:extLst>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C3313A43-DAFD-41C8-AD34-876DE40B1B51}">
      <dsp:nvSpPr>
        <dsp:cNvPr id="0" name=""/>
        <dsp:cNvSpPr/>
      </dsp:nvSpPr>
      <dsp:spPr>
        <a:xfrm rot="10800000">
          <a:off x="3094434" y="2826571"/>
          <a:ext cx="2574130" cy="3454698"/>
        </a:xfrm>
        <a:prstGeom prst="round2SameRect">
          <a:avLst>
            <a:gd name="adj1" fmla="val 10500"/>
            <a:gd name="adj2" fmla="val 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0256" tIns="270256" rIns="270256" bIns="270256" numCol="1" spcCol="1270" anchor="t" anchorCtr="0">
          <a:noAutofit/>
        </a:bodyPr>
        <a:lstStyle/>
        <a:p>
          <a:pPr marL="0" lvl="0" indent="0" algn="ctr" defTabSz="1689100">
            <a:lnSpc>
              <a:spcPct val="90000"/>
            </a:lnSpc>
            <a:spcBef>
              <a:spcPct val="0"/>
            </a:spcBef>
            <a:spcAft>
              <a:spcPct val="35000"/>
            </a:spcAft>
            <a:buNone/>
          </a:pPr>
          <a:r>
            <a:rPr lang="en-US" sz="3800" kern="1200" dirty="0"/>
            <a:t>US: Biscuit UK: Muffin</a:t>
          </a:r>
        </a:p>
      </dsp:txBody>
      <dsp:txXfrm rot="10800000">
        <a:off x="3173597" y="2826571"/>
        <a:ext cx="2415804" cy="3375535"/>
      </dsp:txXfrm>
    </dsp:sp>
    <dsp:sp modelId="{4EBD4F6B-AEAC-4539-97EC-9EECE60BCDFA}">
      <dsp:nvSpPr>
        <dsp:cNvPr id="0" name=""/>
        <dsp:cNvSpPr/>
      </dsp:nvSpPr>
      <dsp:spPr>
        <a:xfrm>
          <a:off x="5925978" y="376876"/>
          <a:ext cx="2574130" cy="2072819"/>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tretch>
            <a:fillRect/>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33C428-FE9D-4C92-BB62-C484A7C3B85D}">
      <dsp:nvSpPr>
        <dsp:cNvPr id="0" name=""/>
        <dsp:cNvSpPr/>
      </dsp:nvSpPr>
      <dsp:spPr>
        <a:xfrm rot="10800000">
          <a:off x="5925978" y="2826571"/>
          <a:ext cx="2574130" cy="3454698"/>
        </a:xfrm>
        <a:prstGeom prst="round2SameRect">
          <a:avLst>
            <a:gd name="adj1" fmla="val 10500"/>
            <a:gd name="adj2" fmla="val 0"/>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0256" tIns="270256" rIns="270256" bIns="270256" numCol="1" spcCol="1270" anchor="t" anchorCtr="0">
          <a:noAutofit/>
        </a:bodyPr>
        <a:lstStyle/>
        <a:p>
          <a:pPr marL="0" lvl="0" indent="0" algn="ctr" defTabSz="1689100">
            <a:lnSpc>
              <a:spcPct val="90000"/>
            </a:lnSpc>
            <a:spcBef>
              <a:spcPct val="0"/>
            </a:spcBef>
            <a:spcAft>
              <a:spcPct val="35000"/>
            </a:spcAft>
            <a:buNone/>
          </a:pPr>
          <a:r>
            <a:rPr lang="en-US" sz="3800" kern="1200" dirty="0"/>
            <a:t>US: Muffin UK: American Muffin</a:t>
          </a:r>
        </a:p>
      </dsp:txBody>
      <dsp:txXfrm rot="10800000">
        <a:off x="6005141" y="2826571"/>
        <a:ext cx="2415804" cy="3375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75123-09A3-408F-8DF1-4E5280ABF635}">
      <dsp:nvSpPr>
        <dsp:cNvPr id="0" name=""/>
        <dsp:cNvSpPr/>
      </dsp:nvSpPr>
      <dsp:spPr>
        <a:xfrm>
          <a:off x="133893" y="655898"/>
          <a:ext cx="0" cy="4654855"/>
        </a:xfrm>
        <a:prstGeom prst="lin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836A031-274E-4FE2-B1B0-4C959E16C410}">
      <dsp:nvSpPr>
        <dsp:cNvPr id="0" name=""/>
        <dsp:cNvSpPr/>
      </dsp:nvSpPr>
      <dsp:spPr>
        <a:xfrm>
          <a:off x="274407" y="1276856"/>
          <a:ext cx="2448195" cy="209468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EE52AF0-51F4-4EB0-82BF-3A18DFE21851}">
      <dsp:nvSpPr>
        <dsp:cNvPr id="0" name=""/>
        <dsp:cNvSpPr/>
      </dsp:nvSpPr>
      <dsp:spPr>
        <a:xfrm>
          <a:off x="263194" y="3373327"/>
          <a:ext cx="2448195" cy="146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We can do the right thing</a:t>
          </a:r>
        </a:p>
      </dsp:txBody>
      <dsp:txXfrm>
        <a:off x="263194" y="3373327"/>
        <a:ext cx="2448195" cy="1469845"/>
      </dsp:txXfrm>
    </dsp:sp>
    <dsp:sp modelId="{B66833C7-B4F8-4B26-9ADC-9241EA4BB4D7}">
      <dsp:nvSpPr>
        <dsp:cNvPr id="0" name=""/>
        <dsp:cNvSpPr/>
      </dsp:nvSpPr>
      <dsp:spPr>
        <a:xfrm>
          <a:off x="131203" y="128865"/>
          <a:ext cx="2586031" cy="106186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Not sinning: </a:t>
          </a:r>
        </a:p>
      </dsp:txBody>
      <dsp:txXfrm>
        <a:off x="131203" y="128865"/>
        <a:ext cx="2586031" cy="1061865"/>
      </dsp:txXfrm>
    </dsp:sp>
    <dsp:sp modelId="{D8053E15-D36B-44F5-985A-B0F3EC2EBBCB}">
      <dsp:nvSpPr>
        <dsp:cNvPr id="0" name=""/>
        <dsp:cNvSpPr/>
      </dsp:nvSpPr>
      <dsp:spPr>
        <a:xfrm>
          <a:off x="3165322" y="655898"/>
          <a:ext cx="0" cy="4654855"/>
        </a:xfrm>
        <a:prstGeom prst="line">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6502FEA-1296-4297-A05F-676ABE2F3469}">
      <dsp:nvSpPr>
        <dsp:cNvPr id="0" name=""/>
        <dsp:cNvSpPr/>
      </dsp:nvSpPr>
      <dsp:spPr>
        <a:xfrm>
          <a:off x="3305837" y="1276856"/>
          <a:ext cx="2448195" cy="2094685"/>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0F08CE-F2A3-4F21-BF00-683186BD8DF4}">
      <dsp:nvSpPr>
        <dsp:cNvPr id="0" name=""/>
        <dsp:cNvSpPr/>
      </dsp:nvSpPr>
      <dsp:spPr>
        <a:xfrm>
          <a:off x="3294624" y="3373327"/>
          <a:ext cx="2448195" cy="146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 </a:t>
          </a:r>
        </a:p>
      </dsp:txBody>
      <dsp:txXfrm>
        <a:off x="3294624" y="3373327"/>
        <a:ext cx="2448195" cy="1469845"/>
      </dsp:txXfrm>
    </dsp:sp>
    <dsp:sp modelId="{4EDA042B-7558-41CE-B101-4D27DF0DBDD7}">
      <dsp:nvSpPr>
        <dsp:cNvPr id="0" name=""/>
        <dsp:cNvSpPr/>
      </dsp:nvSpPr>
      <dsp:spPr>
        <a:xfrm>
          <a:off x="3162633" y="128865"/>
          <a:ext cx="2586031" cy="1061865"/>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 </a:t>
          </a:r>
        </a:p>
      </dsp:txBody>
      <dsp:txXfrm>
        <a:off x="3162633" y="128865"/>
        <a:ext cx="2586031" cy="1061865"/>
      </dsp:txXfrm>
    </dsp:sp>
    <dsp:sp modelId="{E00917A4-2AF0-49D9-9DB7-1B5960FD3C0E}">
      <dsp:nvSpPr>
        <dsp:cNvPr id="0" name=""/>
        <dsp:cNvSpPr/>
      </dsp:nvSpPr>
      <dsp:spPr>
        <a:xfrm>
          <a:off x="6196752" y="655898"/>
          <a:ext cx="0" cy="4654855"/>
        </a:xfrm>
        <a:prstGeom prst="line">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87F8E0A-02F1-45D5-A2D2-9A69B1701C3E}">
      <dsp:nvSpPr>
        <dsp:cNvPr id="0" name=""/>
        <dsp:cNvSpPr/>
      </dsp:nvSpPr>
      <dsp:spPr>
        <a:xfrm>
          <a:off x="6337266" y="1276856"/>
          <a:ext cx="2448195" cy="2094685"/>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AD6BBD-2BAF-4478-A152-AB6F79FCDDEF}">
      <dsp:nvSpPr>
        <dsp:cNvPr id="0" name=""/>
        <dsp:cNvSpPr/>
      </dsp:nvSpPr>
      <dsp:spPr>
        <a:xfrm>
          <a:off x="6326054" y="3373327"/>
          <a:ext cx="2448195" cy="146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 </a:t>
          </a:r>
        </a:p>
      </dsp:txBody>
      <dsp:txXfrm>
        <a:off x="6326054" y="3373327"/>
        <a:ext cx="2448195" cy="1469845"/>
      </dsp:txXfrm>
    </dsp:sp>
    <dsp:sp modelId="{3D5B2B16-89F2-4609-8AB3-BE96FD1D5829}">
      <dsp:nvSpPr>
        <dsp:cNvPr id="0" name=""/>
        <dsp:cNvSpPr/>
      </dsp:nvSpPr>
      <dsp:spPr>
        <a:xfrm>
          <a:off x="6194063" y="128865"/>
          <a:ext cx="2586031" cy="1061865"/>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 </a:t>
          </a:r>
        </a:p>
      </dsp:txBody>
      <dsp:txXfrm>
        <a:off x="6194063" y="128865"/>
        <a:ext cx="2586031" cy="10618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75123-09A3-408F-8DF1-4E5280ABF635}">
      <dsp:nvSpPr>
        <dsp:cNvPr id="0" name=""/>
        <dsp:cNvSpPr/>
      </dsp:nvSpPr>
      <dsp:spPr>
        <a:xfrm>
          <a:off x="133893" y="655898"/>
          <a:ext cx="0" cy="4654855"/>
        </a:xfrm>
        <a:prstGeom prst="lin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836A031-274E-4FE2-B1B0-4C959E16C410}">
      <dsp:nvSpPr>
        <dsp:cNvPr id="0" name=""/>
        <dsp:cNvSpPr/>
      </dsp:nvSpPr>
      <dsp:spPr>
        <a:xfrm>
          <a:off x="274407" y="1276856"/>
          <a:ext cx="2448195" cy="209468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EE52AF0-51F4-4EB0-82BF-3A18DFE21851}">
      <dsp:nvSpPr>
        <dsp:cNvPr id="0" name=""/>
        <dsp:cNvSpPr/>
      </dsp:nvSpPr>
      <dsp:spPr>
        <a:xfrm>
          <a:off x="263194" y="3373327"/>
          <a:ext cx="2448195" cy="146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We can do the right thing</a:t>
          </a:r>
        </a:p>
      </dsp:txBody>
      <dsp:txXfrm>
        <a:off x="263194" y="3373327"/>
        <a:ext cx="2448195" cy="1469845"/>
      </dsp:txXfrm>
    </dsp:sp>
    <dsp:sp modelId="{B66833C7-B4F8-4B26-9ADC-9241EA4BB4D7}">
      <dsp:nvSpPr>
        <dsp:cNvPr id="0" name=""/>
        <dsp:cNvSpPr/>
      </dsp:nvSpPr>
      <dsp:spPr>
        <a:xfrm>
          <a:off x="131203" y="128865"/>
          <a:ext cx="2586031" cy="106186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Not sinning: </a:t>
          </a:r>
        </a:p>
      </dsp:txBody>
      <dsp:txXfrm>
        <a:off x="131203" y="128865"/>
        <a:ext cx="2586031" cy="1061865"/>
      </dsp:txXfrm>
    </dsp:sp>
    <dsp:sp modelId="{D8053E15-D36B-44F5-985A-B0F3EC2EBBCB}">
      <dsp:nvSpPr>
        <dsp:cNvPr id="0" name=""/>
        <dsp:cNvSpPr/>
      </dsp:nvSpPr>
      <dsp:spPr>
        <a:xfrm>
          <a:off x="3165322" y="655898"/>
          <a:ext cx="0" cy="4654855"/>
        </a:xfrm>
        <a:prstGeom prst="line">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6502FEA-1296-4297-A05F-676ABE2F3469}">
      <dsp:nvSpPr>
        <dsp:cNvPr id="0" name=""/>
        <dsp:cNvSpPr/>
      </dsp:nvSpPr>
      <dsp:spPr>
        <a:xfrm>
          <a:off x="3305837" y="1276856"/>
          <a:ext cx="2448195" cy="2094685"/>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0F08CE-F2A3-4F21-BF00-683186BD8DF4}">
      <dsp:nvSpPr>
        <dsp:cNvPr id="0" name=""/>
        <dsp:cNvSpPr/>
      </dsp:nvSpPr>
      <dsp:spPr>
        <a:xfrm>
          <a:off x="3294624" y="3373327"/>
          <a:ext cx="2448195" cy="146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We don’t have to follow it</a:t>
          </a:r>
        </a:p>
      </dsp:txBody>
      <dsp:txXfrm>
        <a:off x="3294624" y="3373327"/>
        <a:ext cx="2448195" cy="1469845"/>
      </dsp:txXfrm>
    </dsp:sp>
    <dsp:sp modelId="{4EDA042B-7558-41CE-B101-4D27DF0DBDD7}">
      <dsp:nvSpPr>
        <dsp:cNvPr id="0" name=""/>
        <dsp:cNvSpPr/>
      </dsp:nvSpPr>
      <dsp:spPr>
        <a:xfrm>
          <a:off x="3162633" y="128865"/>
          <a:ext cx="2586031" cy="1061865"/>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Broken sinful nature: </a:t>
          </a:r>
        </a:p>
      </dsp:txBody>
      <dsp:txXfrm>
        <a:off x="3162633" y="128865"/>
        <a:ext cx="2586031" cy="1061865"/>
      </dsp:txXfrm>
    </dsp:sp>
    <dsp:sp modelId="{E00917A4-2AF0-49D9-9DB7-1B5960FD3C0E}">
      <dsp:nvSpPr>
        <dsp:cNvPr id="0" name=""/>
        <dsp:cNvSpPr/>
      </dsp:nvSpPr>
      <dsp:spPr>
        <a:xfrm>
          <a:off x="6196752" y="655898"/>
          <a:ext cx="0" cy="4654855"/>
        </a:xfrm>
        <a:prstGeom prst="line">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87F8E0A-02F1-45D5-A2D2-9A69B1701C3E}">
      <dsp:nvSpPr>
        <dsp:cNvPr id="0" name=""/>
        <dsp:cNvSpPr/>
      </dsp:nvSpPr>
      <dsp:spPr>
        <a:xfrm>
          <a:off x="6337266" y="1276856"/>
          <a:ext cx="2448195" cy="2094685"/>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AD6BBD-2BAF-4478-A152-AB6F79FCDDEF}">
      <dsp:nvSpPr>
        <dsp:cNvPr id="0" name=""/>
        <dsp:cNvSpPr/>
      </dsp:nvSpPr>
      <dsp:spPr>
        <a:xfrm>
          <a:off x="6326054" y="3373327"/>
          <a:ext cx="2448195" cy="146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 </a:t>
          </a:r>
        </a:p>
      </dsp:txBody>
      <dsp:txXfrm>
        <a:off x="6326054" y="3373327"/>
        <a:ext cx="2448195" cy="1469845"/>
      </dsp:txXfrm>
    </dsp:sp>
    <dsp:sp modelId="{3D5B2B16-89F2-4609-8AB3-BE96FD1D5829}">
      <dsp:nvSpPr>
        <dsp:cNvPr id="0" name=""/>
        <dsp:cNvSpPr/>
      </dsp:nvSpPr>
      <dsp:spPr>
        <a:xfrm>
          <a:off x="6194063" y="128865"/>
          <a:ext cx="2586031" cy="1061865"/>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 </a:t>
          </a:r>
        </a:p>
      </dsp:txBody>
      <dsp:txXfrm>
        <a:off x="6194063" y="128865"/>
        <a:ext cx="2586031" cy="10618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575123-09A3-408F-8DF1-4E5280ABF635}">
      <dsp:nvSpPr>
        <dsp:cNvPr id="0" name=""/>
        <dsp:cNvSpPr/>
      </dsp:nvSpPr>
      <dsp:spPr>
        <a:xfrm>
          <a:off x="133893" y="655898"/>
          <a:ext cx="0" cy="4654855"/>
        </a:xfrm>
        <a:prstGeom prst="line">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1836A031-274E-4FE2-B1B0-4C959E16C410}">
      <dsp:nvSpPr>
        <dsp:cNvPr id="0" name=""/>
        <dsp:cNvSpPr/>
      </dsp:nvSpPr>
      <dsp:spPr>
        <a:xfrm>
          <a:off x="274407" y="1276856"/>
          <a:ext cx="2448195" cy="209468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EE52AF0-51F4-4EB0-82BF-3A18DFE21851}">
      <dsp:nvSpPr>
        <dsp:cNvPr id="0" name=""/>
        <dsp:cNvSpPr/>
      </dsp:nvSpPr>
      <dsp:spPr>
        <a:xfrm>
          <a:off x="263194" y="3373327"/>
          <a:ext cx="2448195" cy="146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We can do the right thing</a:t>
          </a:r>
        </a:p>
      </dsp:txBody>
      <dsp:txXfrm>
        <a:off x="263194" y="3373327"/>
        <a:ext cx="2448195" cy="1469845"/>
      </dsp:txXfrm>
    </dsp:sp>
    <dsp:sp modelId="{B66833C7-B4F8-4B26-9ADC-9241EA4BB4D7}">
      <dsp:nvSpPr>
        <dsp:cNvPr id="0" name=""/>
        <dsp:cNvSpPr/>
      </dsp:nvSpPr>
      <dsp:spPr>
        <a:xfrm>
          <a:off x="131203" y="128865"/>
          <a:ext cx="2586031" cy="106186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Not sinning: </a:t>
          </a:r>
        </a:p>
      </dsp:txBody>
      <dsp:txXfrm>
        <a:off x="131203" y="128865"/>
        <a:ext cx="2586031" cy="1061865"/>
      </dsp:txXfrm>
    </dsp:sp>
    <dsp:sp modelId="{D8053E15-D36B-44F5-985A-B0F3EC2EBBCB}">
      <dsp:nvSpPr>
        <dsp:cNvPr id="0" name=""/>
        <dsp:cNvSpPr/>
      </dsp:nvSpPr>
      <dsp:spPr>
        <a:xfrm>
          <a:off x="3165322" y="655898"/>
          <a:ext cx="0" cy="4654855"/>
        </a:xfrm>
        <a:prstGeom prst="line">
          <a:avLst/>
        </a:prstGeom>
        <a:solidFill>
          <a:schemeClr val="lt1">
            <a:alpha val="90000"/>
            <a:hueOff val="0"/>
            <a:satOff val="0"/>
            <a:lumOff val="0"/>
            <a:alphaOff val="0"/>
          </a:schemeClr>
        </a:soli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B6502FEA-1296-4297-A05F-676ABE2F3469}">
      <dsp:nvSpPr>
        <dsp:cNvPr id="0" name=""/>
        <dsp:cNvSpPr/>
      </dsp:nvSpPr>
      <dsp:spPr>
        <a:xfrm>
          <a:off x="3305837" y="1276856"/>
          <a:ext cx="2448195" cy="2094685"/>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30F08CE-F2A3-4F21-BF00-683186BD8DF4}">
      <dsp:nvSpPr>
        <dsp:cNvPr id="0" name=""/>
        <dsp:cNvSpPr/>
      </dsp:nvSpPr>
      <dsp:spPr>
        <a:xfrm>
          <a:off x="3294624" y="3373327"/>
          <a:ext cx="2448195" cy="146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We don’t have to follow it</a:t>
          </a:r>
        </a:p>
      </dsp:txBody>
      <dsp:txXfrm>
        <a:off x="3294624" y="3373327"/>
        <a:ext cx="2448195" cy="1469845"/>
      </dsp:txXfrm>
    </dsp:sp>
    <dsp:sp modelId="{4EDA042B-7558-41CE-B101-4D27DF0DBDD7}">
      <dsp:nvSpPr>
        <dsp:cNvPr id="0" name=""/>
        <dsp:cNvSpPr/>
      </dsp:nvSpPr>
      <dsp:spPr>
        <a:xfrm>
          <a:off x="3162633" y="128865"/>
          <a:ext cx="2586031" cy="1061865"/>
        </a:xfrm>
        <a:prstGeom prst="rect">
          <a:avLst/>
        </a:prstGeom>
        <a:gradFill rotWithShape="0">
          <a:gsLst>
            <a:gs pos="0">
              <a:schemeClr val="accent4">
                <a:hueOff val="5197846"/>
                <a:satOff val="-23984"/>
                <a:lumOff val="883"/>
                <a:alphaOff val="0"/>
                <a:satMod val="103000"/>
                <a:lumMod val="102000"/>
                <a:tint val="94000"/>
              </a:schemeClr>
            </a:gs>
            <a:gs pos="50000">
              <a:schemeClr val="accent4">
                <a:hueOff val="5197846"/>
                <a:satOff val="-23984"/>
                <a:lumOff val="883"/>
                <a:alphaOff val="0"/>
                <a:satMod val="110000"/>
                <a:lumMod val="100000"/>
                <a:shade val="100000"/>
              </a:schemeClr>
            </a:gs>
            <a:gs pos="100000">
              <a:schemeClr val="accent4">
                <a:hueOff val="5197846"/>
                <a:satOff val="-23984"/>
                <a:lumOff val="883"/>
                <a:alphaOff val="0"/>
                <a:lumMod val="99000"/>
                <a:satMod val="120000"/>
                <a:shade val="78000"/>
              </a:schemeClr>
            </a:gs>
          </a:gsLst>
          <a:lin ang="5400000" scaled="0"/>
        </a:gradFill>
        <a:ln w="6350" cap="flat" cmpd="sng" algn="ctr">
          <a:solidFill>
            <a:schemeClr val="accent4">
              <a:hueOff val="5197846"/>
              <a:satOff val="-23984"/>
              <a:lumOff val="883"/>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Broken sinful nature: </a:t>
          </a:r>
        </a:p>
      </dsp:txBody>
      <dsp:txXfrm>
        <a:off x="3162633" y="128865"/>
        <a:ext cx="2586031" cy="1061865"/>
      </dsp:txXfrm>
    </dsp:sp>
    <dsp:sp modelId="{E00917A4-2AF0-49D9-9DB7-1B5960FD3C0E}">
      <dsp:nvSpPr>
        <dsp:cNvPr id="0" name=""/>
        <dsp:cNvSpPr/>
      </dsp:nvSpPr>
      <dsp:spPr>
        <a:xfrm>
          <a:off x="6196752" y="655898"/>
          <a:ext cx="0" cy="4654855"/>
        </a:xfrm>
        <a:prstGeom prst="line">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687F8E0A-02F1-45D5-A2D2-9A69B1701C3E}">
      <dsp:nvSpPr>
        <dsp:cNvPr id="0" name=""/>
        <dsp:cNvSpPr/>
      </dsp:nvSpPr>
      <dsp:spPr>
        <a:xfrm>
          <a:off x="6337266" y="1276856"/>
          <a:ext cx="2448195" cy="2094685"/>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AD6BBD-2BAF-4478-A152-AB6F79FCDDEF}">
      <dsp:nvSpPr>
        <dsp:cNvPr id="0" name=""/>
        <dsp:cNvSpPr/>
      </dsp:nvSpPr>
      <dsp:spPr>
        <a:xfrm>
          <a:off x="6326054" y="3373327"/>
          <a:ext cx="2448195" cy="1469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God’s love fills up our hearts</a:t>
          </a:r>
        </a:p>
      </dsp:txBody>
      <dsp:txXfrm>
        <a:off x="6326054" y="3373327"/>
        <a:ext cx="2448195" cy="1469845"/>
      </dsp:txXfrm>
    </dsp:sp>
    <dsp:sp modelId="{3D5B2B16-89F2-4609-8AB3-BE96FD1D5829}">
      <dsp:nvSpPr>
        <dsp:cNvPr id="0" name=""/>
        <dsp:cNvSpPr/>
      </dsp:nvSpPr>
      <dsp:spPr>
        <a:xfrm>
          <a:off x="6194063" y="128865"/>
          <a:ext cx="2586031" cy="1061865"/>
        </a:xfrm>
        <a:prstGeom prst="rect">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w="6350" cap="flat" cmpd="sng" algn="ctr">
          <a:solidFill>
            <a:schemeClr val="accent4">
              <a:hueOff val="10395692"/>
              <a:satOff val="-47968"/>
              <a:lumOff val="1765"/>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Times New Roman" panose="02020603050405020304" pitchFamily="18" charset="0"/>
              <a:cs typeface="Times New Roman" panose="02020603050405020304" pitchFamily="18" charset="0"/>
            </a:rPr>
            <a:t>Heart filled with love: </a:t>
          </a:r>
        </a:p>
      </dsp:txBody>
      <dsp:txXfrm>
        <a:off x="6194063" y="128865"/>
        <a:ext cx="2586031" cy="1061865"/>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183193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88364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754016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5DDA1-11EB-41EF-B6A3-57D635C06651}"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777552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2D5DDA1-11EB-41EF-B6A3-57D635C06651}" type="datetimeFigureOut">
              <a:rPr lang="en-US" smtClean="0"/>
              <a:t>8/8/2017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23444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5DDA1-11EB-41EF-B6A3-57D635C06651}"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01001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5DDA1-11EB-41EF-B6A3-57D635C06651}" type="datetimeFigureOut">
              <a:rPr lang="en-US" smtClean="0"/>
              <a:t>8/8/2017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1434393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D5DDA1-11EB-41EF-B6A3-57D635C06651}" type="datetimeFigureOut">
              <a:rPr lang="en-US" smtClean="0"/>
              <a:t>8/8/2017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45809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5DDA1-11EB-41EF-B6A3-57D635C06651}" type="datetimeFigureOut">
              <a:rPr lang="en-US" smtClean="0"/>
              <a:t>8/8/2017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2440330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5DDA1-11EB-41EF-B6A3-57D635C06651}"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732406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D5DDA1-11EB-41EF-B6A3-57D635C06651}" type="datetimeFigureOut">
              <a:rPr lang="en-US" smtClean="0"/>
              <a:t>8/8/2017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1E0C00-D0C5-4251-A72A-A4D2944A7039}" type="slidenum">
              <a:rPr lang="en-US" smtClean="0"/>
              <a:t>‹#›</a:t>
            </a:fld>
            <a:endParaRPr lang="en-US"/>
          </a:p>
        </p:txBody>
      </p:sp>
    </p:spTree>
    <p:extLst>
      <p:ext uri="{BB962C8B-B14F-4D97-AF65-F5344CB8AC3E}">
        <p14:creationId xmlns:p14="http://schemas.microsoft.com/office/powerpoint/2010/main" val="304920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5DDA1-11EB-41EF-B6A3-57D635C06651}" type="datetimeFigureOut">
              <a:rPr lang="en-US" smtClean="0"/>
              <a:t>8/8/2017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E0C00-D0C5-4251-A72A-A4D2944A7039}" type="slidenum">
              <a:rPr lang="en-US" smtClean="0"/>
              <a:t>‹#›</a:t>
            </a:fld>
            <a:endParaRPr lang="en-US"/>
          </a:p>
        </p:txBody>
      </p:sp>
    </p:spTree>
    <p:extLst>
      <p:ext uri="{BB962C8B-B14F-4D97-AF65-F5344CB8AC3E}">
        <p14:creationId xmlns:p14="http://schemas.microsoft.com/office/powerpoint/2010/main" val="36853386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9.jpe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12.jpeg"/><Relationship Id="rId5" Type="http://schemas.openxmlformats.org/officeDocument/2006/relationships/diagramLayout" Target="../diagrams/layout4.xml"/><Relationship Id="rId10" Type="http://schemas.openxmlformats.org/officeDocument/2006/relationships/image" Target="../media/image11.jpeg"/><Relationship Id="rId4" Type="http://schemas.openxmlformats.org/officeDocument/2006/relationships/diagramData" Target="../diagrams/data4.xm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jpe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1.jpeg"/><Relationship Id="rId4" Type="http://schemas.openxmlformats.org/officeDocument/2006/relationships/diagramData" Target="../diagrams/data3.xml"/><Relationship Id="rId9"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248899" y="1244631"/>
            <a:ext cx="2646189" cy="383241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9" y="94484"/>
            <a:ext cx="9144001" cy="1107996"/>
          </a:xfrm>
          <a:prstGeom prst="rect">
            <a:avLst/>
          </a:prstGeom>
          <a:noFill/>
        </p:spPr>
        <p:txBody>
          <a:bodyPr wrap="square" rtlCol="0">
            <a:spAutoFit/>
          </a:bodyPr>
          <a:lstStyle/>
          <a:p>
            <a:pPr algn="ctr"/>
            <a:r>
              <a:rPr lang="en-US" sz="6600" cap="small" dirty="0">
                <a:solidFill>
                  <a:schemeClr val="bg1"/>
                </a:solidFill>
                <a:latin typeface="Times New Roman" panose="02020603050405020304" pitchFamily="18" charset="0"/>
                <a:cs typeface="Times New Roman" panose="02020603050405020304" pitchFamily="18" charset="0"/>
              </a:rPr>
              <a:t>Heart Perfection</a:t>
            </a:r>
          </a:p>
        </p:txBody>
      </p:sp>
      <p:sp>
        <p:nvSpPr>
          <p:cNvPr id="5" name="Rectangle 4"/>
          <p:cNvSpPr/>
          <p:nvPr/>
        </p:nvSpPr>
        <p:spPr>
          <a:xfrm>
            <a:off x="100845" y="5369313"/>
            <a:ext cx="8942295" cy="1200329"/>
          </a:xfrm>
          <a:prstGeom prst="rect">
            <a:avLst/>
          </a:prstGeom>
        </p:spPr>
        <p:txBody>
          <a:bodyPr wrap="square">
            <a:spAutoFit/>
          </a:bodyPr>
          <a:lstStyle/>
          <a:p>
            <a:pPr algn="ctr"/>
            <a:r>
              <a:rPr lang="en-US" sz="36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Matt. 5:48 Jesus said, “Be perfect, therefore, as your heavenly Father is perfect.”</a:t>
            </a:r>
            <a:endParaRPr lang="en-US" sz="4400" b="1" dirty="0">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1913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22152"/>
            <a:ext cx="7522028" cy="1107996"/>
          </a:xfrm>
          <a:prstGeom prst="rect">
            <a:avLst/>
          </a:prstGeom>
          <a:noFill/>
        </p:spPr>
        <p:txBody>
          <a:bodyPr wrap="square" rtlCol="0">
            <a:spAutoFit/>
          </a:bodyPr>
          <a:lstStyle/>
          <a:p>
            <a:pPr algn="ctr"/>
            <a:r>
              <a:rPr lang="en-US" sz="6600" cap="small" dirty="0">
                <a:solidFill>
                  <a:schemeClr val="bg1"/>
                </a:solidFill>
                <a:latin typeface="Times New Roman" panose="02020603050405020304" pitchFamily="18" charset="0"/>
                <a:cs typeface="Times New Roman" panose="02020603050405020304" pitchFamily="18" charset="0"/>
              </a:rPr>
              <a:t>Heart Perfection</a:t>
            </a:r>
          </a:p>
        </p:txBody>
      </p:sp>
      <p:graphicFrame>
        <p:nvGraphicFramePr>
          <p:cNvPr id="7" name="Diagram 6"/>
          <p:cNvGraphicFramePr/>
          <p:nvPr>
            <p:extLst>
              <p:ext uri="{D42A27DB-BD31-4B8C-83A1-F6EECF244321}">
                <p14:modId xmlns:p14="http://schemas.microsoft.com/office/powerpoint/2010/main" val="3930582872"/>
              </p:ext>
            </p:extLst>
          </p:nvPr>
        </p:nvGraphicFramePr>
        <p:xfrm>
          <a:off x="119746" y="1573306"/>
          <a:ext cx="8916677" cy="5177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Image result for do the right th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987" y="2938691"/>
            <a:ext cx="2218827" cy="19145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hains broken by the holy spiri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84576" y="2938691"/>
            <a:ext cx="2109380" cy="19145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lated imag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6535270" y="2938691"/>
            <a:ext cx="2280515" cy="191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245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691878"/>
            <a:ext cx="8754035" cy="6001643"/>
          </a:xfrm>
          <a:prstGeom prst="rect">
            <a:avLst/>
          </a:prstGeom>
        </p:spPr>
        <p:txBody>
          <a:bodyPr wrap="square">
            <a:spAutoFit/>
          </a:bodyPr>
          <a:lstStyle/>
          <a:p>
            <a:pPr marR="0" indent="457200">
              <a:spcBef>
                <a:spcPts val="0"/>
              </a:spcBef>
              <a:spcAft>
                <a:spcPts val="0"/>
              </a:spcAft>
            </a:pPr>
            <a:r>
              <a:rPr lang="en-US" sz="3200" dirty="0">
                <a:latin typeface="Times New Roman" panose="02020603050405020304" pitchFamily="18" charset="0"/>
                <a:ea typeface="Times New Roman" panose="02020603050405020304" pitchFamily="18" charset="0"/>
              </a:rPr>
              <a:t>“</a:t>
            </a:r>
            <a:r>
              <a:rPr lang="en-US" sz="3200" baseline="30000" dirty="0">
                <a:latin typeface="Times New Roman" panose="02020603050405020304" pitchFamily="18" charset="0"/>
                <a:ea typeface="Times New Roman" panose="02020603050405020304" pitchFamily="18" charset="0"/>
              </a:rPr>
              <a:t>7 </a:t>
            </a:r>
            <a:r>
              <a:rPr lang="en-US" sz="3200" dirty="0">
                <a:latin typeface="Times New Roman" panose="02020603050405020304" pitchFamily="18" charset="0"/>
                <a:ea typeface="Times New Roman" panose="02020603050405020304" pitchFamily="18" charset="0"/>
              </a:rPr>
              <a:t>Dear friends, let us love one another, for love comes from God. Everyone who loves has been born of God and knows God. ...</a:t>
            </a:r>
            <a:r>
              <a:rPr lang="en-US" sz="3200" baseline="30000" dirty="0">
                <a:latin typeface="Times New Roman" panose="02020603050405020304" pitchFamily="18" charset="0"/>
                <a:ea typeface="Times New Roman" panose="02020603050405020304" pitchFamily="18" charset="0"/>
              </a:rPr>
              <a:t> 12 </a:t>
            </a:r>
            <a:r>
              <a:rPr lang="en-US" sz="3200" dirty="0">
                <a:latin typeface="Times New Roman" panose="02020603050405020304" pitchFamily="18" charset="0"/>
                <a:ea typeface="Times New Roman" panose="02020603050405020304" pitchFamily="18" charset="0"/>
              </a:rPr>
              <a:t>If we love one another, God lives in us and His love is made complete in us. </a:t>
            </a:r>
            <a:r>
              <a:rPr lang="en-US" sz="3200" baseline="30000" dirty="0">
                <a:latin typeface="Times New Roman" panose="02020603050405020304" pitchFamily="18" charset="0"/>
                <a:ea typeface="Times New Roman" panose="02020603050405020304" pitchFamily="18" charset="0"/>
              </a:rPr>
              <a:t>13 </a:t>
            </a:r>
            <a:r>
              <a:rPr lang="en-US" sz="3200" dirty="0">
                <a:latin typeface="Times New Roman" panose="02020603050405020304" pitchFamily="18" charset="0"/>
                <a:ea typeface="Times New Roman" panose="02020603050405020304" pitchFamily="18" charset="0"/>
              </a:rPr>
              <a:t>This is how we know that we live in Him and He in us: He has given us of His Spirit. ... </a:t>
            </a:r>
            <a:r>
              <a:rPr lang="en-US" sz="3200" baseline="30000" dirty="0">
                <a:latin typeface="Times New Roman" panose="02020603050405020304" pitchFamily="18" charset="0"/>
                <a:ea typeface="Times New Roman" panose="02020603050405020304" pitchFamily="18" charset="0"/>
              </a:rPr>
              <a:t>16 </a:t>
            </a:r>
            <a:r>
              <a:rPr lang="en-US" sz="3200" dirty="0">
                <a:latin typeface="Times New Roman" panose="02020603050405020304" pitchFamily="18" charset="0"/>
                <a:ea typeface="Times New Roman" panose="02020603050405020304" pitchFamily="18" charset="0"/>
              </a:rPr>
              <a:t>And so we know and rely on the love God has for us. God is love. Whoever lives in love lives in God, and God in them. </a:t>
            </a:r>
            <a:r>
              <a:rPr lang="en-US" sz="3200" baseline="30000" dirty="0">
                <a:latin typeface="Times New Roman" panose="02020603050405020304" pitchFamily="18" charset="0"/>
                <a:ea typeface="Times New Roman" panose="02020603050405020304" pitchFamily="18" charset="0"/>
              </a:rPr>
              <a:t>17 </a:t>
            </a:r>
            <a:r>
              <a:rPr lang="en-US" sz="3200" dirty="0">
                <a:latin typeface="Times New Roman" panose="02020603050405020304" pitchFamily="18" charset="0"/>
                <a:ea typeface="Times New Roman" panose="02020603050405020304" pitchFamily="18" charset="0"/>
              </a:rPr>
              <a:t>This is how love is made complete among us so that we will have confidence on the day of judgment: In this world we are like Jesus.”</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1 John 4:7-18</a:t>
            </a:r>
            <a:endParaRPr lang="en-US" sz="4400" b="1" dirty="0">
              <a:solidFill>
                <a:schemeClr val="bg1"/>
              </a:solidFill>
            </a:endParaRPr>
          </a:p>
        </p:txBody>
      </p:sp>
    </p:spTree>
    <p:extLst>
      <p:ext uri="{BB962C8B-B14F-4D97-AF65-F5344CB8AC3E}">
        <p14:creationId xmlns:p14="http://schemas.microsoft.com/office/powerpoint/2010/main" val="3140176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22152"/>
            <a:ext cx="7522028" cy="1107996"/>
          </a:xfrm>
          <a:prstGeom prst="rect">
            <a:avLst/>
          </a:prstGeom>
          <a:noFill/>
        </p:spPr>
        <p:txBody>
          <a:bodyPr wrap="square" rtlCol="0">
            <a:spAutoFit/>
          </a:bodyPr>
          <a:lstStyle/>
          <a:p>
            <a:pPr algn="ctr"/>
            <a:r>
              <a:rPr lang="en-US" sz="6600" cap="small" dirty="0">
                <a:solidFill>
                  <a:schemeClr val="bg1"/>
                </a:solidFill>
                <a:latin typeface="Times New Roman" panose="02020603050405020304" pitchFamily="18" charset="0"/>
                <a:cs typeface="Times New Roman" panose="02020603050405020304" pitchFamily="18" charset="0"/>
              </a:rPr>
              <a:t>Heart Perfection</a:t>
            </a:r>
          </a:p>
        </p:txBody>
      </p:sp>
      <p:sp>
        <p:nvSpPr>
          <p:cNvPr id="6" name="Rectangle 5"/>
          <p:cNvSpPr/>
          <p:nvPr/>
        </p:nvSpPr>
        <p:spPr>
          <a:xfrm>
            <a:off x="332655" y="1293515"/>
            <a:ext cx="8565777" cy="5524589"/>
          </a:xfrm>
          <a:prstGeom prst="rect">
            <a:avLst/>
          </a:prstGeom>
        </p:spPr>
        <p:txBody>
          <a:bodyPr wrap="square">
            <a:spAutoFit/>
          </a:bodyPr>
          <a:lstStyle/>
          <a:p>
            <a:pPr algn="ctr"/>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Believers “purify their hearts by faith” [Acts 15:90] from:</a:t>
            </a:r>
          </a:p>
          <a:p>
            <a:pPr algn="ctr">
              <a:lnSpc>
                <a:spcPct val="150000"/>
              </a:lnSpc>
            </a:pPr>
            <a:r>
              <a:rPr lang="en-US" sz="1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1028700" lvl="1" indent="-571500">
              <a:lnSpc>
                <a:spcPct val="150000"/>
              </a:lnSpc>
              <a:buFont typeface="Wingdings" panose="05000000000000000000" pitchFamily="2" charset="2"/>
              <a:buChar char="Ø"/>
            </a:pP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Pride</a:t>
            </a:r>
          </a:p>
          <a:p>
            <a:pPr marL="1028700" lvl="1" indent="-571500">
              <a:lnSpc>
                <a:spcPct val="150000"/>
              </a:lnSpc>
              <a:buFont typeface="Wingdings" panose="05000000000000000000" pitchFamily="2" charset="2"/>
              <a:buChar char="Ø"/>
            </a:pP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Self-will (or self-desire)</a:t>
            </a:r>
          </a:p>
          <a:p>
            <a:pPr marL="1028700" lvl="1" indent="-571500">
              <a:lnSpc>
                <a:spcPct val="150000"/>
              </a:lnSpc>
              <a:buFont typeface="Wingdings" panose="05000000000000000000" pitchFamily="2" charset="2"/>
              <a:buChar char="Ø"/>
            </a:pP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Anger leading to sin</a:t>
            </a:r>
          </a:p>
          <a:p>
            <a:pPr lvl="2"/>
            <a:r>
              <a:rPr lang="en-US" sz="1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Wesley, “Christian Perfection,” Sermon #40 (1740) II.26</a:t>
            </a:r>
          </a:p>
        </p:txBody>
      </p:sp>
    </p:spTree>
    <p:extLst>
      <p:ext uri="{BB962C8B-B14F-4D97-AF65-F5344CB8AC3E}">
        <p14:creationId xmlns:p14="http://schemas.microsoft.com/office/powerpoint/2010/main" val="3996519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691878"/>
            <a:ext cx="8754035" cy="6001643"/>
          </a:xfrm>
          <a:prstGeom prst="rect">
            <a:avLst/>
          </a:prstGeom>
        </p:spPr>
        <p:txBody>
          <a:bodyPr wrap="square">
            <a:spAutoFit/>
          </a:bodyPr>
          <a:lstStyle/>
          <a:p>
            <a:pPr marR="0" indent="457200">
              <a:spcBef>
                <a:spcPts val="0"/>
              </a:spcBef>
              <a:spcAft>
                <a:spcPts val="0"/>
              </a:spcAft>
            </a:pPr>
            <a:r>
              <a:rPr lang="en-US" sz="3200" baseline="30000" dirty="0">
                <a:latin typeface="Times New Roman" panose="02020603050405020304" pitchFamily="18" charset="0"/>
                <a:ea typeface="Times New Roman" panose="02020603050405020304" pitchFamily="18" charset="0"/>
              </a:rPr>
              <a:t>12 </a:t>
            </a:r>
            <a:r>
              <a:rPr lang="en-US" sz="3200" dirty="0">
                <a:latin typeface="Times New Roman" panose="02020603050405020304" pitchFamily="18" charset="0"/>
                <a:ea typeface="Times New Roman" panose="02020603050405020304" pitchFamily="18" charset="0"/>
              </a:rPr>
              <a:t>It’s not that I have already reached this goal or have already been perfected, but I pursue it, so that I may grab hold of it because Christ grabbed hold of me for just this purpose.</a:t>
            </a:r>
            <a:r>
              <a:rPr lang="en-US" sz="3200" baseline="30000" dirty="0">
                <a:latin typeface="Times New Roman" panose="02020603050405020304" pitchFamily="18" charset="0"/>
                <a:ea typeface="Times New Roman" panose="02020603050405020304" pitchFamily="18" charset="0"/>
              </a:rPr>
              <a:t> 13 </a:t>
            </a:r>
            <a:r>
              <a:rPr lang="en-US" sz="3200" dirty="0">
                <a:latin typeface="Times New Roman" panose="02020603050405020304" pitchFamily="18" charset="0"/>
                <a:ea typeface="Times New Roman" panose="02020603050405020304" pitchFamily="18" charset="0"/>
              </a:rPr>
              <a:t>Brothers and sisters, I myself don’t think I’ve reached it, but I do this one thing: I forget about the things behind me and reach out for the things ahead of me. </a:t>
            </a:r>
            <a:r>
              <a:rPr lang="en-US" sz="3200" baseline="30000" dirty="0">
                <a:latin typeface="Times New Roman" panose="02020603050405020304" pitchFamily="18" charset="0"/>
                <a:ea typeface="Times New Roman" panose="02020603050405020304" pitchFamily="18" charset="0"/>
              </a:rPr>
              <a:t>14 </a:t>
            </a:r>
            <a:r>
              <a:rPr lang="en-US" sz="3200" dirty="0">
                <a:latin typeface="Times New Roman" panose="02020603050405020304" pitchFamily="18" charset="0"/>
                <a:ea typeface="Times New Roman" panose="02020603050405020304" pitchFamily="18" charset="0"/>
              </a:rPr>
              <a:t>The goal I pursue is the prize of God’s upward call in Christ Jesus. </a:t>
            </a:r>
            <a:r>
              <a:rPr lang="en-US" sz="3200" baseline="30000" dirty="0">
                <a:latin typeface="Times New Roman" panose="02020603050405020304" pitchFamily="18" charset="0"/>
                <a:ea typeface="Times New Roman" panose="02020603050405020304" pitchFamily="18" charset="0"/>
              </a:rPr>
              <a:t>15 </a:t>
            </a:r>
            <a:r>
              <a:rPr lang="en-US" sz="3200" dirty="0">
                <a:latin typeface="Times New Roman" panose="02020603050405020304" pitchFamily="18" charset="0"/>
                <a:ea typeface="Times New Roman" panose="02020603050405020304" pitchFamily="18" charset="0"/>
              </a:rPr>
              <a:t>So all of us who are spiritually mature should think this way, and if anyone thinks differently, God will reveal it to him or her. </a:t>
            </a:r>
            <a:r>
              <a:rPr lang="en-US" sz="3200" baseline="30000" dirty="0">
                <a:latin typeface="Times New Roman" panose="02020603050405020304" pitchFamily="18" charset="0"/>
                <a:ea typeface="Times New Roman" panose="02020603050405020304" pitchFamily="18" charset="0"/>
              </a:rPr>
              <a:t>16 </a:t>
            </a:r>
            <a:r>
              <a:rPr lang="en-US" sz="3200" dirty="0">
                <a:latin typeface="Times New Roman" panose="02020603050405020304" pitchFamily="18" charset="0"/>
                <a:ea typeface="Times New Roman" panose="02020603050405020304" pitchFamily="18" charset="0"/>
              </a:rPr>
              <a:t>Only let’s live in a way that is consistent with whatever level we have reached.</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Philippians 3:12-16 (CEB)</a:t>
            </a:r>
            <a:endParaRPr lang="en-US" sz="4400" b="1" dirty="0">
              <a:solidFill>
                <a:schemeClr val="bg1"/>
              </a:solidFill>
            </a:endParaRPr>
          </a:p>
        </p:txBody>
      </p:sp>
    </p:spTree>
    <p:extLst>
      <p:ext uri="{BB962C8B-B14F-4D97-AF65-F5344CB8AC3E}">
        <p14:creationId xmlns:p14="http://schemas.microsoft.com/office/powerpoint/2010/main" val="2903806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22152"/>
            <a:ext cx="7522028" cy="1107996"/>
          </a:xfrm>
          <a:prstGeom prst="rect">
            <a:avLst/>
          </a:prstGeom>
          <a:noFill/>
        </p:spPr>
        <p:txBody>
          <a:bodyPr wrap="square" rtlCol="0">
            <a:spAutoFit/>
          </a:bodyPr>
          <a:lstStyle/>
          <a:p>
            <a:pPr algn="ctr"/>
            <a:r>
              <a:rPr lang="en-US" sz="6600" cap="small" dirty="0">
                <a:solidFill>
                  <a:schemeClr val="bg1"/>
                </a:solidFill>
                <a:latin typeface="Times New Roman" panose="02020603050405020304" pitchFamily="18" charset="0"/>
                <a:cs typeface="Times New Roman" panose="02020603050405020304" pitchFamily="18" charset="0"/>
              </a:rPr>
              <a:t>Heart Perfection</a:t>
            </a:r>
          </a:p>
        </p:txBody>
      </p:sp>
      <p:sp>
        <p:nvSpPr>
          <p:cNvPr id="6" name="Rectangle 5"/>
          <p:cNvSpPr/>
          <p:nvPr/>
        </p:nvSpPr>
        <p:spPr>
          <a:xfrm>
            <a:off x="332655" y="1293515"/>
            <a:ext cx="8565777" cy="5524589"/>
          </a:xfrm>
          <a:prstGeom prst="rect">
            <a:avLst/>
          </a:prstGeom>
        </p:spPr>
        <p:txBody>
          <a:bodyPr wrap="square">
            <a:spAutoFit/>
          </a:bodyPr>
          <a:lstStyle/>
          <a:p>
            <a:pPr algn="ctr"/>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Believers “purify their hearts by faith” [Acts 15:90] from:</a:t>
            </a:r>
          </a:p>
          <a:p>
            <a:pPr algn="ctr">
              <a:lnSpc>
                <a:spcPct val="150000"/>
              </a:lnSpc>
            </a:pPr>
            <a:r>
              <a:rPr lang="en-US" sz="1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1028700" lvl="1" indent="-571500">
              <a:lnSpc>
                <a:spcPct val="150000"/>
              </a:lnSpc>
              <a:buFont typeface="Wingdings" panose="05000000000000000000" pitchFamily="2" charset="2"/>
              <a:buChar char="Ø"/>
            </a:pP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Pride</a:t>
            </a:r>
          </a:p>
          <a:p>
            <a:pPr marL="1028700" lvl="1" indent="-571500">
              <a:lnSpc>
                <a:spcPct val="150000"/>
              </a:lnSpc>
              <a:buFont typeface="Wingdings" panose="05000000000000000000" pitchFamily="2" charset="2"/>
              <a:buChar char="Ø"/>
            </a:pP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Self-will (or self-desire)</a:t>
            </a:r>
          </a:p>
          <a:p>
            <a:pPr marL="1028700" lvl="1" indent="-571500">
              <a:lnSpc>
                <a:spcPct val="150000"/>
              </a:lnSpc>
              <a:buFont typeface="Wingdings" panose="05000000000000000000" pitchFamily="2" charset="2"/>
              <a:buChar char="Ø"/>
            </a:pP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 Anger leading to sin</a:t>
            </a:r>
          </a:p>
          <a:p>
            <a:pPr lvl="2"/>
            <a:r>
              <a:rPr lang="en-US" sz="11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r"/>
            <a:r>
              <a:rPr lang="en-US" sz="36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~John Wesley, “Christian Perfection,” Sermon #40 (1740) II.26</a:t>
            </a:r>
          </a:p>
        </p:txBody>
      </p:sp>
    </p:spTree>
    <p:extLst>
      <p:ext uri="{BB962C8B-B14F-4D97-AF65-F5344CB8AC3E}">
        <p14:creationId xmlns:p14="http://schemas.microsoft.com/office/powerpoint/2010/main" val="761059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1026" name="Picture 2" descr="https://attachment.outlook.office.net/owa/DTWERNER@msn.com/service.svc/s/GetAttachmentThumbnail?id=AQMkADAwATdiZmYAZC04MGIzLWMxMQBkLTAwAi0wMAoARgAAA4FWIwiadMFCgwfHjD1ZSp8HAFfapiobOXZKiPzPqBTeJNAAAAIBDAAAAFfapiobOXZKiPzPqBTeJNAAAazIb9kAAAABEgAQALQ9wjBf0vhDpkeWFY1m0Rw%3D&amp;thumbnailType=2&amp;X-OWA-CANARY=is-3JVEHyk-TH-q-syCaCUDw9EKJ3NQYd54nWJ3wgJK3drQOAXljt826cOq-D7eXB-ALKtfR1OE.&amp;token=eyJ0eXAiOiJKV1QiLCJhbGciOiJSUzI1NiIsIng1dCI6ImVuaDlCSnJWUFU1aWpWMXFqWmpWLWZMMmJjbyJ9.eyJ2ZXIiOiJFeGNoYW5nZS5DYWxsYmFjay5WMSIsImFwcGN0eHNlbmRlciI6Ik93YURvd25sb2FkQDg0ZGY5ZTdmLWU5ZjYtNDBhZi1iNDM1LWFhYWFhYWFhYWFhYSIsImFwcGN0eCI6IntcIm1zZXhjaHByb3RcIjpcIm93YVwiLFwicHJpbWFyeXNpZFwiOlwiUy0xLTI4MjctNTA3OTAxLTIxNTkyNjQwMjlcIixcInB1aWRcIjpcIjIxODE0MjAzNDM4Njk3MjVcIixcIm9pZFwiOlwiMDAwN2JmZmQtODBiMy1jMTFkLTAwMDAtMDAwMDAwMDAwMDAwXCIsXCJzY29wZVwiOlwiT3dhRG93bmxvYWRcIn0iLCJpc3MiOiIwMDAwMDAwMi0wMDAwLTBmZjEtY2UwMC0wMDAwMDAwMDAwMDBAODRkZjllN2YtZTlmNi00MGFmLWI0MzUtYWFhYWFhYWFhYWFhIiwiYXVkIjoiMDAwMDAwMDItMDAwMC0wZmYxLWNlMDAtMDAwMDAwMDAwMDAwL2F0dGFjaG1lbnQub3V0bG9vay5vZmZpY2UubmV0QDg0ZGY5ZTdmLWU5ZjYtNDBhZi1iNDM1LWFhYWFhYWFhYWFhYSIsImV4cCI6MTUwMTk5NjcwNSwibmJmIjoxNTAxOTk2MTA1fQ.ZYvVU1ede_zOkJleaAMKiDM3dD3PsmAgRNDUrv5flc_ufn8QU1PxFex7szlVZ5PBiA5obF992w8VoxMQGPUgtTBHtqmGgOSAEbeOymkXHFA9ef5bnXj7P0moHoXir7QR9fQ1ShzbydOsBh9WhH2IdT6dDSmuOmLyzcGjmNKmbS_771f7eAUNt6pwRxdxJrihWLnVLzEFvCFr3p6DvXOnLqlVTo79L35vbCUKQzyKh8uCAcm31l0f4rC28oSwUHNKEfPPvqFY4N3Rr2xLJ-7wwU7ekT3F0lWx5xrY6e7kRxkla5-McrveFm4-3xwiUMB2wnJ93dYilNHIlFMCaZ1zAQ&amp;owa=outlook.live.com&amp;isc=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98393" y="684540"/>
            <a:ext cx="7947212" cy="54344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971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graphicFrame>
        <p:nvGraphicFramePr>
          <p:cNvPr id="4" name="Diagram 3"/>
          <p:cNvGraphicFramePr/>
          <p:nvPr>
            <p:extLst>
              <p:ext uri="{D42A27DB-BD31-4B8C-83A1-F6EECF244321}">
                <p14:modId xmlns:p14="http://schemas.microsoft.com/office/powerpoint/2010/main" val="4163461250"/>
              </p:ext>
            </p:extLst>
          </p:nvPr>
        </p:nvGraphicFramePr>
        <p:xfrm>
          <a:off x="233082" y="428812"/>
          <a:ext cx="8762999" cy="6281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2795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2050" name="Picture 2" descr="Nobodys perf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31" y="704648"/>
            <a:ext cx="8562335" cy="539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11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074" name="Picture 2" descr="http://media.salemwebnetwork.com/cms/CROSSCARDS/26818-08012015-1-peter-2-24-soc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50" y="882541"/>
            <a:ext cx="8659897" cy="50384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12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sp>
        <p:nvSpPr>
          <p:cNvPr id="3" name="Rounded Rectangle 2"/>
          <p:cNvSpPr/>
          <p:nvPr/>
        </p:nvSpPr>
        <p:spPr>
          <a:xfrm>
            <a:off x="201706" y="678172"/>
            <a:ext cx="8754035" cy="6018663"/>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01706" y="960818"/>
            <a:ext cx="8754035" cy="5632311"/>
          </a:xfrm>
          <a:prstGeom prst="rect">
            <a:avLst/>
          </a:prstGeom>
        </p:spPr>
        <p:txBody>
          <a:bodyPr wrap="square">
            <a:spAutoFit/>
          </a:bodyPr>
          <a:lstStyle/>
          <a:p>
            <a:pPr marR="0" indent="457200">
              <a:spcBef>
                <a:spcPts val="0"/>
              </a:spcBef>
              <a:spcAft>
                <a:spcPts val="0"/>
              </a:spcAft>
            </a:pPr>
            <a:r>
              <a:rPr lang="en-US" sz="4000" baseline="30000" dirty="0">
                <a:latin typeface="Times New Roman" panose="02020603050405020304" pitchFamily="18" charset="0"/>
                <a:ea typeface="Times New Roman" panose="02020603050405020304" pitchFamily="18" charset="0"/>
              </a:rPr>
              <a:t>7 </a:t>
            </a:r>
            <a:r>
              <a:rPr lang="en-US" sz="4000" dirty="0">
                <a:latin typeface="Times New Roman" panose="02020603050405020304" pitchFamily="18" charset="0"/>
                <a:ea typeface="Times New Roman" panose="02020603050405020304" pitchFamily="18" charset="0"/>
              </a:rPr>
              <a:t>But if we walk in the light, as He is in the light, we have fellowship with one another, and the blood of Jesus, His Son, purifies us from all sin. </a:t>
            </a:r>
            <a:r>
              <a:rPr lang="en-US" sz="4000" baseline="30000" dirty="0">
                <a:latin typeface="Times New Roman" panose="02020603050405020304" pitchFamily="18" charset="0"/>
                <a:ea typeface="Times New Roman" panose="02020603050405020304" pitchFamily="18" charset="0"/>
              </a:rPr>
              <a:t>8 </a:t>
            </a:r>
            <a:r>
              <a:rPr lang="en-US" sz="4000" dirty="0">
                <a:latin typeface="Times New Roman" panose="02020603050405020304" pitchFamily="18" charset="0"/>
                <a:ea typeface="Times New Roman" panose="02020603050405020304" pitchFamily="18" charset="0"/>
              </a:rPr>
              <a:t>If we claim to be without sin, we deceive ourselves and the truth is not in us. </a:t>
            </a:r>
            <a:r>
              <a:rPr lang="en-US" sz="4000" baseline="30000" dirty="0">
                <a:latin typeface="Times New Roman" panose="02020603050405020304" pitchFamily="18" charset="0"/>
                <a:ea typeface="Times New Roman" panose="02020603050405020304" pitchFamily="18" charset="0"/>
              </a:rPr>
              <a:t>9 </a:t>
            </a:r>
            <a:r>
              <a:rPr lang="en-US" sz="4000" dirty="0">
                <a:latin typeface="Times New Roman" panose="02020603050405020304" pitchFamily="18" charset="0"/>
                <a:ea typeface="Times New Roman" panose="02020603050405020304" pitchFamily="18" charset="0"/>
              </a:rPr>
              <a:t>If we confess our sins, He is faithful and just and will forgive us our sins and purify us from all unrighteousness.</a:t>
            </a:r>
          </a:p>
        </p:txBody>
      </p:sp>
      <p:sp>
        <p:nvSpPr>
          <p:cNvPr id="5" name="Rectangle 4"/>
          <p:cNvSpPr/>
          <p:nvPr/>
        </p:nvSpPr>
        <p:spPr>
          <a:xfrm>
            <a:off x="-2" y="-35439"/>
            <a:ext cx="9144001" cy="769441"/>
          </a:xfrm>
          <a:prstGeom prst="rect">
            <a:avLst/>
          </a:prstGeom>
        </p:spPr>
        <p:txBody>
          <a:bodyPr wrap="square">
            <a:spAutoFit/>
          </a:bodyPr>
          <a:lstStyle/>
          <a:p>
            <a:pPr algn="ctr"/>
            <a:r>
              <a:rPr lang="en-US" sz="4400" b="1" dirty="0">
                <a:solidFill>
                  <a:schemeClr val="bg1"/>
                </a:solidFill>
                <a:latin typeface="Times New Roman" panose="02020603050405020304" pitchFamily="18" charset="0"/>
                <a:ea typeface="Times New Roman" panose="02020603050405020304" pitchFamily="18" charset="0"/>
              </a:rPr>
              <a:t>1 John 1:7-9</a:t>
            </a:r>
            <a:endParaRPr lang="en-US" sz="4400" b="1" dirty="0">
              <a:solidFill>
                <a:schemeClr val="bg1"/>
              </a:solidFill>
            </a:endParaRPr>
          </a:p>
        </p:txBody>
      </p:sp>
    </p:spTree>
    <p:extLst>
      <p:ext uri="{BB962C8B-B14F-4D97-AF65-F5344CB8AC3E}">
        <p14:creationId xmlns:p14="http://schemas.microsoft.com/office/powerpoint/2010/main" val="1197307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sp>
        <p:nvSpPr>
          <p:cNvPr id="3" name="Rounded Rectangle 2"/>
          <p:cNvSpPr/>
          <p:nvPr/>
        </p:nvSpPr>
        <p:spPr>
          <a:xfrm>
            <a:off x="201706" y="147918"/>
            <a:ext cx="8754035" cy="6548917"/>
          </a:xfrm>
          <a:prstGeom prst="roundRect">
            <a:avLst>
              <a:gd name="adj" fmla="val 63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94981" y="270376"/>
            <a:ext cx="8754035" cy="6063198"/>
          </a:xfrm>
          <a:prstGeom prst="rect">
            <a:avLst/>
          </a:prstGeom>
        </p:spPr>
        <p:txBody>
          <a:bodyPr wrap="square">
            <a:spAutoFit/>
          </a:bodyPr>
          <a:lstStyle/>
          <a:p>
            <a:pPr marR="0" algn="ctr">
              <a:spcBef>
                <a:spcPts val="0"/>
              </a:spcBef>
              <a:spcAft>
                <a:spcPts val="1800"/>
              </a:spcAft>
            </a:pPr>
            <a:r>
              <a:rPr lang="en-US" sz="4000" b="1" dirty="0">
                <a:latin typeface="Times New Roman" panose="02020603050405020304" pitchFamily="18" charset="0"/>
                <a:ea typeface="Times New Roman" panose="02020603050405020304" pitchFamily="18" charset="0"/>
              </a:rPr>
              <a:t>Salvation: Put right with God</a:t>
            </a:r>
          </a:p>
          <a:p>
            <a:pPr marL="457200" marR="0" indent="-457200">
              <a:spcBef>
                <a:spcPts val="0"/>
              </a:spcBef>
              <a:spcAft>
                <a:spcPts val="1800"/>
              </a:spcAft>
              <a:buFont typeface="Wingdings" panose="05000000000000000000" pitchFamily="2" charset="2"/>
              <a:buChar char="Ø"/>
            </a:pPr>
            <a:r>
              <a:rPr lang="en-US" sz="3200" dirty="0">
                <a:latin typeface="Times New Roman" panose="02020603050405020304" pitchFamily="18" charset="0"/>
                <a:ea typeface="Times New Roman" panose="02020603050405020304" pitchFamily="18" charset="0"/>
              </a:rPr>
              <a:t>Justification: Past sins forgiven (Work of Jesus on the cross)</a:t>
            </a:r>
          </a:p>
          <a:p>
            <a:pPr marL="457200" marR="0" indent="-457200">
              <a:spcBef>
                <a:spcPts val="0"/>
              </a:spcBef>
              <a:spcAft>
                <a:spcPts val="1800"/>
              </a:spcAft>
              <a:buFont typeface="Wingdings" panose="05000000000000000000" pitchFamily="2" charset="2"/>
              <a:buChar char="Ø"/>
            </a:pPr>
            <a:r>
              <a:rPr lang="en-US" sz="3200" dirty="0">
                <a:latin typeface="Times New Roman" panose="02020603050405020304" pitchFamily="18" charset="0"/>
                <a:ea typeface="Times New Roman" panose="02020603050405020304" pitchFamily="18" charset="0"/>
              </a:rPr>
              <a:t>Regeneration: Made new and different, don’t have to sin (Work of the Holy Spirit within us)</a:t>
            </a:r>
          </a:p>
          <a:p>
            <a:pPr marL="457200" marR="0" indent="-457200">
              <a:spcBef>
                <a:spcPts val="0"/>
              </a:spcBef>
              <a:spcAft>
                <a:spcPts val="1800"/>
              </a:spcAft>
              <a:buFont typeface="Wingdings" panose="05000000000000000000" pitchFamily="2" charset="2"/>
              <a:buChar char="Ø"/>
            </a:pPr>
            <a:r>
              <a:rPr lang="en-US" sz="3200" dirty="0">
                <a:latin typeface="Times New Roman" panose="02020603050405020304" pitchFamily="18" charset="0"/>
                <a:ea typeface="Times New Roman" panose="02020603050405020304" pitchFamily="18" charset="0"/>
              </a:rPr>
              <a:t>Sanctification: Made more like Jesus, ungodliness removed (Work of the Holy Spirit within us)</a:t>
            </a:r>
          </a:p>
          <a:p>
            <a:pPr marL="457200" marR="0" indent="-457200">
              <a:spcBef>
                <a:spcPts val="0"/>
              </a:spcBef>
              <a:spcAft>
                <a:spcPts val="1800"/>
              </a:spcAft>
              <a:buFont typeface="Wingdings" panose="05000000000000000000" pitchFamily="2" charset="2"/>
              <a:buChar char="Ø"/>
            </a:pPr>
            <a:r>
              <a:rPr lang="en-US" sz="3200" dirty="0">
                <a:latin typeface="Times New Roman" panose="02020603050405020304" pitchFamily="18" charset="0"/>
                <a:ea typeface="Times New Roman" panose="02020603050405020304" pitchFamily="18" charset="0"/>
              </a:rPr>
              <a:t>Perfection: Made perfect in love in the heart (Work of the Holy Spirit within us)</a:t>
            </a:r>
          </a:p>
        </p:txBody>
      </p:sp>
    </p:spTree>
    <p:extLst>
      <p:ext uri="{BB962C8B-B14F-4D97-AF65-F5344CB8AC3E}">
        <p14:creationId xmlns:p14="http://schemas.microsoft.com/office/powerpoint/2010/main" val="367604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22152"/>
            <a:ext cx="7522028" cy="1107996"/>
          </a:xfrm>
          <a:prstGeom prst="rect">
            <a:avLst/>
          </a:prstGeom>
          <a:noFill/>
        </p:spPr>
        <p:txBody>
          <a:bodyPr wrap="square" rtlCol="0">
            <a:spAutoFit/>
          </a:bodyPr>
          <a:lstStyle/>
          <a:p>
            <a:pPr algn="ctr"/>
            <a:r>
              <a:rPr lang="en-US" sz="6600" cap="small" dirty="0">
                <a:solidFill>
                  <a:schemeClr val="bg1"/>
                </a:solidFill>
                <a:latin typeface="Times New Roman" panose="02020603050405020304" pitchFamily="18" charset="0"/>
                <a:cs typeface="Times New Roman" panose="02020603050405020304" pitchFamily="18" charset="0"/>
              </a:rPr>
              <a:t>Heart Perfection</a:t>
            </a:r>
          </a:p>
        </p:txBody>
      </p:sp>
      <p:graphicFrame>
        <p:nvGraphicFramePr>
          <p:cNvPr id="7" name="Diagram 6"/>
          <p:cNvGraphicFramePr/>
          <p:nvPr>
            <p:extLst>
              <p:ext uri="{D42A27DB-BD31-4B8C-83A1-F6EECF244321}">
                <p14:modId xmlns:p14="http://schemas.microsoft.com/office/powerpoint/2010/main" val="2992210139"/>
              </p:ext>
            </p:extLst>
          </p:nvPr>
        </p:nvGraphicFramePr>
        <p:xfrm>
          <a:off x="119746" y="1573306"/>
          <a:ext cx="8916677" cy="5177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Image result for do the right th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987" y="2938691"/>
            <a:ext cx="2218827" cy="191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330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 y="-43544"/>
            <a:ext cx="9144001" cy="6890658"/>
          </a:xfrm>
          <a:prstGeom prst="rect">
            <a:avLst/>
          </a:prstGeom>
        </p:spPr>
      </p:pic>
      <p:pic>
        <p:nvPicPr>
          <p:cNvPr id="3" name="Picture 2"/>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43544"/>
            <a:ext cx="1621972" cy="991927"/>
          </a:xfrm>
          <a:prstGeom prst="rect">
            <a:avLst/>
          </a:prstGeom>
        </p:spPr>
      </p:pic>
      <p:cxnSp>
        <p:nvCxnSpPr>
          <p:cNvPr id="4" name="Straight Connector 3"/>
          <p:cNvCxnSpPr/>
          <p:nvPr/>
        </p:nvCxnSpPr>
        <p:spPr>
          <a:xfrm flipV="1">
            <a:off x="119746" y="949710"/>
            <a:ext cx="8991596" cy="9559"/>
          </a:xfrm>
          <a:prstGeom prst="line">
            <a:avLst/>
          </a:prstGeom>
          <a:ln w="19050">
            <a:solidFill>
              <a:schemeClr val="bg1"/>
            </a:solidFill>
          </a:ln>
        </p:spPr>
        <p:style>
          <a:lnRef idx="1">
            <a:schemeClr val="accent6"/>
          </a:lnRef>
          <a:fillRef idx="0">
            <a:schemeClr val="accent6"/>
          </a:fillRef>
          <a:effectRef idx="0">
            <a:schemeClr val="accent6"/>
          </a:effectRef>
          <a:fontRef idx="minor">
            <a:schemeClr val="tx1"/>
          </a:fontRef>
        </p:style>
      </p:cxnSp>
      <p:sp>
        <p:nvSpPr>
          <p:cNvPr id="5" name="TextBox 4"/>
          <p:cNvSpPr txBox="1"/>
          <p:nvPr/>
        </p:nvSpPr>
        <p:spPr>
          <a:xfrm>
            <a:off x="1514395" y="-22152"/>
            <a:ext cx="7522028" cy="1107996"/>
          </a:xfrm>
          <a:prstGeom prst="rect">
            <a:avLst/>
          </a:prstGeom>
          <a:noFill/>
        </p:spPr>
        <p:txBody>
          <a:bodyPr wrap="square" rtlCol="0">
            <a:spAutoFit/>
          </a:bodyPr>
          <a:lstStyle/>
          <a:p>
            <a:pPr algn="ctr"/>
            <a:r>
              <a:rPr lang="en-US" sz="6600" cap="small" dirty="0">
                <a:solidFill>
                  <a:schemeClr val="bg1"/>
                </a:solidFill>
                <a:latin typeface="Times New Roman" panose="02020603050405020304" pitchFamily="18" charset="0"/>
                <a:cs typeface="Times New Roman" panose="02020603050405020304" pitchFamily="18" charset="0"/>
              </a:rPr>
              <a:t>Heart Perfection</a:t>
            </a:r>
          </a:p>
        </p:txBody>
      </p:sp>
      <p:graphicFrame>
        <p:nvGraphicFramePr>
          <p:cNvPr id="7" name="Diagram 6"/>
          <p:cNvGraphicFramePr/>
          <p:nvPr>
            <p:extLst>
              <p:ext uri="{D42A27DB-BD31-4B8C-83A1-F6EECF244321}">
                <p14:modId xmlns:p14="http://schemas.microsoft.com/office/powerpoint/2010/main" val="1965089903"/>
              </p:ext>
            </p:extLst>
          </p:nvPr>
        </p:nvGraphicFramePr>
        <p:xfrm>
          <a:off x="119746" y="1573306"/>
          <a:ext cx="8916677" cy="51771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descr="Image result for do the right th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987" y="2938691"/>
            <a:ext cx="2218827" cy="19145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chains broken by the holy spiri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84576" y="2938691"/>
            <a:ext cx="2109380" cy="19145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898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637</TotalTime>
  <Words>657</Words>
  <Application>Microsoft Office PowerPoint</Application>
  <PresentationFormat>On-screen Show (4:3)</PresentationFormat>
  <Paragraphs>53</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Baxter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Werner, Teresa A</dc:creator>
  <cp:lastModifiedBy>Rebecca Stenlund</cp:lastModifiedBy>
  <cp:revision>71</cp:revision>
  <dcterms:created xsi:type="dcterms:W3CDTF">2017-05-02T15:43:13Z</dcterms:created>
  <dcterms:modified xsi:type="dcterms:W3CDTF">2017-08-08T15:57:18Z</dcterms:modified>
</cp:coreProperties>
</file>