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865" r:id="rId2"/>
    <p:sldMasterId id="2147483868" r:id="rId3"/>
  </p:sldMasterIdLst>
  <p:notesMasterIdLst>
    <p:notesMasterId r:id="rId7"/>
  </p:notesMasterIdLst>
  <p:handoutMasterIdLst>
    <p:handoutMasterId r:id="rId8"/>
  </p:handoutMasterIdLst>
  <p:sldIdLst>
    <p:sldId id="744" r:id="rId4"/>
    <p:sldId id="739" r:id="rId5"/>
    <p:sldId id="74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29" userDrawn="1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27" userDrawn="1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F37B00"/>
    <a:srgbClr val="0056A8"/>
    <a:srgbClr val="ED331A"/>
    <a:srgbClr val="129240"/>
    <a:srgbClr val="2F3A46"/>
    <a:srgbClr val="2F3947"/>
    <a:srgbClr val="1E2631"/>
    <a:srgbClr val="222A35"/>
    <a:srgbClr val="444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6" autoAdjust="0"/>
    <p:restoredTop sz="95501" autoAdjust="0"/>
  </p:normalViewPr>
  <p:slideViewPr>
    <p:cSldViewPr>
      <p:cViewPr varScale="1">
        <p:scale>
          <a:sx n="58" d="100"/>
          <a:sy n="58" d="100"/>
        </p:scale>
        <p:origin x="870" y="72"/>
      </p:cViewPr>
      <p:guideLst>
        <p:guide orient="horz" pos="2251"/>
        <p:guide orient="horz" pos="3158"/>
        <p:guide orient="horz" pos="981"/>
        <p:guide pos="2880"/>
        <p:guide pos="431"/>
        <p:guide pos="5329"/>
        <p:guide pos="5556"/>
        <p:guide pos="227"/>
        <p:guide pos="1474"/>
        <p:guide pos="4286"/>
        <p:guide pos="3288"/>
        <p:guide orient="horz" pos="3294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1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3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1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Rectangle 126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Moon 126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Rectangle 126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Moon 126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Rectangle 133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Moon 134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Rectangle 134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Moon 134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Rectangle 150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Oval 150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Moon 150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Rectangle 150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Oval 150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Moon 150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Rectangle 151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Oval 151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Moon 151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Rectangle 151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Oval 151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Moon 151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Rectangle 151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8" name="Oval 151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Moon 151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0" name="Rectangle 151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Oval 152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Moon 152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3" name="Rectangle 152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Oval 152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Moon 152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Rectangle 152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Oval 152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Moon 152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Rectangle 152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Oval 152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Moon 153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Rectangle 153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Oval 153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Moon 153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Rectangle 153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6" name="Oval 153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Moon 153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Rectangle 153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Oval 153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Moon 153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Rectangle 154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Oval 154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Moon 154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Rectangle 154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Oval 154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Moon 154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Rectangle 173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Oval 173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Moon 173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5" name="Rectangle 1894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6" name="Oval 1895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7" name="Moon 1896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8" name="Rectangle 1897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99" name="Oval 1898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0" name="Moon 1899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1" name="Rectangle 1900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2" name="Oval 1901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3" name="Moon 1902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4" name="Rectangle 1903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5" name="Oval 1904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6" name="Moon 1905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Rectangle 1906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8" name="Oval 1907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Moon 1908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0" name="Rectangle 1909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1" name="Oval 1910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2" name="Moon 1911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3" name="Rectangle 1912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4" name="Oval 1913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5" name="Moon 1914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6" name="Rectangle 1915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7" name="Oval 1916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8" name="Moon 1917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9" name="Rectangle 1918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0" name="Oval 1919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1" name="Moon 1920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2" name="Rectangle 1921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Oval 1922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4" name="Moon 1923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Rectangle 1924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Oval 1925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7" name="Moon 1926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8" name="Rectangle 1927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29" name="Oval 1928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0" name="Moon 1929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1" name="Rectangle 1930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2" name="Oval 1931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3" name="Moon 1932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4" name="Rectangle 1933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5" name="Oval 1934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6" name="Moon 1935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Rectangle 1936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Oval 1937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9" name="Moon 1938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Rectangle 1939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Oval 1940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2" name="Moon 1941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Rectangle 1942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4" name="Oval 1943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Moon 1944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Rectangle 1945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Oval 1946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Moon 1947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Rectangle 1948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Moon 1950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Rectangle 1951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Oval 1952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4" name="Moon 1953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Rectangle 1954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6" name="Oval 1955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7" name="Moon 1956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Rectangle 1957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9" name="Oval 1958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0" name="Moon 1959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Rectangle 1960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2" name="Oval 1961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3" name="Moon 1962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Rectangle 1963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5" name="Oval 1964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" name="Moon 1965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" name="Rectangle 1966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8" name="Oval 1967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9" name="Moon 1968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Rectangle 1969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Oval 1970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Moon 1971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Rectangle 1972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Oval 1973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Moon 1974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6" name="Rectangle 1975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77" name="Oval 1976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8" name="Moon 1977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9" name="Rectangle 19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0" name="Oval 19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1" name="Moon 19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Rectangle 19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3" name="Oval 19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4" name="Moon 19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Rectangle 1984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Oval 1985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Moon 1986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Rectangle 1987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Oval 1988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0" name="Moon 1989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1" name="Rectangle 1990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2" name="Oval 1991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3" name="Moon 1992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4" name="Rectangle 1993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5" name="Oval 1994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6" name="Moon 1995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7" name="Rectangle 1996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Oval 1997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Moon 1998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Rectangle 1999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Oval 2000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Moon 2001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Rectangle 2002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Oval 2003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Moon 2004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Rectangle 2005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Oval 2006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8" name="Moon 2007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9" name="Rectangle 2008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0" name="Oval 2009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1" name="Moon 2010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2" name="Rectangle 2011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3" name="Oval 2012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4" name="Moon 2013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Rectangle 2014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Oval 2015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Moon 2016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Rectangle 2017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Oval 2018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Moon 2019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Rectangle 2020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Oval 2021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Moon 2022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4" name="Rectangle 2023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5" name="Oval 2024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6" name="Moon 2025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Rectangle 2026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Oval 2027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9" name="Moon 2028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Rectangle 2029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Oval 2030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Moon 2031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Rectangle 2032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Oval 2033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Moon 2034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Rectangle 2035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37" name="Oval 2036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Moon 2037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9" name="Rectangle 2038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0" name="Oval 2039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1" name="Moon 2040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Rectangle 2041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Oval 2042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4" name="Moon 2043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5" name="Rectangle 2044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Oval 2045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7" name="Moon 2046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Rectangle 2047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Oval 2048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Moon 2049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Oval 2051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Moon 2052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Rectangle 205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Oval 205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Moon 205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Oval 2057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Moon 2058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2059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1" name="Oval 2060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Moon 2061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4" name="Oval 2063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Moon 2064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Oval 2066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Moon 2067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2068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Oval 2069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Moon 2070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Rectangle 2071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3" name="Oval 2072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Moon 2073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Oval 2075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Moon 2076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2077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9" name="Oval 2078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Moon 2079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Rectangle 2080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Oval 2081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Moon 2082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Oval 2084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Moon 2085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86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8" name="Oval 2087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Moon 2088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Rectangle 2089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Oval 2090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Moon 2091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Rectangle 2092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val 2093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Moon 2094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Rectangle 2095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Oval 2096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8" name="Moon 2097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Rectangle 2098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Oval 2099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Moon 2100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Rectangle 2101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Oval 2102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Moon 2103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Rectangle 2104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Oval 2105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Moon 2106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Rectangle 2107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Oval 2108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Moon 2109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Rectangle 2110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Oval 2111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Moon 2112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Rectangle 2113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Oval 2114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Moon 2115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Rectangle 2116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Oval 2117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Moon 2118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Rectangle 2119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Oval 2120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Moon 2121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Rectangle 2122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Oval 2123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Moon 2124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Rectangle 2125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Oval 2126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Moon 2127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Rectangle 2128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Oval 2129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Moon 2130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Rectangle 2131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Oval 2132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Moon 2133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Rectangle 2134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Oval 2135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Moon 2136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Rectangle 2137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Oval 2138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Moon 2139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Rectangle 2140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2" name="Oval 2141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Moon 2142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Rectangle 2143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5" name="Oval 2144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Moon 2145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Rectangle 2146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Oval 2147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Moon 2148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Rectangle 2149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Oval 2150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Moon 2151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Rectangle 2152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Oval 2153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Moon 2154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Rectangle 2155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Oval 2156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Moon 2157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Rectangle 2158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0" name="Oval 2159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Moon 2160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Rectangle 2161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Oval 2162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Moon 2163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Rectangle 2164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Oval 2165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Moon 2166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Rectangle 2167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Oval 2168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Moon 2169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Rectangle 2170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2" name="Oval 2171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3" name="Moon 2172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Rectangle 2173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5" name="Oval 2174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Moon 2175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Rectangle 2176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Oval 2177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Moon 2178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Rectangle 2179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Oval 2180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Moon 2181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84" name="Oval 218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Moon 218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Rectangle 218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Oval 218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Moon 218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Rectangle 2188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Oval 2189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Moon 2190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Rectangle 2191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Oval 2192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Moon 2193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Rectangle 2194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Oval 2195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Moon 2196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Rectangle 2197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Oval 2198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0" name="Moon 2199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Rectangle 2200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2" name="Oval 2201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Moon 2202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Rectangle 2203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5" name="Oval 2204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Moon 2205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Rectangle 2206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Oval 2207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Moon 2208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Rectangle 2209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Oval 2210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Moon 2211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Rectangle 2212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Oval 2213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Moon 2214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Rectangle 22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7" name="Oval 22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8" name="Moon 22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Rectangle 2218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0" name="Oval 2219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Moon 2220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Rectangle 2221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3" name="Oval 2222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Moon 2223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Rectangle 2224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6" name="Oval 2225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Moon 2226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Rectangle 2227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Oval 2228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0" name="Moon 2229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Rectangle 2230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Oval 2231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Moon 2232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Rectangle 2233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Oval 2234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Moon 2235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Rectangle 2236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Oval 2237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Moon 2238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Rectangle 2239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41" name="Oval 2240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Moon 2241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Rectangle 2242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Oval 2243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Moon 2244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Rectangle 2245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Oval 2246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Moon 2247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Rectangle 2248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Oval 2249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1" name="Moon 2250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Rectangle 2251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Oval 2252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Moon 2253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Rectangle 2254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Oval 2255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Moon 2256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Rectangle 2257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Oval 2258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Moon 2259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Rectangle 2260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Oval 2261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Moon 2262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Rectangle 2263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Oval 2264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Moon 2265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Rectangle 2266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Oval 2267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Moon 2268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Rectangle 2269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Oval 2270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2" name="Moon 2271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Rectangle 2272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Oval 2273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Moon 2274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Rectangle 2275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Oval 2276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Moon 2277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Rectangle 2278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Oval 2279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Moon 2280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Rectangle 2281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Oval 2282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Moon 2283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Rectangle 2284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Oval 2285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Moon 2286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Rectangle 2287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Oval 2288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Moon 2289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Rectangle 2290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2" name="Oval 2291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3" name="Moon 2292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4" name="Rectangle 2293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5" name="Oval 2294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6" name="Moon 2295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7" name="Rectangle 2296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8" name="Oval 2297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9" name="Moon 2298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0" name="Rectangle 2299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1" name="Oval 2300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2" name="Moon 2301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3" name="Rectangle 2302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4" name="Oval 2303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5" name="Moon 2304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6" name="Rectangle 2305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Oval 2306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Moon 2307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Rectangle 2308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10" name="Oval 2309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Moon 2310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Rectangle 2311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3" name="Oval 2312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4" name="Moon 2313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Rectangle 2314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Oval 2315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Moon 2316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8" name="Rectangle 2317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Oval 2318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Moon 2319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1" name="Rectangle 2320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Oval 2321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Moon 2322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Rectangle 2323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Oval 2324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Moon 2325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7" name="Rectangle 2326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8" name="Oval 2327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9" name="Moon 2328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0" name="Rectangle 2329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1" name="Oval 2330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2" name="Moon 2331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3" name="Rectangle 23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4" name="Oval 23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5" name="Moon 23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6" name="Rectangle 23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7" name="Oval 23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8" name="Moon 23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Rectangle 2338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Oval 2339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Moon 2340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2" name="Rectangle 2341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3" name="Oval 2342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4" name="Moon 2343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5" name="Rectangle 2344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6" name="Oval 2345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7" name="Moon 2346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8" name="Rectangle 2347"/>
          <p:cNvSpPr/>
          <p:nvPr userDrawn="1"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9" name="Oval 2348"/>
          <p:cNvSpPr/>
          <p:nvPr userDrawn="1"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0" name="Moon 2349"/>
          <p:cNvSpPr/>
          <p:nvPr userDrawn="1"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1" name="Rectangle 2350"/>
          <p:cNvSpPr/>
          <p:nvPr userDrawn="1"/>
        </p:nvSpPr>
        <p:spPr>
          <a:xfrm>
            <a:off x="723716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2" name="Oval 2351"/>
          <p:cNvSpPr/>
          <p:nvPr userDrawn="1"/>
        </p:nvSpPr>
        <p:spPr>
          <a:xfrm>
            <a:off x="730554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3" name="Moon 2352"/>
          <p:cNvSpPr/>
          <p:nvPr userDrawn="1"/>
        </p:nvSpPr>
        <p:spPr>
          <a:xfrm>
            <a:off x="730554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4" name="Rectangle 2353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" name="Oval 2354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" name="Moon 2355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" name="Rectangle 2356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" name="Oval 2357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" name="Moon 2358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Rectangle 2359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1" name="Oval 2360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Moon 2361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Rectangle 2362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4" name="Oval 2363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5" name="Moon 2364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6" name="Rectangle 2365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7" name="Oval 2366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" name="Moon 2367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" name="Rectangle 2368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" name="Oval 2369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" name="Moon 2370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" name="Rectangle 2371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3" name="Oval 2372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4" name="Moon 2373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5" name="Rectangle 2374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6" name="Oval 2375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7" name="Moon 2376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8" name="Rectangle 2377"/>
          <p:cNvSpPr/>
          <p:nvPr userDrawn="1"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9" name="Oval 2378"/>
          <p:cNvSpPr/>
          <p:nvPr userDrawn="1"/>
        </p:nvSpPr>
        <p:spPr>
          <a:xfrm>
            <a:off x="159199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Moon 2379"/>
          <p:cNvSpPr/>
          <p:nvPr userDrawn="1"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1" name="Rectangle 2380"/>
          <p:cNvSpPr/>
          <p:nvPr userDrawn="1"/>
        </p:nvSpPr>
        <p:spPr>
          <a:xfrm>
            <a:off x="7237167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82" name="Oval 2381"/>
          <p:cNvSpPr/>
          <p:nvPr userDrawn="1"/>
        </p:nvSpPr>
        <p:spPr>
          <a:xfrm>
            <a:off x="730554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Moon 2382"/>
          <p:cNvSpPr/>
          <p:nvPr userDrawn="1"/>
        </p:nvSpPr>
        <p:spPr>
          <a:xfrm>
            <a:off x="730554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4" name="Rectangle 2383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Oval 2384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6" name="Moon 2385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Rectangle 2386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Oval 2387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Moon 2388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Rectangle 2389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Oval 2390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Moon 2391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Rectangle 2392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4" name="Oval 2393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5" name="Moon 2394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Rectangle 239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97" name="Oval 239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Moon 239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9" name="Rectangle 239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0" name="Oval 239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1" name="Moon 240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2" name="Rectangle 240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3" name="Oval 240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4" name="Moon 240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5" name="Rectangle 240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" name="Oval 240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7" name="Moon 240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8" name="Rectangle 240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9" name="Oval 240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0" name="Moon 240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1" name="Rectangle 2410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2" name="Oval 2411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3" name="Moon 2412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4" name="Rectangle 2413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5" name="Oval 2414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6" name="Moon 2415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7" name="Rectangle 2416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8" name="Oval 2417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9" name="Moon 2418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0" name="Rectangle 2419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1" name="Oval 2420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2" name="Moon 2421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3" name="Rectangle 2422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4" name="Oval 2423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5" name="Moon 2424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6" name="Rectangle 242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7" name="Oval 242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8" name="Moon 242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9" name="Rectangle 242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0" name="Oval 242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1" name="Moon 243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2" name="Rectangle 243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3" name="Oval 243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4" name="Moon 243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5" name="Rectangle 2434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6" name="Oval 2435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7" name="Moon 2436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8" name="Rectangle 2437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9" name="Oval 2438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0" name="Moon 2439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1" name="Rectangle 2440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2" name="Oval 2441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3" name="Moon 2442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Rectangle 2443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5" name="Oval 2444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6" name="Moon 2445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" name="Rectangle 2446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8" name="Oval 2447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9" name="Moon 2448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0" name="Rectangle 2449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1" name="Oval 2450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2" name="Moon 2451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3" name="Rectangle 2452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4" name="Oval 2453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5" name="Moon 2454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6" name="Rectangle 2455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" name="Oval 2456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" name="Moon 2457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" name="Rectangle 2458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" name="Oval 2459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" name="Moon 2460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" name="Rectangle 2461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3" name="Oval 2462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4" name="Moon 2463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5" name="Rectangle 2464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6" name="Oval 2465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Moon 2466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Rectangle 2467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Oval 2468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Moon 2469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Rectangle 2470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Oval 2471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Moon 2472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4" name="Rectangle 2473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Oval 2474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Moon 2475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7" name="Rectangle 2476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Oval 2477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Moon 2478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0" name="Rectangle 2479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Oval 2480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Moon 2481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Rectangle 2482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4" name="Oval 2483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Moon 2484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Rectangle 2485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7" name="Oval 2486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Moon 2487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Rectangle 248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Oval 248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1" name="Moon 249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2" name="Rectangle 249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3" name="Oval 249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4" name="Moon 249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5" name="Rectangle 249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6" name="Oval 249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7" name="Moon 249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8" name="Rectangle 249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99" name="Oval 249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0" name="Moon 249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1" name="Rectangle 250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02" name="Oval 250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3" name="Moon 250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4" name="Rectangle 2503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5" name="Oval 2504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6" name="Moon 2505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7" name="Rectangle 2506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8" name="Oval 2507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9" name="Moon 2508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0" name="Rectangle 2509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1" name="Oval 2510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2" name="Moon 2511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3" name="Rectangle 2512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4" name="Oval 2513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Moon 2514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6" name="Rectangle 2515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7" name="Oval 2516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Moon 2517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" name="Rectangle 2518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0" name="Oval 2519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Moon 2520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2" name="Rectangle 2521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3" name="Oval 2522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Moon 2523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5" name="Rectangle 2524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6" name="Oval 2525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Moon 2526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8" name="Rectangle 2527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9" name="Oval 2528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Moon 2529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1" name="Rectangle 2530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2" name="Oval 2531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Moon 2532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4" name="Rectangle 2533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5" name="Oval 2534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6" name="Moon 2535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7" name="Rectangle 2536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8" name="Oval 2537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9" name="Moon 2538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0" name="Rectangle 2539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1" name="Oval 2540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2" name="Moon 2541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3" name="Rectangle 2542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4" name="Oval 2543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5" name="Moon 2544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6" name="Rectangle 2545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7" name="Oval 2546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8" name="Moon 2547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9" name="Rectangle 2548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0" name="Oval 2549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1" name="Moon 2550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2" name="Rectangle 2551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3" name="Oval 2552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4" name="Moon 2553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5" name="Rectangle 2554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6" name="Oval 2555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7" name="Moon 2556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8" name="Rectangle 2557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9" name="Oval 2558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" name="Moon 2559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" name="Rectangle 2560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" name="Oval 2561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3" name="Moon 2562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4" name="Rectangle 2563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5" name="Oval 2564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Moon 2565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Rectangle 2566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Oval 2567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Moon 2568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Rectangle 2569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Oval 2570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Moon 2571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Rectangle 2572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Oval 2573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Moon 2574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Rectangle 2575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Oval 2576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Moon 2577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9" name="Rectangle 2578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Oval 2579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Moon 2580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2" name="Rectangle 2581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3" name="Oval 2582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Moon 2583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Rectangle 2584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6" name="Oval 2585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7" name="Moon 2586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8" name="Rectangle 2587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9" name="Oval 2588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0" name="Moon 2589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1" name="Rectangle 2590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2" name="Oval 2591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3" name="Moon 2592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4" name="Rectangle 2593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95" name="Oval 2594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6" name="Moon 2595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7" name="Rectangle 2596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8" name="Oval 2597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9" name="Moon 2598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0" name="Rectangle 2599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1" name="Oval 2600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2" name="Moon 2601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3" name="Rectangle 2602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4" name="Oval 2603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5" name="Moon 2604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6" name="Rectangle 2605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7" name="Oval 2606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8" name="Moon 2607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9" name="Rectangle 2608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0" name="Oval 2609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1" name="Moon 2610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2" name="Rectangle 2611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3" name="Oval 2612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4" name="Moon 2613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5" name="Rectangle 2614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6" name="Oval 2615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7" name="Moon 2616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8" name="Rectangle 2617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9" name="Oval 2618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0" name="Moon 2619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1" name="Rectangle 2620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2" name="Oval 2621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3" name="Moon 2622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4" name="Rectangle 2623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5" name="Oval 2624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6" name="Moon 2625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7" name="Rectangle 2626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8" name="Oval 2627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9" name="Moon 2628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0" name="Rectangle 2629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1" name="Oval 2630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2" name="Moon 2631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3" name="Rectangle 2632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34" name="Oval 2633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Moon 2634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6" name="Rectangle 2635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7" name="Oval 2636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8" name="Moon 2637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9" name="Rectangle 263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0" name="Oval 263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1" name="Moon 264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2" name="Rectangle 264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3" name="Oval 264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4" name="Moon 264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5" name="Rectangle 264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6" name="Oval 264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7" name="Moon 264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8" name="Rectangle 264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9" name="Oval 264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0" name="Moon 264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1" name="Rectangle 265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2" name="Oval 265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3" name="Moon 265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4" name="Rectangle 265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5" name="Oval 265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6" name="Moon 265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7" name="Rectangle 265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8" name="Oval 265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Moon 265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Rectangle 265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Oval 266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Moon 266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Rectangle 266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" name="Oval 266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5" name="Moon 266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6" name="Rectangle 266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7" name="Oval 266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8" name="Moon 266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9" name="Rectangle 266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0" name="Oval 266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1" name="Moon 267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2" name="Rectangle 267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3" name="Oval 267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4" name="Moon 267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5" name="Rectangle 267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Oval 267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7" name="Moon 267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8" name="Rectangle 267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9" name="Oval 267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Moon 267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Rectangle 268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Oval 268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Moon 268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4" name="Rectangle 268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Oval 268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Moon 268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7" name="Rectangle 268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Oval 268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Moon 268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Rectangle 268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Oval 269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2" name="Moon 269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" name="Rectangle 269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4" name="Oval 269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5" name="Moon 269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6" name="Rectangle 269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7" name="Oval 269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8" name="Moon 269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9" name="Rectangle 269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Oval 269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1" name="Moon 270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2" name="Rectangle 270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3" name="Oval 270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4" name="Moon 270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5" name="Rectangle 270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6" name="Oval 270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7" name="Moon 270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8" name="Rectangle 270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9" name="Oval 270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0" name="Moon 270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1" name="Rectangle 271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2" name="Oval 271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3" name="Moon 271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4" name="Rectangle 2713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5" name="Oval 2714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6" name="Moon 2715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7" name="Rectangle 2716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8" name="Oval 2717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9" name="Moon 2718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0" name="Rectangle 2719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1" name="Oval 2720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2" name="Moon 2721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3" name="Rectangle 2722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4" name="Oval 2723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5" name="Moon 2724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6" name="Rectangle 2725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27" name="Oval 2726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8" name="Moon 2727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9" name="Rectangle 2728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30" name="Oval 2729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1" name="Moon 2730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2" name="Rectangle 2731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3" name="Oval 2732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4" name="Moon 2733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5" name="Rectangle 273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6" name="Oval 273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7" name="Moon 273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676" y="1531403"/>
            <a:ext cx="5332648" cy="1978560"/>
          </a:xfrm>
        </p:spPr>
        <p:txBody>
          <a:bodyPr anchor="b"/>
          <a:lstStyle>
            <a:lvl1pPr algn="ctr"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676" y="3602038"/>
            <a:ext cx="5332648" cy="173006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3247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0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3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4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75" name="Rectangle 77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Oval 144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Moon 144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4" name="Rectangle 144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Oval 144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Moon 144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Rectangle 144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8" name="Oval 144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Moon 144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Rectangle 144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1" name="Oval 145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Moon 145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Rectangle 1452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Oval 1453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Moon 1454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Rectangle 1455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Oval 1456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Moon 1457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Rectangle 1458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Oval 1459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Moon 1460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Rectangle 1461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Oval 1462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Moon 1463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Rectangle 1464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Oval 1465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Moon 1466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Rectangle 1467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Oval 1468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Moon 1469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Rectangle 1470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Oval 1471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Moon 1472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Rectangle 1473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Oval 1474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Moon 1475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Rectangle 1476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Oval 1477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Moon 1478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Rectangle 1479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Oval 1480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Moon 1481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Rectangle 1482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Oval 1483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Moon 1484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Rectangle 1485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Oval 1486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Moon 1487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Oval 1489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Moon 1490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Oval 1492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Moon 1493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Rectangle 1494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Oval 1495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Moon 1496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Rectangle 1497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Oval 1498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Moon 1499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Rectangle 1500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Oval 1501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Moon 1502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Rectangle 1503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5" name="Oval 1504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Moon 1505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Rectangle 1506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8" name="Oval 1507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Moon 1508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Rectangle 1509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Oval 1510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Moon 1511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Rectangle 151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Oval 151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Moon 151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Rectangle 151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Oval 151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Moon 151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Rectangle 151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0" name="Oval 151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Moon 152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Rectangle 152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3" name="Oval 152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Moon 152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Rectangle 1524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Oval 1525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Moon 1526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Rectangle 1527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Oval 1528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Moon 1529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Rectangle 1530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Oval 1531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Moon 1532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Rectangle 1533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Oval 1534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Moon 1535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Rectangle 1536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Oval 1537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Moon 1538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Rectangle 1539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Oval 1540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Moon 1541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Rectangle 1542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Oval 1543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Moon 1544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Rectangle 1545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Oval 1546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Moon 1547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Rectangle 1548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Oval 1549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Moon 1550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Rectangle 1551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Oval 1552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Moon 1553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Rectangle 1554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Oval 1555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Moon 1556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Rectangle 1557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Oval 1558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Moon 1559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Rectangle 1560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Oval 1561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Moon 1562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Rectangle 1563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Oval 1564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Moon 1565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Rectangle 1566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Oval 1567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Moon 1568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Rectangle 1569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Oval 1570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Moon 1571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Rectangle 1572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Oval 1573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Moon 1574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Rectangle 1575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Oval 1576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Moon 1577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Rectangle 1578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Oval 1579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Moon 1580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Rectangle 1581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Oval 1582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Moon 1583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Rectangle 158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Oval 158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Moon 158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Rectangle 158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Oval 158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Moon 158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Rectangle 15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Oval 15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Moon 15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Rectangle 15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Oval 15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Moon 15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Rectangle 1596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Oval 1597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Moon 1598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Rectangle 1599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Oval 1600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Moon 1601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Rectangle 1602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4" name="Oval 1603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Moon 1604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Rectangle 1605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7" name="Oval 1606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8" name="Moon 1607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Rectangle 1608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Oval 1609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Moon 1610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Rectangle 1611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Oval 1612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Moon 1613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Rectangle 1614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16" name="Oval 1615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Moon 1616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Rectangle 1617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Oval 1618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Moon 1619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Rectangle 1620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Oval 1621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Moon 1622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Rectangle 1623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Oval 1624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Moon 1625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Rectangle 1626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Oval 1627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Moon 1628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Rectangle 1629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1" name="Oval 1630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Moon 1631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Rectangle 1632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Oval 1633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Moon 1634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Rectangle 1635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Oval 1636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Moon 1637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Rectangle 1638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Oval 1639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Moon 1640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Rectangle 1641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Oval 1642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Moon 1643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Rectangle 1644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Oval 1645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Moon 1646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Rectangle 1647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Oval 1648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Moon 1649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Rectangle 1650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Oval 1735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Moon 1736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Rectangle 1737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39" name="Oval 1738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Moon 1739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Rectangle 174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Oval 174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Moon 174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Rectangle 174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Oval 174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Moon 174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Rectangle 174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Oval 174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Moon 174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Rectangle 174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Oval 175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Moon 175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Rectangle 1752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Oval 1753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Moon 1754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Rectangle 1755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Oval 1756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Moon 1757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Rectangle 1758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0" name="Oval 1759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Moon 1760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Rectangle 1761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3" name="Oval 1762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Moon 1763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Rectangle 1764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Oval 1765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Moon 1766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Rectangle 1767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9" name="Oval 1768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Moon 1769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Rectangle 1770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73" name="Oval 1772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Moon 1773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Rectangle 1774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Oval 1775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Moon 1776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Rectangle 1777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Oval 1778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Moon 1779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Rectangle 1780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Oval 1781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Moon 1782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Rectangle 1783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5" name="Oval 1784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Moon 1785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Rectangle 1786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Oval 1787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Moon 1788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Rectangle 1789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Oval 1790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Moon 1791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Rectangle 1792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Oval 1793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Moon 1794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Rectangle 1795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Oval 1796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Moon 1797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Rectangle 1798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Oval 1799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Moon 1800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Rectangle 1801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3" name="Oval 1802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Moon 1803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Rectangle 1804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Oval 1805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Moon 1806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Rectangle 1807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Oval 1808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Moon 1809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Rectangle 1810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2" name="Oval 1811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Moon 1812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Rectangle 1813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Oval 1814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Moon 1815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7" name="Rectangle 1816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8" name="Oval 1817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Moon 1818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58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283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5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91" name="Rectangle 390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GO - Title Slide 4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Rectangle 1011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Rectangle 1206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Oval 1207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Moon 1208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Rectangle 1209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1" name="Oval 1210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Moon 1211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Rectangle 1212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4" name="Oval 1213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Moon 1214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Rectangle 1215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Oval 1216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Moon 1217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Rectangle 1218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Oval 1219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Moon 1220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Rectangle 1221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Oval 1222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Moon 1223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Rectangle 122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Oval 122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Moon 122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Oval 122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Moon 122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Rectangle 1230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Oval 1231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Moon 1232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Rectangle 1233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5" name="Oval 1234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Moon 1235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Rectangle 1236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8" name="Oval 1237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Moon 1238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Rectangle 1239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Oval 1240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Moon 1241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Oval 1243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Moon 1244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Rectangle 1245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7" name="Oval 1246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Moon 1247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Rectangle 1248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0" name="Oval 1249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Moon 1250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Rectangle 1251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3" name="Oval 1252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Moon 1253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Rectangle 1254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Oval 1255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Moon 1256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Rectangle 1257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Oval 1258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Moon 1259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Rectangle 1260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62" name="Oval 1261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Moon 1262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Rectangle 1263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Oval 1264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Moon 1270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Rectangle 1271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Oval 1272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Moon 1273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Rectangle 1274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Oval 1275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Moon 1276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Rectangle 1277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Oval 1278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Moon 1279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Rectangle 1280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val 1281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Moon 1282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Rectangle 1283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Oval 1284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Moon 1285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Rectangle 1286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Oval 1287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Moon 1288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Rectangle 1289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Oval 1290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Moon 1291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Rectangle 1292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Oval 1293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Moon 1294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Rectangle 1295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Oval 1296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Moon 1297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Rectangle 1298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Moon 1300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Rectangle 1301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Oval 1302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Moon 1303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Rectangle 1304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Oval 1305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Moon 1306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Rectangle 1307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Oval 1308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Moon 1309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Rectangle 1310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Oval 1311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Moon 1312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Rectangle 1313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Oval 1314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Moon 1315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Rectangle 1316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Oval 1317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Moon 1318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Rectangle 1319"/>
          <p:cNvSpPr/>
          <p:nvPr userDrawn="1"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Oval 1320"/>
          <p:cNvSpPr/>
          <p:nvPr userDrawn="1"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Moon 1321"/>
          <p:cNvSpPr/>
          <p:nvPr userDrawn="1"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Rectangle 1322"/>
          <p:cNvSpPr/>
          <p:nvPr userDrawn="1"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Oval 1323"/>
          <p:cNvSpPr/>
          <p:nvPr userDrawn="1"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Moon 1324"/>
          <p:cNvSpPr/>
          <p:nvPr userDrawn="1"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Rectangle 1325"/>
          <p:cNvSpPr/>
          <p:nvPr userDrawn="1"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Oval 1326"/>
          <p:cNvSpPr/>
          <p:nvPr userDrawn="1"/>
        </p:nvSpPr>
        <p:spPr>
          <a:xfrm>
            <a:off x="273470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Moon 1327"/>
          <p:cNvSpPr/>
          <p:nvPr userDrawn="1"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Rectangle 1328"/>
          <p:cNvSpPr/>
          <p:nvPr userDrawn="1"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Oval 1329"/>
          <p:cNvSpPr/>
          <p:nvPr userDrawn="1"/>
        </p:nvSpPr>
        <p:spPr>
          <a:xfrm>
            <a:off x="311560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Moon 1330"/>
          <p:cNvSpPr/>
          <p:nvPr userDrawn="1"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Rectangle 1331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Oval 1332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Moon 1333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Rectangle 1334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Oval 1335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Moon 1336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Rectangle 1337"/>
          <p:cNvSpPr/>
          <p:nvPr userDrawn="1"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9" name="Oval 1338"/>
          <p:cNvSpPr/>
          <p:nvPr userDrawn="1"/>
        </p:nvSpPr>
        <p:spPr>
          <a:xfrm>
            <a:off x="425831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Moon 1345"/>
          <p:cNvSpPr/>
          <p:nvPr userDrawn="1"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Rectangle 1346"/>
          <p:cNvSpPr/>
          <p:nvPr userDrawn="1"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Oval 1347"/>
          <p:cNvSpPr/>
          <p:nvPr userDrawn="1"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Moon 1348"/>
          <p:cNvSpPr/>
          <p:nvPr userDrawn="1"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Rectangle 1349"/>
          <p:cNvSpPr/>
          <p:nvPr userDrawn="1"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Oval 1350"/>
          <p:cNvSpPr/>
          <p:nvPr userDrawn="1"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Moon 1351"/>
          <p:cNvSpPr/>
          <p:nvPr userDrawn="1"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Rectangle 1352"/>
          <p:cNvSpPr/>
          <p:nvPr userDrawn="1"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Oval 1353"/>
          <p:cNvSpPr/>
          <p:nvPr userDrawn="1"/>
        </p:nvSpPr>
        <p:spPr>
          <a:xfrm>
            <a:off x="540102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Moon 1354"/>
          <p:cNvSpPr/>
          <p:nvPr userDrawn="1"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Rectangle 1355"/>
          <p:cNvSpPr/>
          <p:nvPr userDrawn="1"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Oval 1356"/>
          <p:cNvSpPr/>
          <p:nvPr userDrawn="1"/>
        </p:nvSpPr>
        <p:spPr>
          <a:xfrm>
            <a:off x="578192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Moon 1357"/>
          <p:cNvSpPr/>
          <p:nvPr userDrawn="1"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Rectangle 1358"/>
          <p:cNvSpPr/>
          <p:nvPr userDrawn="1"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Oval 1359"/>
          <p:cNvSpPr/>
          <p:nvPr userDrawn="1"/>
        </p:nvSpPr>
        <p:spPr>
          <a:xfrm>
            <a:off x="616283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Moon 1360"/>
          <p:cNvSpPr/>
          <p:nvPr userDrawn="1"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2" name="Rectangle 1361"/>
          <p:cNvSpPr/>
          <p:nvPr userDrawn="1"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Oval 1362"/>
          <p:cNvSpPr/>
          <p:nvPr userDrawn="1"/>
        </p:nvSpPr>
        <p:spPr>
          <a:xfrm>
            <a:off x="654373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Moon 1363"/>
          <p:cNvSpPr/>
          <p:nvPr userDrawn="1"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Rectangle 1364"/>
          <p:cNvSpPr/>
          <p:nvPr userDrawn="1"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Oval 1365"/>
          <p:cNvSpPr/>
          <p:nvPr userDrawn="1"/>
        </p:nvSpPr>
        <p:spPr>
          <a:xfrm>
            <a:off x="692463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Moon 1366"/>
          <p:cNvSpPr/>
          <p:nvPr userDrawn="1"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8" name="Rectangle 1367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9" name="Oval 1368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Moon 1369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1" name="Rectangle 1370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2" name="Oval 1371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Moon 1372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Rectangle 1373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Oval 1374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Moon 1375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Rectangle 13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Oval 13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Moon 13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Rectangle 13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Oval 13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Moon 13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Rectangle 13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Oval 13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Moon 13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Rectangle 13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7" name="Oval 13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Moon 13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Rectangle 1388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Oval 1389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Moon 1390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Rectangle 1391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Oval 1392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Moon 1393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Rectangle 1394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Oval 1395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Moon 1396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Rectangle 1397"/>
          <p:cNvSpPr/>
          <p:nvPr userDrawn="1"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9" name="Oval 1398"/>
          <p:cNvSpPr/>
          <p:nvPr userDrawn="1"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Moon 1399"/>
          <p:cNvSpPr/>
          <p:nvPr userDrawn="1"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Rectangle 1400"/>
          <p:cNvSpPr/>
          <p:nvPr userDrawn="1"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Oval 1401"/>
          <p:cNvSpPr/>
          <p:nvPr userDrawn="1"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Moon 1402"/>
          <p:cNvSpPr/>
          <p:nvPr userDrawn="1"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Rectangle 1403"/>
          <p:cNvSpPr/>
          <p:nvPr userDrawn="1"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Oval 1404"/>
          <p:cNvSpPr/>
          <p:nvPr userDrawn="1"/>
        </p:nvSpPr>
        <p:spPr>
          <a:xfrm>
            <a:off x="273470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Moon 1405"/>
          <p:cNvSpPr/>
          <p:nvPr userDrawn="1"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Rectangle 1406"/>
          <p:cNvSpPr/>
          <p:nvPr userDrawn="1"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Oval 1407"/>
          <p:cNvSpPr/>
          <p:nvPr userDrawn="1"/>
        </p:nvSpPr>
        <p:spPr>
          <a:xfrm>
            <a:off x="311560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Moon 1408"/>
          <p:cNvSpPr/>
          <p:nvPr userDrawn="1"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0" name="Rectangle 1409"/>
          <p:cNvSpPr/>
          <p:nvPr userDrawn="1"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Oval 1410"/>
          <p:cNvSpPr/>
          <p:nvPr userDrawn="1"/>
        </p:nvSpPr>
        <p:spPr>
          <a:xfrm>
            <a:off x="349650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Moon 1411"/>
          <p:cNvSpPr/>
          <p:nvPr userDrawn="1"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3" name="Rectangle 1412"/>
          <p:cNvSpPr/>
          <p:nvPr userDrawn="1"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Oval 1413"/>
          <p:cNvSpPr/>
          <p:nvPr userDrawn="1"/>
        </p:nvSpPr>
        <p:spPr>
          <a:xfrm>
            <a:off x="387741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Moon 1414"/>
          <p:cNvSpPr/>
          <p:nvPr userDrawn="1"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Rectangle 1415"/>
          <p:cNvSpPr/>
          <p:nvPr userDrawn="1"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Oval 1416"/>
          <p:cNvSpPr/>
          <p:nvPr userDrawn="1"/>
        </p:nvSpPr>
        <p:spPr>
          <a:xfrm>
            <a:off x="425831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Moon 1417"/>
          <p:cNvSpPr/>
          <p:nvPr userDrawn="1"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Rectangle 1418"/>
          <p:cNvSpPr/>
          <p:nvPr userDrawn="1"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20" name="Oval 1419"/>
          <p:cNvSpPr/>
          <p:nvPr userDrawn="1"/>
        </p:nvSpPr>
        <p:spPr>
          <a:xfrm>
            <a:off x="463921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Moon 1420"/>
          <p:cNvSpPr/>
          <p:nvPr userDrawn="1"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Rectangle 1421"/>
          <p:cNvSpPr/>
          <p:nvPr userDrawn="1"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Oval 1422"/>
          <p:cNvSpPr/>
          <p:nvPr userDrawn="1"/>
        </p:nvSpPr>
        <p:spPr>
          <a:xfrm>
            <a:off x="502012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Moon 1423"/>
          <p:cNvSpPr/>
          <p:nvPr userDrawn="1"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Rectangle 1424"/>
          <p:cNvSpPr/>
          <p:nvPr userDrawn="1"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Oval 1425"/>
          <p:cNvSpPr/>
          <p:nvPr userDrawn="1"/>
        </p:nvSpPr>
        <p:spPr>
          <a:xfrm>
            <a:off x="540102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Moon 1426"/>
          <p:cNvSpPr/>
          <p:nvPr userDrawn="1"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Rectangle 1427"/>
          <p:cNvSpPr/>
          <p:nvPr userDrawn="1"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Oval 1428"/>
          <p:cNvSpPr/>
          <p:nvPr userDrawn="1"/>
        </p:nvSpPr>
        <p:spPr>
          <a:xfrm>
            <a:off x="578192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Moon 1429"/>
          <p:cNvSpPr/>
          <p:nvPr userDrawn="1"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Rectangle 1430"/>
          <p:cNvSpPr/>
          <p:nvPr userDrawn="1"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Oval 1431"/>
          <p:cNvSpPr/>
          <p:nvPr userDrawn="1"/>
        </p:nvSpPr>
        <p:spPr>
          <a:xfrm>
            <a:off x="616283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Moon 1432"/>
          <p:cNvSpPr/>
          <p:nvPr userDrawn="1"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Rectangle 1433"/>
          <p:cNvSpPr/>
          <p:nvPr userDrawn="1"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Oval 1434"/>
          <p:cNvSpPr/>
          <p:nvPr userDrawn="1"/>
        </p:nvSpPr>
        <p:spPr>
          <a:xfrm>
            <a:off x="654373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Moon 1435"/>
          <p:cNvSpPr/>
          <p:nvPr userDrawn="1"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Rectangle 1436"/>
          <p:cNvSpPr/>
          <p:nvPr userDrawn="1"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Oval 1437"/>
          <p:cNvSpPr/>
          <p:nvPr userDrawn="1"/>
        </p:nvSpPr>
        <p:spPr>
          <a:xfrm>
            <a:off x="692463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Moon 1438"/>
          <p:cNvSpPr/>
          <p:nvPr userDrawn="1"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Rectangle 1439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1" name="Oval 1440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Moon 1441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Rectangle 1442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4" name="Oval 1443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Moon 1444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Rectangle 1445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Oval 1446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Moon 1447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Rectangle 144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Oval 144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Moon 145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Rectangle 145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3" name="Oval 145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Moon 145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Rectangle 145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val 145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Moon 145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Rectangle 145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Oval 145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Moon 145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Rectangle 1460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Oval 1461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Moon 1462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Rectangle 1463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Oval 1464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Moon 1465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Rectangle 1466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Oval 1467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Moon 1468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Rectangle 1469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Oval 1470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Moon 1471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Rectangle 1472"/>
          <p:cNvSpPr/>
          <p:nvPr userDrawn="1"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Oval 1473"/>
          <p:cNvSpPr/>
          <p:nvPr userDrawn="1"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Moon 1474"/>
          <p:cNvSpPr/>
          <p:nvPr userDrawn="1"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Rectangle 1475"/>
          <p:cNvSpPr/>
          <p:nvPr userDrawn="1"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Oval 1476"/>
          <p:cNvSpPr/>
          <p:nvPr userDrawn="1"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Moon 1477"/>
          <p:cNvSpPr/>
          <p:nvPr userDrawn="1"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Rectangle 1478"/>
          <p:cNvSpPr/>
          <p:nvPr userDrawn="1"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Oval 1479"/>
          <p:cNvSpPr/>
          <p:nvPr userDrawn="1"/>
        </p:nvSpPr>
        <p:spPr>
          <a:xfrm>
            <a:off x="311560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Moon 1480"/>
          <p:cNvSpPr/>
          <p:nvPr userDrawn="1"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Rectangle 1481"/>
          <p:cNvSpPr/>
          <p:nvPr userDrawn="1"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Oval 1482"/>
          <p:cNvSpPr/>
          <p:nvPr userDrawn="1"/>
        </p:nvSpPr>
        <p:spPr>
          <a:xfrm>
            <a:off x="349650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Moon 1483"/>
          <p:cNvSpPr/>
          <p:nvPr userDrawn="1"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Rectangle 1484"/>
          <p:cNvSpPr/>
          <p:nvPr userDrawn="1"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Oval 1485"/>
          <p:cNvSpPr/>
          <p:nvPr userDrawn="1"/>
        </p:nvSpPr>
        <p:spPr>
          <a:xfrm>
            <a:off x="387741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Moon 1486"/>
          <p:cNvSpPr/>
          <p:nvPr userDrawn="1"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Rectangle 1487"/>
          <p:cNvSpPr/>
          <p:nvPr userDrawn="1"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Oval 1488"/>
          <p:cNvSpPr/>
          <p:nvPr userDrawn="1"/>
        </p:nvSpPr>
        <p:spPr>
          <a:xfrm>
            <a:off x="425831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Moon 1489"/>
          <p:cNvSpPr/>
          <p:nvPr userDrawn="1"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 userDrawn="1"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Oval 1491"/>
          <p:cNvSpPr/>
          <p:nvPr userDrawn="1"/>
        </p:nvSpPr>
        <p:spPr>
          <a:xfrm>
            <a:off x="463921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Moon 1492"/>
          <p:cNvSpPr/>
          <p:nvPr userDrawn="1"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Rectangle 1493"/>
          <p:cNvSpPr/>
          <p:nvPr userDrawn="1"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5" name="Oval 1494"/>
          <p:cNvSpPr/>
          <p:nvPr userDrawn="1"/>
        </p:nvSpPr>
        <p:spPr>
          <a:xfrm>
            <a:off x="502012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Moon 1495"/>
          <p:cNvSpPr/>
          <p:nvPr userDrawn="1"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Rectangle 1496"/>
          <p:cNvSpPr/>
          <p:nvPr userDrawn="1"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8" name="Oval 1497"/>
          <p:cNvSpPr/>
          <p:nvPr userDrawn="1"/>
        </p:nvSpPr>
        <p:spPr>
          <a:xfrm>
            <a:off x="540102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Moon 1498"/>
          <p:cNvSpPr/>
          <p:nvPr userDrawn="1"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Rectangle 1499"/>
          <p:cNvSpPr/>
          <p:nvPr userDrawn="1"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Oval 1500"/>
          <p:cNvSpPr/>
          <p:nvPr userDrawn="1"/>
        </p:nvSpPr>
        <p:spPr>
          <a:xfrm>
            <a:off x="578192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Moon 1501"/>
          <p:cNvSpPr/>
          <p:nvPr userDrawn="1"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Rectangle 1502"/>
          <p:cNvSpPr/>
          <p:nvPr userDrawn="1"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Oval 1503"/>
          <p:cNvSpPr/>
          <p:nvPr userDrawn="1"/>
        </p:nvSpPr>
        <p:spPr>
          <a:xfrm>
            <a:off x="616283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Moon 1546"/>
          <p:cNvSpPr/>
          <p:nvPr userDrawn="1"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Rectangle 1547"/>
          <p:cNvSpPr/>
          <p:nvPr userDrawn="1"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Oval 1548"/>
          <p:cNvSpPr/>
          <p:nvPr userDrawn="1"/>
        </p:nvSpPr>
        <p:spPr>
          <a:xfrm>
            <a:off x="654373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Moon 1549"/>
          <p:cNvSpPr/>
          <p:nvPr userDrawn="1"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Rectangle 1550"/>
          <p:cNvSpPr/>
          <p:nvPr userDrawn="1"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Oval 1551"/>
          <p:cNvSpPr/>
          <p:nvPr userDrawn="1"/>
        </p:nvSpPr>
        <p:spPr>
          <a:xfrm>
            <a:off x="692463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Moon 1552"/>
          <p:cNvSpPr/>
          <p:nvPr userDrawn="1"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Rectangle 1553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5" name="Oval 1554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Moon 1555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Rectangle 1556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8" name="Oval 1557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Moon 1558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Rectangle 1559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Oval 1560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Moon 1561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Rectangle 1562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Oval 1563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Moon 1564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Rectangle 1565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Oval 1566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Moon 1567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Rectangle 156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0" name="Oval 156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Moon 157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Rectangle 157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3" name="Oval 157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Moon 157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Rectangle 1574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6" name="Oval 1575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Moon 1576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Rectangle 1577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9" name="Oval 1578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Moon 1579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Rectangle 1580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Oval 1581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Moon 1582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Rectangle 1583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Oval 1584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Moon 1585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Rectangle 1586"/>
          <p:cNvSpPr/>
          <p:nvPr userDrawn="1"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Oval 1587"/>
          <p:cNvSpPr/>
          <p:nvPr userDrawn="1"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Moon 1588"/>
          <p:cNvSpPr/>
          <p:nvPr userDrawn="1"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Rectangle 1589"/>
          <p:cNvSpPr/>
          <p:nvPr userDrawn="1"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Oval 1590"/>
          <p:cNvSpPr/>
          <p:nvPr userDrawn="1"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Moon 1591"/>
          <p:cNvSpPr/>
          <p:nvPr userDrawn="1"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Rectangle 1592"/>
          <p:cNvSpPr/>
          <p:nvPr userDrawn="1"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Oval 1593"/>
          <p:cNvSpPr/>
          <p:nvPr userDrawn="1"/>
        </p:nvSpPr>
        <p:spPr>
          <a:xfrm>
            <a:off x="311560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Moon 1594"/>
          <p:cNvSpPr/>
          <p:nvPr userDrawn="1"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Rectangle 1613"/>
          <p:cNvSpPr/>
          <p:nvPr userDrawn="1"/>
        </p:nvSpPr>
        <p:spPr>
          <a:xfrm>
            <a:off x="5713553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Oval 1614"/>
          <p:cNvSpPr/>
          <p:nvPr userDrawn="1"/>
        </p:nvSpPr>
        <p:spPr>
          <a:xfrm>
            <a:off x="578192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6" name="Moon 1615"/>
          <p:cNvSpPr/>
          <p:nvPr userDrawn="1"/>
        </p:nvSpPr>
        <p:spPr>
          <a:xfrm>
            <a:off x="578192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Rectangle 1616"/>
          <p:cNvSpPr/>
          <p:nvPr userDrawn="1"/>
        </p:nvSpPr>
        <p:spPr>
          <a:xfrm>
            <a:off x="6094456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Oval 1617"/>
          <p:cNvSpPr/>
          <p:nvPr userDrawn="1"/>
        </p:nvSpPr>
        <p:spPr>
          <a:xfrm>
            <a:off x="6162832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Moon 1618"/>
          <p:cNvSpPr/>
          <p:nvPr userDrawn="1"/>
        </p:nvSpPr>
        <p:spPr>
          <a:xfrm>
            <a:off x="616283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Rectangle 1619"/>
          <p:cNvSpPr/>
          <p:nvPr userDrawn="1"/>
        </p:nvSpPr>
        <p:spPr>
          <a:xfrm>
            <a:off x="6475360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Oval 1620"/>
          <p:cNvSpPr/>
          <p:nvPr userDrawn="1"/>
        </p:nvSpPr>
        <p:spPr>
          <a:xfrm>
            <a:off x="654373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Moon 1621"/>
          <p:cNvSpPr/>
          <p:nvPr userDrawn="1"/>
        </p:nvSpPr>
        <p:spPr>
          <a:xfrm>
            <a:off x="654373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Rectangle 1622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Oval 1623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Moon 1624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Rectangle 1625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Oval 1626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Moon 1627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Rectangle 1628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Oval 1629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Moon 1630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Rectangle 1631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Oval 1632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Moon 1633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Rectangle 1634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6" name="Oval 1635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Moon 1636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Rectangle 163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Oval 163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Moon 163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Rectangle 164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Oval 164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Moon 164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Rectangle 1643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Oval 1644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Moon 1645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Rectangle 1646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Oval 1647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Moon 1648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Rectangle 1649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Oval 1650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Moon 1651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Rectangle 1652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Oval 1653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Moon 1654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Rectangle 1655"/>
          <p:cNvSpPr/>
          <p:nvPr userDrawn="1"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Oval 1656"/>
          <p:cNvSpPr/>
          <p:nvPr userDrawn="1"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Moon 1657"/>
          <p:cNvSpPr/>
          <p:nvPr userDrawn="1"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Rectangle 1658"/>
          <p:cNvSpPr/>
          <p:nvPr userDrawn="1"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Oval 1659"/>
          <p:cNvSpPr/>
          <p:nvPr userDrawn="1"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Moon 1660"/>
          <p:cNvSpPr/>
          <p:nvPr userDrawn="1"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Rectangle 1661"/>
          <p:cNvSpPr/>
          <p:nvPr userDrawn="1"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Oval 1662"/>
          <p:cNvSpPr/>
          <p:nvPr userDrawn="1"/>
        </p:nvSpPr>
        <p:spPr>
          <a:xfrm>
            <a:off x="273470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Moon 1663"/>
          <p:cNvSpPr/>
          <p:nvPr userDrawn="1"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Rectangle 1688"/>
          <p:cNvSpPr/>
          <p:nvPr userDrawn="1"/>
        </p:nvSpPr>
        <p:spPr>
          <a:xfrm>
            <a:off x="6094456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Oval 1689"/>
          <p:cNvSpPr/>
          <p:nvPr userDrawn="1"/>
        </p:nvSpPr>
        <p:spPr>
          <a:xfrm>
            <a:off x="6162832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Moon 1690"/>
          <p:cNvSpPr/>
          <p:nvPr userDrawn="1"/>
        </p:nvSpPr>
        <p:spPr>
          <a:xfrm>
            <a:off x="616283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Rectangle 1691"/>
          <p:cNvSpPr/>
          <p:nvPr userDrawn="1"/>
        </p:nvSpPr>
        <p:spPr>
          <a:xfrm>
            <a:off x="6475360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Oval 1692"/>
          <p:cNvSpPr/>
          <p:nvPr userDrawn="1"/>
        </p:nvSpPr>
        <p:spPr>
          <a:xfrm>
            <a:off x="654373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Moon 1693"/>
          <p:cNvSpPr/>
          <p:nvPr userDrawn="1"/>
        </p:nvSpPr>
        <p:spPr>
          <a:xfrm>
            <a:off x="654373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Rectangle 169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Oval 169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Moon 169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Rectangle 1697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Oval 1698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Moon 1699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Rectangle 1700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Oval 1701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Moon 1702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Rectangle 1703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Oval 1704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Moon 1705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7" name="Rectangle 1706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Oval 1707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Moon 1708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Rectangle 1709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Oval 1710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Moon 1711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Rectangle 1712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Oval 1713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Moon 1714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6" name="Rectangle 1715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Oval 1716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Moon 1717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9" name="Rectangle 1718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Oval 1719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Moon 1720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Rectangle 1721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Oval 1722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Moon 1723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Rectangle 1724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Oval 1725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Moon 1726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8" name="Rectangle 1727"/>
          <p:cNvSpPr/>
          <p:nvPr userDrawn="1"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Oval 1728"/>
          <p:cNvSpPr/>
          <p:nvPr userDrawn="1"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Moon 1729"/>
          <p:cNvSpPr/>
          <p:nvPr userDrawn="1"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Rectangle 1769"/>
          <p:cNvSpPr/>
          <p:nvPr userDrawn="1"/>
        </p:nvSpPr>
        <p:spPr>
          <a:xfrm>
            <a:off x="6856263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Oval 1770"/>
          <p:cNvSpPr/>
          <p:nvPr userDrawn="1"/>
        </p:nvSpPr>
        <p:spPr>
          <a:xfrm>
            <a:off x="6924639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Moon 1771"/>
          <p:cNvSpPr/>
          <p:nvPr userDrawn="1"/>
        </p:nvSpPr>
        <p:spPr>
          <a:xfrm>
            <a:off x="692463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3" name="Rectangle 1772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Oval 1773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Moon 1774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Rectangle 1775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Oval 1776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Moon 1777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Rectangle 1778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Oval 1779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Moon 1780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Rectangle 1781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3" name="Oval 1782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Moon 1783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5" name="Rectangle 1784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6" name="Oval 1785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Moon 1786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Rectangle 1787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Oval 1788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Moon 1789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Rectangle 1790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2" name="Oval 1791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Moon 1792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Rectangle 1793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Oval 1794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Moon 1795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Rectangle 1796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Oval 1797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Moon 1798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Rectangle 1799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Oval 1800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Moon 1801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Rectangle 1844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Oval 1845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Moon 1846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Rectangle 1847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Oval 1848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Moon 1849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Rectangle 1850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Oval 1851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Moon 1852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Rectangle 1853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5" name="Oval 1854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Moon 1855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7" name="Rectangle 1856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8" name="Oval 1857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Moon 1858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Rectangle 1859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Oval 1860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Moon 1861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Rectangle 1862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Oval 1863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5" name="Moon 1864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Rectangle 1865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7" name="Oval 1866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8" name="Moon 1867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9" name="Rectangle 1868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0" name="Oval 1869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1" name="Moon 1870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Rectangle 2466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Oval 2467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Moon 2468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Rectangle 2469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Oval 2470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Moon 2471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Rectangle 2472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4" name="Oval 2473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Moon 2474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Rectangle 2475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7" name="Oval 2476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Moon 2477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Rectangle 2478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0" name="Oval 2479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Moon 2480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Rectangle 2481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Oval 2482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4" name="Moon 2483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Rectangle 2484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Oval 2485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7" name="Moon 2486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Rectangle 2487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Oval 2488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Moon 2489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Rectangle 2565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Oval 2566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Moon 2567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Rectangle 2568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Oval 2569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Moon 2570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Rectangle 2571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Oval 2572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Moon 2573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Rectangle 257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Oval 257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Moon 257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Rectangle 2577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79" name="Oval 2578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Moon 2579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Rectangle 2580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2" name="Oval 2581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3" name="Moon 2582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Rectangle 2583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Oval 2584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6" name="Moon 2585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Rectangle 265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Oval 265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Moon 266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Rectangle 266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Oval 266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9" name="Moon 2678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Rectangle 2679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Oval 2680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Moon 2681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Rectangle 2682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4" name="Oval 2683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Moon 2684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Rectangle 2685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7" name="Oval 2686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Moon 2687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Rectangle 2688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Oval 2689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Moon 2690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9" name="Rectangle 275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0" name="Oval 275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1" name="Moon 276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2" name="Rectangle 276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3" name="Oval 276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" name="Moon 276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" name="Rectangle 276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" name="Oval 276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7" name="Moon 276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8" name="Rectangle 276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9" name="Oval 276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0" name="Moon 276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1" name="Rectangle 277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72" name="Oval 277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3" name="Moon 277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3" name="Rectangle 2842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4" name="Oval 2843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5" name="Moon 2844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6" name="Rectangle 284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7" name="Oval 284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8" name="Moon 284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9" name="Rectangle 284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0" name="Oval 284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1" name="Moon 285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2" name="Rectangle 2851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3" name="Oval 2852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4" name="Moon 2853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4" name="Rectangle 2923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5" name="Oval 2924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6" name="Moon 2925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7" name="Rectangle 2926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8" name="Oval 2927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9" name="Moon 2928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0" name="Rectangle 2929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1" name="Oval 2930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2" name="Moon 2931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3" name="Rectangle 2932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4" name="Oval 2933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5" name="Moon 2934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2" name="Rectangle 300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3" name="Oval 300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4" name="Moon 300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5" name="Rectangle 300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6" name="Oval 300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7" name="Moon 300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9" name="Title 1"/>
          <p:cNvSpPr>
            <a:spLocks noGrp="1"/>
          </p:cNvSpPr>
          <p:nvPr>
            <p:ph type="ctrTitle"/>
          </p:nvPr>
        </p:nvSpPr>
        <p:spPr>
          <a:xfrm>
            <a:off x="1046818" y="41898"/>
            <a:ext cx="7050365" cy="1978560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10" name="Subtitle 2"/>
          <p:cNvSpPr>
            <a:spLocks noGrp="1"/>
          </p:cNvSpPr>
          <p:nvPr>
            <p:ph type="subTitle" idx="1"/>
          </p:nvPr>
        </p:nvSpPr>
        <p:spPr>
          <a:xfrm>
            <a:off x="1999744" y="2112533"/>
            <a:ext cx="5142233" cy="162975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10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1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365126"/>
            <a:ext cx="7399734" cy="1325563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25625"/>
            <a:ext cx="739973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635635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1163555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61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852492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8826"/>
            <a:ext cx="7886700" cy="3562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73470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311560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49650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87741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425831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63921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502012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616283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54373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92463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4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893670"/>
            <a:ext cx="7399734" cy="797019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90490"/>
            <a:ext cx="7399734" cy="34401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530410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530410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530410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Moon 74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Moon 75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4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5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567" y="365126"/>
            <a:ext cx="7229783" cy="1325563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15" y="2069117"/>
            <a:ext cx="7607035" cy="4107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8315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60" name="Rectangle 259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5" name="Oval 284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6" name="Moon 285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inhpham.me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feeds.feedburner.com/showeet" TargetMode="External"/><Relationship Id="rId12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11" Type="http://schemas.openxmlformats.org/officeDocument/2006/relationships/hyperlink" Target="https://twitter.com/showeet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s://www.facebook.com/pages/Neetwork/240707325947259" TargetMode="External"/><Relationship Id="rId9" Type="http://schemas.openxmlformats.org/officeDocument/2006/relationships/hyperlink" Target="http://pinterest.com/showeet" TargetMode="Externa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473620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8066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761" r:id="rId2"/>
    <p:sldLayoutId id="2147483765" r:id="rId3"/>
    <p:sldLayoutId id="2147483864" r:id="rId4"/>
    <p:sldLayoutId id="2147483751" r:id="rId5"/>
    <p:sldLayoutId id="2147483766" r:id="rId6"/>
    <p:sldLayoutId id="2147483768" r:id="rId7"/>
    <p:sldLayoutId id="2147483769" r:id="rId8"/>
    <p:sldLayoutId id="2147483763" r:id="rId9"/>
    <p:sldLayoutId id="2147483772" r:id="rId10"/>
    <p:sldLayoutId id="2147483773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9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3851920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401108" y="821049"/>
            <a:ext cx="43293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and Impress templates, charts, diagrams and maps for your outstanding presentations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884" y="102904"/>
            <a:ext cx="2185416" cy="603504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18" name="Picture 17">
              <a:hlinkClick r:id="rId4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20" name="Picture 19">
              <a:hlinkClick r:id="rId7"/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21" name="Picture 20">
              <a:hlinkClick r:id="rId9"/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22" name="Picture 21">
              <a:hlinkClick r:id="rId11"/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 userDrawn="1"/>
        </p:nvSpPr>
        <p:spPr>
          <a:xfrm>
            <a:off x="907580" y="3057225"/>
            <a:ext cx="139012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showeet@ymail.com</a:t>
            </a:r>
          </a:p>
        </p:txBody>
      </p:sp>
      <p:pic>
        <p:nvPicPr>
          <p:cNvPr id="24" name="Picture 23">
            <a:hlinkClick r:id="rId13"/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527134"/>
            <a:ext cx="8119814" cy="852492"/>
          </a:xfrm>
        </p:spPr>
        <p:txBody>
          <a:bodyPr/>
          <a:lstStyle/>
          <a:p>
            <a:r>
              <a:rPr lang="en-US" dirty="0"/>
              <a:t>1 Timothy 4:14-15 (CEB)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8" cy="35629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/>
              <a:t>	</a:t>
            </a:r>
            <a:r>
              <a:rPr lang="en-US" sz="4400" dirty="0"/>
              <a:t>“</a:t>
            </a:r>
            <a:r>
              <a:rPr lang="en-US" sz="4400" baseline="30000" dirty="0"/>
              <a:t>14 </a:t>
            </a:r>
            <a:r>
              <a:rPr lang="en-US" sz="4400" dirty="0"/>
              <a:t>Don’t neglect the spiritual gift in you that was given through prophecy when the elders laid hands on you. </a:t>
            </a:r>
            <a:r>
              <a:rPr lang="en-US" sz="4400" baseline="30000" dirty="0"/>
              <a:t>15 </a:t>
            </a:r>
            <a:r>
              <a:rPr lang="en-US" sz="4400" dirty="0"/>
              <a:t>Practice these things, and live by them so that your progress will be visible to all.” </a:t>
            </a:r>
          </a:p>
        </p:txBody>
      </p:sp>
    </p:spTree>
    <p:extLst>
      <p:ext uri="{BB962C8B-B14F-4D97-AF65-F5344CB8AC3E}">
        <p14:creationId xmlns:p14="http://schemas.microsoft.com/office/powerpoint/2010/main" val="83777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piritual Gif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416824" cy="5420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94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527134"/>
            <a:ext cx="8352928" cy="852492"/>
          </a:xfrm>
        </p:spPr>
        <p:txBody>
          <a:bodyPr>
            <a:noAutofit/>
          </a:bodyPr>
          <a:lstStyle/>
          <a:p>
            <a:pPr algn="ctr"/>
            <a:r>
              <a:rPr lang="en-US" sz="8000" b="1" spc="-150" dirty="0"/>
              <a:t>Keep Building!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2593" y="2420888"/>
            <a:ext cx="658009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Begin with the fundamentals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 Practice your spiritual gifts</a:t>
            </a:r>
          </a:p>
          <a:p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	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	Dream with God’s 		  imagination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1922327" y="4549945"/>
            <a:ext cx="1666954" cy="1111303"/>
            <a:chOff x="3125093" y="3620645"/>
            <a:chExt cx="2139696" cy="1426464"/>
          </a:xfrm>
        </p:grpSpPr>
        <p:sp>
          <p:nvSpPr>
            <p:cNvPr id="56" name="Freeform 55"/>
            <p:cNvSpPr/>
            <p:nvPr/>
          </p:nvSpPr>
          <p:spPr>
            <a:xfrm>
              <a:off x="3125093" y="3620645"/>
              <a:ext cx="2139696" cy="1426464"/>
            </a:xfrm>
            <a:custGeom>
              <a:avLst/>
              <a:gdLst>
                <a:gd name="connsiteX0" fmla="*/ 0 w 2139696"/>
                <a:gd name="connsiteY0" fmla="*/ 0 h 1426464"/>
                <a:gd name="connsiteX1" fmla="*/ 713232 w 2139696"/>
                <a:gd name="connsiteY1" fmla="*/ 0 h 1426464"/>
                <a:gd name="connsiteX2" fmla="*/ 1426464 w 2139696"/>
                <a:gd name="connsiteY2" fmla="*/ 0 h 1426464"/>
                <a:gd name="connsiteX3" fmla="*/ 2139696 w 2139696"/>
                <a:gd name="connsiteY3" fmla="*/ 0 h 1426464"/>
                <a:gd name="connsiteX4" fmla="*/ 2139696 w 2139696"/>
                <a:gd name="connsiteY4" fmla="*/ 713232 h 1426464"/>
                <a:gd name="connsiteX5" fmla="*/ 2139696 w 2139696"/>
                <a:gd name="connsiteY5" fmla="*/ 1426464 h 1426464"/>
                <a:gd name="connsiteX6" fmla="*/ 1426464 w 2139696"/>
                <a:gd name="connsiteY6" fmla="*/ 1426464 h 1426464"/>
                <a:gd name="connsiteX7" fmla="*/ 713232 w 2139696"/>
                <a:gd name="connsiteY7" fmla="*/ 1426464 h 1426464"/>
                <a:gd name="connsiteX8" fmla="*/ 0 w 2139696"/>
                <a:gd name="connsiteY8" fmla="*/ 1426464 h 1426464"/>
                <a:gd name="connsiteX9" fmla="*/ 0 w 2139696"/>
                <a:gd name="connsiteY9" fmla="*/ 713232 h 1426464"/>
                <a:gd name="connsiteX0" fmla="*/ 0 w 2139696"/>
                <a:gd name="connsiteY0" fmla="*/ 0 h 1426464"/>
                <a:gd name="connsiteX1" fmla="*/ 1426464 w 2139696"/>
                <a:gd name="connsiteY1" fmla="*/ 0 h 1426464"/>
                <a:gd name="connsiteX2" fmla="*/ 2139696 w 2139696"/>
                <a:gd name="connsiteY2" fmla="*/ 0 h 1426464"/>
                <a:gd name="connsiteX3" fmla="*/ 2139696 w 2139696"/>
                <a:gd name="connsiteY3" fmla="*/ 713232 h 1426464"/>
                <a:gd name="connsiteX4" fmla="*/ 2139696 w 2139696"/>
                <a:gd name="connsiteY4" fmla="*/ 1426464 h 1426464"/>
                <a:gd name="connsiteX5" fmla="*/ 1426464 w 2139696"/>
                <a:gd name="connsiteY5" fmla="*/ 1426464 h 1426464"/>
                <a:gd name="connsiteX6" fmla="*/ 713232 w 2139696"/>
                <a:gd name="connsiteY6" fmla="*/ 1426464 h 1426464"/>
                <a:gd name="connsiteX7" fmla="*/ 0 w 2139696"/>
                <a:gd name="connsiteY7" fmla="*/ 1426464 h 1426464"/>
                <a:gd name="connsiteX8" fmla="*/ 0 w 2139696"/>
                <a:gd name="connsiteY8" fmla="*/ 713232 h 1426464"/>
                <a:gd name="connsiteX9" fmla="*/ 0 w 2139696"/>
                <a:gd name="connsiteY9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713232 w 2139696"/>
                <a:gd name="connsiteY5" fmla="*/ 1426464 h 1426464"/>
                <a:gd name="connsiteX6" fmla="*/ 0 w 2139696"/>
                <a:gd name="connsiteY6" fmla="*/ 1426464 h 1426464"/>
                <a:gd name="connsiteX7" fmla="*/ 0 w 2139696"/>
                <a:gd name="connsiteY7" fmla="*/ 713232 h 1426464"/>
                <a:gd name="connsiteX8" fmla="*/ 0 w 2139696"/>
                <a:gd name="connsiteY8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0 w 2139696"/>
                <a:gd name="connsiteY5" fmla="*/ 1426464 h 1426464"/>
                <a:gd name="connsiteX6" fmla="*/ 0 w 2139696"/>
                <a:gd name="connsiteY6" fmla="*/ 713232 h 1426464"/>
                <a:gd name="connsiteX7" fmla="*/ 0 w 2139696"/>
                <a:gd name="connsiteY7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713232 h 1426464"/>
                <a:gd name="connsiteX6" fmla="*/ 0 w 2139696"/>
                <a:gd name="connsiteY6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1426464 h 1426464"/>
                <a:gd name="connsiteX3" fmla="*/ 0 w 2139696"/>
                <a:gd name="connsiteY3" fmla="*/ 1426464 h 1426464"/>
                <a:gd name="connsiteX4" fmla="*/ 0 w 2139696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696" h="1426464">
                  <a:moveTo>
                    <a:pt x="0" y="0"/>
                  </a:moveTo>
                  <a:lnTo>
                    <a:pt x="2139696" y="0"/>
                  </a:lnTo>
                  <a:lnTo>
                    <a:pt x="2139696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253109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Moon 57"/>
            <p:cNvSpPr/>
            <p:nvPr/>
          </p:nvSpPr>
          <p:spPr>
            <a:xfrm>
              <a:off x="3253109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3966341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Moon 59"/>
            <p:cNvSpPr/>
            <p:nvPr/>
          </p:nvSpPr>
          <p:spPr>
            <a:xfrm>
              <a:off x="3966341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679573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Moon 61"/>
            <p:cNvSpPr/>
            <p:nvPr/>
          </p:nvSpPr>
          <p:spPr>
            <a:xfrm>
              <a:off x="4679573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253109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Moon 63"/>
            <p:cNvSpPr/>
            <p:nvPr/>
          </p:nvSpPr>
          <p:spPr>
            <a:xfrm>
              <a:off x="3253109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966341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Moon 65"/>
            <p:cNvSpPr/>
            <p:nvPr/>
          </p:nvSpPr>
          <p:spPr>
            <a:xfrm>
              <a:off x="3966341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679573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Moon 67"/>
            <p:cNvSpPr/>
            <p:nvPr/>
          </p:nvSpPr>
          <p:spPr>
            <a:xfrm>
              <a:off x="4679573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1560" y="2468029"/>
            <a:ext cx="1111303" cy="555651"/>
            <a:chOff x="1954661" y="2587109"/>
            <a:chExt cx="1426464" cy="713232"/>
          </a:xfrm>
        </p:grpSpPr>
        <p:sp>
          <p:nvSpPr>
            <p:cNvPr id="70" name="Freeform 69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Moon 71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Moon 73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266943" y="3237470"/>
            <a:ext cx="1111303" cy="1111303"/>
            <a:chOff x="1241429" y="3612380"/>
            <a:chExt cx="1426464" cy="1426464"/>
          </a:xfrm>
        </p:grpSpPr>
        <p:sp>
          <p:nvSpPr>
            <p:cNvPr id="76" name="Freeform 75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Moon 77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Moon 79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Moon 81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Moon 83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6060775"/>
      </p:ext>
    </p:extLst>
  </p:cSld>
  <p:clrMapOvr>
    <a:masterClrMapping/>
  </p:clrMapOvr>
</p:sld>
</file>

<file path=ppt/theme/theme1.xml><?xml version="1.0" encoding="utf-8"?>
<a:theme xmlns:a="http://schemas.openxmlformats.org/drawingml/2006/main" name="LEGO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53770</TotalTime>
  <Words>33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LEGO TEMPLATE</vt:lpstr>
      <vt:lpstr>TITLES</vt:lpstr>
      <vt:lpstr>1_Blank</vt:lpstr>
      <vt:lpstr>1 Timothy 4:14-15 (CEB)</vt:lpstr>
      <vt:lpstr>PowerPoint Presentation</vt:lpstr>
      <vt:lpstr>Keep Building!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- Template for PowerPoint</dc:title>
  <dc:creator>showeet.com</dc:creator>
  <dc:description>© Copyright Showeet.com</dc:description>
  <cp:lastModifiedBy>Rebecca Stenlund</cp:lastModifiedBy>
  <cp:revision>24</cp:revision>
  <dcterms:created xsi:type="dcterms:W3CDTF">2011-05-09T14:18:21Z</dcterms:created>
  <dcterms:modified xsi:type="dcterms:W3CDTF">2017-09-26T17:49:50Z</dcterms:modified>
  <cp:category>Templates</cp:category>
</cp:coreProperties>
</file>