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9" r:id="rId2"/>
    <p:sldId id="312" r:id="rId3"/>
    <p:sldId id="314" r:id="rId4"/>
    <p:sldId id="285" r:id="rId5"/>
    <p:sldId id="266" r:id="rId6"/>
    <p:sldId id="313" r:id="rId7"/>
    <p:sldId id="315" r:id="rId8"/>
    <p:sldId id="319" r:id="rId9"/>
    <p:sldId id="286" r:id="rId10"/>
    <p:sldId id="293" r:id="rId11"/>
    <p:sldId id="320" r:id="rId12"/>
    <p:sldId id="318" r:id="rId13"/>
    <p:sldId id="317" r:id="rId14"/>
    <p:sldId id="321" r:id="rId15"/>
    <p:sldId id="322" r:id="rId16"/>
    <p:sldId id="323" r:id="rId17"/>
    <p:sldId id="324" r:id="rId18"/>
    <p:sldId id="325"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0029"/>
    <a:srgbClr val="FFFFFF"/>
    <a:srgbClr val="CCECFF"/>
    <a:srgbClr val="DDEDF0"/>
    <a:srgbClr val="2755D5"/>
    <a:srgbClr val="01A3BC"/>
    <a:srgbClr val="009BAF"/>
    <a:srgbClr val="FA301D"/>
    <a:srgbClr val="1D93B7"/>
    <a:srgbClr val="56B0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147" autoAdjust="0"/>
    <p:restoredTop sz="94660"/>
  </p:normalViewPr>
  <p:slideViewPr>
    <p:cSldViewPr snapToGrid="0">
      <p:cViewPr varScale="1">
        <p:scale>
          <a:sx n="90" d="100"/>
          <a:sy n="90" d="100"/>
        </p:scale>
        <p:origin x="80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1" Type="http://schemas.openxmlformats.org/officeDocument/2006/relationships/image" Target="../media/image9.png"/></Relationships>
</file>

<file path=ppt/diagrams/_rels/data2.xml.rels><?xml version="1.0" encoding="UTF-8" standalone="yes"?>
<Relationships xmlns="http://schemas.openxmlformats.org/package/2006/relationships"><Relationship Id="rId1" Type="http://schemas.openxmlformats.org/officeDocument/2006/relationships/image" Target="../media/image9.png"/></Relationships>
</file>

<file path=ppt/diagrams/_rels/data3.xml.rels><?xml version="1.0" encoding="UTF-8" standalone="yes"?>
<Relationships xmlns="http://schemas.openxmlformats.org/package/2006/relationships"><Relationship Id="rId1" Type="http://schemas.openxmlformats.org/officeDocument/2006/relationships/image" Target="../media/image14.png"/></Relationships>
</file>

<file path=ppt/diagrams/_rels/data4.xml.rels><?xml version="1.0" encoding="UTF-8" standalone="yes"?>
<Relationships xmlns="http://schemas.openxmlformats.org/package/2006/relationships"><Relationship Id="rId1" Type="http://schemas.openxmlformats.org/officeDocument/2006/relationships/image" Target="../media/image15.png"/></Relationships>
</file>

<file path=ppt/diagrams/_rels/drawing1.xml.rels><?xml version="1.0" encoding="UTF-8" standalone="yes"?>
<Relationships xmlns="http://schemas.openxmlformats.org/package/2006/relationships"><Relationship Id="rId1" Type="http://schemas.openxmlformats.org/officeDocument/2006/relationships/image" Target="../media/image9.png"/></Relationships>
</file>

<file path=ppt/diagrams/_rels/drawing2.xml.rels><?xml version="1.0" encoding="UTF-8" standalone="yes"?>
<Relationships xmlns="http://schemas.openxmlformats.org/package/2006/relationships"><Relationship Id="rId1" Type="http://schemas.openxmlformats.org/officeDocument/2006/relationships/image" Target="../media/image9.png"/></Relationships>
</file>

<file path=ppt/diagrams/_rels/drawing3.xml.rels><?xml version="1.0" encoding="UTF-8" standalone="yes"?>
<Relationships xmlns="http://schemas.openxmlformats.org/package/2006/relationships"><Relationship Id="rId1" Type="http://schemas.openxmlformats.org/officeDocument/2006/relationships/image" Target="../media/image14.png"/></Relationships>
</file>

<file path=ppt/diagrams/_rels/drawing4.xml.rels><?xml version="1.0" encoding="UTF-8" standalone="yes"?>
<Relationships xmlns="http://schemas.openxmlformats.org/package/2006/relationships"><Relationship Id="rId1"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B52FAF-3D1B-4382-9A90-BA410911F44D}" type="doc">
      <dgm:prSet loTypeId="urn:microsoft.com/office/officeart/2005/8/layout/vList3" loCatId="picture" qsTypeId="urn:microsoft.com/office/officeart/2005/8/quickstyle/simple1" qsCatId="simple" csTypeId="urn:microsoft.com/office/officeart/2005/8/colors/colorful4" csCatId="colorful" phldr="1"/>
      <dgm:spPr/>
    </dgm:pt>
    <dgm:pt modelId="{AAB25F3B-61E0-480C-A599-43325BDD1EE2}">
      <dgm:prSet phldrT="[Text]" custT="1"/>
      <dgm:spPr/>
      <dgm:t>
        <a:bodyPr/>
        <a:lstStyle/>
        <a:p>
          <a:r>
            <a:rPr lang="en-US" sz="3200" b="1" dirty="0">
              <a:solidFill>
                <a:schemeClr val="tx1"/>
              </a:solidFill>
              <a:latin typeface="Times New Roman" panose="02020603050405020304" pitchFamily="18" charset="0"/>
              <a:cs typeface="Times New Roman" panose="02020603050405020304" pitchFamily="18" charset="0"/>
            </a:rPr>
            <a:t>When you play the game of comparison, you will lose</a:t>
          </a:r>
        </a:p>
      </dgm:t>
    </dgm:pt>
    <dgm:pt modelId="{B72A711B-6D9F-45DD-9362-BFFEC49639A8}" type="parTrans" cxnId="{79A9A154-249E-407B-8A68-A6C763D25BE6}">
      <dgm:prSet/>
      <dgm:spPr/>
      <dgm:t>
        <a:bodyPr/>
        <a:lstStyle/>
        <a:p>
          <a:endParaRPr lang="en-US"/>
        </a:p>
      </dgm:t>
    </dgm:pt>
    <dgm:pt modelId="{2EECC1CE-8462-4DFE-B4EB-C15A83AE7426}" type="sibTrans" cxnId="{79A9A154-249E-407B-8A68-A6C763D25BE6}">
      <dgm:prSet/>
      <dgm:spPr/>
      <dgm:t>
        <a:bodyPr/>
        <a:lstStyle/>
        <a:p>
          <a:endParaRPr lang="en-US"/>
        </a:p>
      </dgm:t>
    </dgm:pt>
    <dgm:pt modelId="{E86BC0F8-B407-4EA0-B9CF-D4036C18F3D8}" type="pres">
      <dgm:prSet presAssocID="{AAB52FAF-3D1B-4382-9A90-BA410911F44D}" presName="linearFlow" presStyleCnt="0">
        <dgm:presLayoutVars>
          <dgm:dir/>
          <dgm:resizeHandles val="exact"/>
        </dgm:presLayoutVars>
      </dgm:prSet>
      <dgm:spPr/>
    </dgm:pt>
    <dgm:pt modelId="{A5D679C3-B6EC-4F53-A353-97CF0748628B}" type="pres">
      <dgm:prSet presAssocID="{AAB25F3B-61E0-480C-A599-43325BDD1EE2}" presName="composite" presStyleCnt="0"/>
      <dgm:spPr/>
    </dgm:pt>
    <dgm:pt modelId="{7340B937-FF86-45E6-AF24-1F1206770100}" type="pres">
      <dgm:prSet presAssocID="{AAB25F3B-61E0-480C-A599-43325BDD1EE2}" presName="imgShp" presStyleLbl="fgImgPlace1" presStyleIdx="0" presStyleCnt="1"/>
      <dgm:spPr>
        <a:blipFill rotWithShape="1">
          <a:blip xmlns:r="http://schemas.openxmlformats.org/officeDocument/2006/relationships" r:embed="rId1"/>
          <a:stretch>
            <a:fillRect/>
          </a:stretch>
        </a:blipFill>
      </dgm:spPr>
    </dgm:pt>
    <dgm:pt modelId="{5965BCA5-8C38-48A6-A31A-D6FC63DA34E3}" type="pres">
      <dgm:prSet presAssocID="{AAB25F3B-61E0-480C-A599-43325BDD1EE2}" presName="txShp" presStyleLbl="node1" presStyleIdx="0" presStyleCnt="1">
        <dgm:presLayoutVars>
          <dgm:bulletEnabled val="1"/>
        </dgm:presLayoutVars>
      </dgm:prSet>
      <dgm:spPr/>
    </dgm:pt>
  </dgm:ptLst>
  <dgm:cxnLst>
    <dgm:cxn modelId="{57B1F991-D755-4525-ACA0-A374EBAF59CB}" type="presOf" srcId="{AAB25F3B-61E0-480C-A599-43325BDD1EE2}" destId="{5965BCA5-8C38-48A6-A31A-D6FC63DA34E3}" srcOrd="0" destOrd="0" presId="urn:microsoft.com/office/officeart/2005/8/layout/vList3"/>
    <dgm:cxn modelId="{AFDC90E6-F626-4333-B9C4-E9F145A77CC1}" type="presOf" srcId="{AAB52FAF-3D1B-4382-9A90-BA410911F44D}" destId="{E86BC0F8-B407-4EA0-B9CF-D4036C18F3D8}" srcOrd="0" destOrd="0" presId="urn:microsoft.com/office/officeart/2005/8/layout/vList3"/>
    <dgm:cxn modelId="{79A9A154-249E-407B-8A68-A6C763D25BE6}" srcId="{AAB52FAF-3D1B-4382-9A90-BA410911F44D}" destId="{AAB25F3B-61E0-480C-A599-43325BDD1EE2}" srcOrd="0" destOrd="0" parTransId="{B72A711B-6D9F-45DD-9362-BFFEC49639A8}" sibTransId="{2EECC1CE-8462-4DFE-B4EB-C15A83AE7426}"/>
    <dgm:cxn modelId="{13F69909-FB15-4244-B5B7-EFFF86CB25CB}" type="presParOf" srcId="{E86BC0F8-B407-4EA0-B9CF-D4036C18F3D8}" destId="{A5D679C3-B6EC-4F53-A353-97CF0748628B}" srcOrd="0" destOrd="0" presId="urn:microsoft.com/office/officeart/2005/8/layout/vList3"/>
    <dgm:cxn modelId="{A7EBF0E3-772F-43F9-8A56-652EBE58ED93}" type="presParOf" srcId="{A5D679C3-B6EC-4F53-A353-97CF0748628B}" destId="{7340B937-FF86-45E6-AF24-1F1206770100}" srcOrd="0" destOrd="0" presId="urn:microsoft.com/office/officeart/2005/8/layout/vList3"/>
    <dgm:cxn modelId="{AB4A4B67-36B3-4C82-B6EC-93900895170E}" type="presParOf" srcId="{A5D679C3-B6EC-4F53-A353-97CF0748628B}" destId="{5965BCA5-8C38-48A6-A31A-D6FC63DA34E3}"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AB52FAF-3D1B-4382-9A90-BA410911F44D}" type="doc">
      <dgm:prSet loTypeId="urn:microsoft.com/office/officeart/2005/8/layout/vList3" loCatId="picture" qsTypeId="urn:microsoft.com/office/officeart/2005/8/quickstyle/simple1" qsCatId="simple" csTypeId="urn:microsoft.com/office/officeart/2005/8/colors/colorful4" csCatId="colorful" phldr="1"/>
      <dgm:spPr/>
    </dgm:pt>
    <dgm:pt modelId="{AAB25F3B-61E0-480C-A599-43325BDD1EE2}">
      <dgm:prSet phldrT="[Text]" custT="1"/>
      <dgm:spPr/>
      <dgm:t>
        <a:bodyPr/>
        <a:lstStyle/>
        <a:p>
          <a:r>
            <a:rPr lang="en-US" sz="3200" b="1" dirty="0">
              <a:solidFill>
                <a:schemeClr val="tx1"/>
              </a:solidFill>
              <a:latin typeface="Times New Roman" panose="02020603050405020304" pitchFamily="18" charset="0"/>
              <a:cs typeface="Times New Roman" panose="02020603050405020304" pitchFamily="18" charset="0"/>
            </a:rPr>
            <a:t>When you play the game of comparison, you will lose</a:t>
          </a:r>
        </a:p>
      </dgm:t>
    </dgm:pt>
    <dgm:pt modelId="{B72A711B-6D9F-45DD-9362-BFFEC49639A8}" type="parTrans" cxnId="{79A9A154-249E-407B-8A68-A6C763D25BE6}">
      <dgm:prSet/>
      <dgm:spPr/>
      <dgm:t>
        <a:bodyPr/>
        <a:lstStyle/>
        <a:p>
          <a:endParaRPr lang="en-US"/>
        </a:p>
      </dgm:t>
    </dgm:pt>
    <dgm:pt modelId="{2EECC1CE-8462-4DFE-B4EB-C15A83AE7426}" type="sibTrans" cxnId="{79A9A154-249E-407B-8A68-A6C763D25BE6}">
      <dgm:prSet/>
      <dgm:spPr/>
      <dgm:t>
        <a:bodyPr/>
        <a:lstStyle/>
        <a:p>
          <a:endParaRPr lang="en-US"/>
        </a:p>
      </dgm:t>
    </dgm:pt>
    <dgm:pt modelId="{9BD7B3A3-891C-40D3-9672-AA3222A2C5D0}">
      <dgm:prSet custT="1"/>
      <dgm:spPr/>
      <dgm:t>
        <a:bodyPr/>
        <a:lstStyle/>
        <a:p>
          <a:r>
            <a:rPr lang="en-US" sz="3200" b="1" dirty="0">
              <a:solidFill>
                <a:schemeClr val="tx1"/>
              </a:solidFill>
              <a:latin typeface="Times New Roman" panose="02020603050405020304" pitchFamily="18" charset="0"/>
              <a:cs typeface="Times New Roman" panose="02020603050405020304" pitchFamily="18" charset="0"/>
            </a:rPr>
            <a:t>Your value comes from the One who made you: Just right!</a:t>
          </a:r>
        </a:p>
      </dgm:t>
    </dgm:pt>
    <dgm:pt modelId="{61C2C20F-8F8F-48CE-BC62-B0773C573321}" type="parTrans" cxnId="{4342411D-4D38-4349-A86A-17891363C4B8}">
      <dgm:prSet/>
      <dgm:spPr/>
      <dgm:t>
        <a:bodyPr/>
        <a:lstStyle/>
        <a:p>
          <a:endParaRPr lang="en-US"/>
        </a:p>
      </dgm:t>
    </dgm:pt>
    <dgm:pt modelId="{8183A236-F219-4DC0-A5CE-A0B9EA10C1B8}" type="sibTrans" cxnId="{4342411D-4D38-4349-A86A-17891363C4B8}">
      <dgm:prSet/>
      <dgm:spPr/>
      <dgm:t>
        <a:bodyPr/>
        <a:lstStyle/>
        <a:p>
          <a:endParaRPr lang="en-US"/>
        </a:p>
      </dgm:t>
    </dgm:pt>
    <dgm:pt modelId="{E86BC0F8-B407-4EA0-B9CF-D4036C18F3D8}" type="pres">
      <dgm:prSet presAssocID="{AAB52FAF-3D1B-4382-9A90-BA410911F44D}" presName="linearFlow" presStyleCnt="0">
        <dgm:presLayoutVars>
          <dgm:dir/>
          <dgm:resizeHandles val="exact"/>
        </dgm:presLayoutVars>
      </dgm:prSet>
      <dgm:spPr/>
    </dgm:pt>
    <dgm:pt modelId="{A5D679C3-B6EC-4F53-A353-97CF0748628B}" type="pres">
      <dgm:prSet presAssocID="{AAB25F3B-61E0-480C-A599-43325BDD1EE2}" presName="composite" presStyleCnt="0"/>
      <dgm:spPr/>
    </dgm:pt>
    <dgm:pt modelId="{7340B937-FF86-45E6-AF24-1F1206770100}" type="pres">
      <dgm:prSet presAssocID="{AAB25F3B-61E0-480C-A599-43325BDD1EE2}" presName="imgShp" presStyleLbl="fgImgPlace1" presStyleIdx="0" presStyleCnt="2"/>
      <dgm:spPr>
        <a:blipFill rotWithShape="1">
          <a:blip xmlns:r="http://schemas.openxmlformats.org/officeDocument/2006/relationships" r:embed="rId1"/>
          <a:stretch>
            <a:fillRect/>
          </a:stretch>
        </a:blipFill>
      </dgm:spPr>
    </dgm:pt>
    <dgm:pt modelId="{5965BCA5-8C38-48A6-A31A-D6FC63DA34E3}" type="pres">
      <dgm:prSet presAssocID="{AAB25F3B-61E0-480C-A599-43325BDD1EE2}" presName="txShp" presStyleLbl="node1" presStyleIdx="0" presStyleCnt="2">
        <dgm:presLayoutVars>
          <dgm:bulletEnabled val="1"/>
        </dgm:presLayoutVars>
      </dgm:prSet>
      <dgm:spPr/>
    </dgm:pt>
    <dgm:pt modelId="{D7AE54C9-36A2-49E2-897E-C513228F5C9E}" type="pres">
      <dgm:prSet presAssocID="{2EECC1CE-8462-4DFE-B4EB-C15A83AE7426}" presName="spacing" presStyleCnt="0"/>
      <dgm:spPr/>
    </dgm:pt>
    <dgm:pt modelId="{E78DA054-FBA8-4E99-98E2-E65304A06159}" type="pres">
      <dgm:prSet presAssocID="{9BD7B3A3-891C-40D3-9672-AA3222A2C5D0}" presName="composite" presStyleCnt="0"/>
      <dgm:spPr/>
    </dgm:pt>
    <dgm:pt modelId="{A69E1591-BD6B-4202-8CC9-3EB4111AFBFB}" type="pres">
      <dgm:prSet presAssocID="{9BD7B3A3-891C-40D3-9672-AA3222A2C5D0}" presName="imgShp" presStyleLbl="fgImgPlace1" presStyleIdx="1" presStyleCnt="2"/>
      <dgm:spPr>
        <a:blipFill rotWithShape="1">
          <a:blip xmlns:r="http://schemas.openxmlformats.org/officeDocument/2006/relationships" r:embed="rId1"/>
          <a:stretch>
            <a:fillRect/>
          </a:stretch>
        </a:blipFill>
      </dgm:spPr>
    </dgm:pt>
    <dgm:pt modelId="{9BBCBBCC-F425-4E68-B274-3185FC8D467F}" type="pres">
      <dgm:prSet presAssocID="{9BD7B3A3-891C-40D3-9672-AA3222A2C5D0}" presName="txShp" presStyleLbl="node1" presStyleIdx="1" presStyleCnt="2">
        <dgm:presLayoutVars>
          <dgm:bulletEnabled val="1"/>
        </dgm:presLayoutVars>
      </dgm:prSet>
      <dgm:spPr/>
    </dgm:pt>
  </dgm:ptLst>
  <dgm:cxnLst>
    <dgm:cxn modelId="{5FDE6778-7713-461E-9BB9-7A5D7D2171FE}" type="presOf" srcId="{AAB52FAF-3D1B-4382-9A90-BA410911F44D}" destId="{E86BC0F8-B407-4EA0-B9CF-D4036C18F3D8}" srcOrd="0" destOrd="0" presId="urn:microsoft.com/office/officeart/2005/8/layout/vList3"/>
    <dgm:cxn modelId="{79A9A154-249E-407B-8A68-A6C763D25BE6}" srcId="{AAB52FAF-3D1B-4382-9A90-BA410911F44D}" destId="{AAB25F3B-61E0-480C-A599-43325BDD1EE2}" srcOrd="0" destOrd="0" parTransId="{B72A711B-6D9F-45DD-9362-BFFEC49639A8}" sibTransId="{2EECC1CE-8462-4DFE-B4EB-C15A83AE7426}"/>
    <dgm:cxn modelId="{8338358D-F338-4D79-9DCF-6C970B81C1BD}" type="presOf" srcId="{9BD7B3A3-891C-40D3-9672-AA3222A2C5D0}" destId="{9BBCBBCC-F425-4E68-B274-3185FC8D467F}" srcOrd="0" destOrd="0" presId="urn:microsoft.com/office/officeart/2005/8/layout/vList3"/>
    <dgm:cxn modelId="{098221FE-7D64-48B3-B841-37D5C03BBE98}" type="presOf" srcId="{AAB25F3B-61E0-480C-A599-43325BDD1EE2}" destId="{5965BCA5-8C38-48A6-A31A-D6FC63DA34E3}" srcOrd="0" destOrd="0" presId="urn:microsoft.com/office/officeart/2005/8/layout/vList3"/>
    <dgm:cxn modelId="{4342411D-4D38-4349-A86A-17891363C4B8}" srcId="{AAB52FAF-3D1B-4382-9A90-BA410911F44D}" destId="{9BD7B3A3-891C-40D3-9672-AA3222A2C5D0}" srcOrd="1" destOrd="0" parTransId="{61C2C20F-8F8F-48CE-BC62-B0773C573321}" sibTransId="{8183A236-F219-4DC0-A5CE-A0B9EA10C1B8}"/>
    <dgm:cxn modelId="{382E8FDA-2856-446F-942A-0B767188BFD9}" type="presParOf" srcId="{E86BC0F8-B407-4EA0-B9CF-D4036C18F3D8}" destId="{A5D679C3-B6EC-4F53-A353-97CF0748628B}" srcOrd="0" destOrd="0" presId="urn:microsoft.com/office/officeart/2005/8/layout/vList3"/>
    <dgm:cxn modelId="{C97DE45E-AB89-4053-961C-C34DBEC38384}" type="presParOf" srcId="{A5D679C3-B6EC-4F53-A353-97CF0748628B}" destId="{7340B937-FF86-45E6-AF24-1F1206770100}" srcOrd="0" destOrd="0" presId="urn:microsoft.com/office/officeart/2005/8/layout/vList3"/>
    <dgm:cxn modelId="{32825798-B1A5-42BB-8BAF-C701444EBE09}" type="presParOf" srcId="{A5D679C3-B6EC-4F53-A353-97CF0748628B}" destId="{5965BCA5-8C38-48A6-A31A-D6FC63DA34E3}" srcOrd="1" destOrd="0" presId="urn:microsoft.com/office/officeart/2005/8/layout/vList3"/>
    <dgm:cxn modelId="{5894DA3A-7A7C-46EC-B4EE-BF0D602DC599}" type="presParOf" srcId="{E86BC0F8-B407-4EA0-B9CF-D4036C18F3D8}" destId="{D7AE54C9-36A2-49E2-897E-C513228F5C9E}" srcOrd="1" destOrd="0" presId="urn:microsoft.com/office/officeart/2005/8/layout/vList3"/>
    <dgm:cxn modelId="{85C48774-7F1E-4D58-BFC3-DAF2C2919864}" type="presParOf" srcId="{E86BC0F8-B407-4EA0-B9CF-D4036C18F3D8}" destId="{E78DA054-FBA8-4E99-98E2-E65304A06159}" srcOrd="2" destOrd="0" presId="urn:microsoft.com/office/officeart/2005/8/layout/vList3"/>
    <dgm:cxn modelId="{BB22F88C-6A88-4581-8AB1-25F204A4EB21}" type="presParOf" srcId="{E78DA054-FBA8-4E99-98E2-E65304A06159}" destId="{A69E1591-BD6B-4202-8CC9-3EB4111AFBFB}" srcOrd="0" destOrd="0" presId="urn:microsoft.com/office/officeart/2005/8/layout/vList3"/>
    <dgm:cxn modelId="{19A4383A-65DD-4FFD-842C-54B25C5FE19E}" type="presParOf" srcId="{E78DA054-FBA8-4E99-98E2-E65304A06159}" destId="{9BBCBBCC-F425-4E68-B274-3185FC8D467F}"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AB52FAF-3D1B-4382-9A90-BA410911F44D}" type="doc">
      <dgm:prSet loTypeId="urn:microsoft.com/office/officeart/2005/8/layout/vList3" loCatId="picture" qsTypeId="urn:microsoft.com/office/officeart/2005/8/quickstyle/simple1" qsCatId="simple" csTypeId="urn:microsoft.com/office/officeart/2005/8/colors/colorful4" csCatId="colorful" phldr="1"/>
      <dgm:spPr/>
    </dgm:pt>
    <dgm:pt modelId="{AAB25F3B-61E0-480C-A599-43325BDD1EE2}">
      <dgm:prSet phldrT="[Text]" custT="1"/>
      <dgm:spPr/>
      <dgm:t>
        <a:bodyPr/>
        <a:lstStyle/>
        <a:p>
          <a:r>
            <a:rPr lang="en-US" sz="3200" b="1" dirty="0">
              <a:solidFill>
                <a:schemeClr val="tx1"/>
              </a:solidFill>
              <a:latin typeface="Times New Roman" panose="02020603050405020304" pitchFamily="18" charset="0"/>
              <a:cs typeface="Times New Roman" panose="02020603050405020304" pitchFamily="18" charset="0"/>
            </a:rPr>
            <a:t>When you play the game of comparison, you will lose</a:t>
          </a:r>
        </a:p>
      </dgm:t>
    </dgm:pt>
    <dgm:pt modelId="{B72A711B-6D9F-45DD-9362-BFFEC49639A8}" type="parTrans" cxnId="{79A9A154-249E-407B-8A68-A6C763D25BE6}">
      <dgm:prSet/>
      <dgm:spPr/>
      <dgm:t>
        <a:bodyPr/>
        <a:lstStyle/>
        <a:p>
          <a:endParaRPr lang="en-US"/>
        </a:p>
      </dgm:t>
    </dgm:pt>
    <dgm:pt modelId="{2EECC1CE-8462-4DFE-B4EB-C15A83AE7426}" type="sibTrans" cxnId="{79A9A154-249E-407B-8A68-A6C763D25BE6}">
      <dgm:prSet/>
      <dgm:spPr/>
      <dgm:t>
        <a:bodyPr/>
        <a:lstStyle/>
        <a:p>
          <a:endParaRPr lang="en-US"/>
        </a:p>
      </dgm:t>
    </dgm:pt>
    <dgm:pt modelId="{9BD7B3A3-891C-40D3-9672-AA3222A2C5D0}">
      <dgm:prSet custT="1"/>
      <dgm:spPr/>
      <dgm:t>
        <a:bodyPr/>
        <a:lstStyle/>
        <a:p>
          <a:r>
            <a:rPr lang="en-US" sz="3200" b="1" dirty="0">
              <a:solidFill>
                <a:schemeClr val="tx1"/>
              </a:solidFill>
              <a:latin typeface="Times New Roman" panose="02020603050405020304" pitchFamily="18" charset="0"/>
              <a:cs typeface="Times New Roman" panose="02020603050405020304" pitchFamily="18" charset="0"/>
            </a:rPr>
            <a:t>Your value comes from the One who made you: Just right!</a:t>
          </a:r>
        </a:p>
      </dgm:t>
    </dgm:pt>
    <dgm:pt modelId="{61C2C20F-8F8F-48CE-BC62-B0773C573321}" type="parTrans" cxnId="{4342411D-4D38-4349-A86A-17891363C4B8}">
      <dgm:prSet/>
      <dgm:spPr/>
      <dgm:t>
        <a:bodyPr/>
        <a:lstStyle/>
        <a:p>
          <a:endParaRPr lang="en-US"/>
        </a:p>
      </dgm:t>
    </dgm:pt>
    <dgm:pt modelId="{8183A236-F219-4DC0-A5CE-A0B9EA10C1B8}" type="sibTrans" cxnId="{4342411D-4D38-4349-A86A-17891363C4B8}">
      <dgm:prSet/>
      <dgm:spPr/>
      <dgm:t>
        <a:bodyPr/>
        <a:lstStyle/>
        <a:p>
          <a:endParaRPr lang="en-US"/>
        </a:p>
      </dgm:t>
    </dgm:pt>
    <dgm:pt modelId="{55257F74-7B15-4DFE-9999-BCFF73F5F233}">
      <dgm:prSet custT="1"/>
      <dgm:spPr/>
      <dgm:t>
        <a:bodyPr/>
        <a:lstStyle/>
        <a:p>
          <a:r>
            <a:rPr lang="en-US" sz="3200" b="1" dirty="0">
              <a:solidFill>
                <a:schemeClr val="tx1"/>
              </a:solidFill>
              <a:latin typeface="Times New Roman" panose="02020603050405020304" pitchFamily="18" charset="0"/>
              <a:cs typeface="Times New Roman" panose="02020603050405020304" pitchFamily="18" charset="0"/>
            </a:rPr>
            <a:t>Others, who believe God’s value of us, lift us up</a:t>
          </a:r>
        </a:p>
      </dgm:t>
    </dgm:pt>
    <dgm:pt modelId="{044D37FE-7685-4AF6-BFAD-2607059BF1BA}" type="parTrans" cxnId="{A4B8E87C-4A94-41EB-8A2C-756768AC74CF}">
      <dgm:prSet/>
      <dgm:spPr/>
      <dgm:t>
        <a:bodyPr/>
        <a:lstStyle/>
        <a:p>
          <a:endParaRPr lang="en-US"/>
        </a:p>
      </dgm:t>
    </dgm:pt>
    <dgm:pt modelId="{FA7DB81D-2A41-4FE6-AE26-39EDBB8C333B}" type="sibTrans" cxnId="{A4B8E87C-4A94-41EB-8A2C-756768AC74CF}">
      <dgm:prSet/>
      <dgm:spPr/>
      <dgm:t>
        <a:bodyPr/>
        <a:lstStyle/>
        <a:p>
          <a:endParaRPr lang="en-US"/>
        </a:p>
      </dgm:t>
    </dgm:pt>
    <dgm:pt modelId="{E86BC0F8-B407-4EA0-B9CF-D4036C18F3D8}" type="pres">
      <dgm:prSet presAssocID="{AAB52FAF-3D1B-4382-9A90-BA410911F44D}" presName="linearFlow" presStyleCnt="0">
        <dgm:presLayoutVars>
          <dgm:dir/>
          <dgm:resizeHandles val="exact"/>
        </dgm:presLayoutVars>
      </dgm:prSet>
      <dgm:spPr/>
    </dgm:pt>
    <dgm:pt modelId="{A5D679C3-B6EC-4F53-A353-97CF0748628B}" type="pres">
      <dgm:prSet presAssocID="{AAB25F3B-61E0-480C-A599-43325BDD1EE2}" presName="composite" presStyleCnt="0"/>
      <dgm:spPr/>
    </dgm:pt>
    <dgm:pt modelId="{7340B937-FF86-45E6-AF24-1F1206770100}" type="pres">
      <dgm:prSet presAssocID="{AAB25F3B-61E0-480C-A599-43325BDD1EE2}" presName="imgShp" presStyleLbl="fgImgPlace1" presStyleIdx="0" presStyleCnt="3"/>
      <dgm:spPr>
        <a:blipFill rotWithShape="1">
          <a:blip xmlns:r="http://schemas.openxmlformats.org/officeDocument/2006/relationships" r:embed="rId1" cstate="email">
            <a:extLst>
              <a:ext uri="{28A0092B-C50C-407E-A947-70E740481C1C}">
                <a14:useLocalDpi xmlns:a14="http://schemas.microsoft.com/office/drawing/2010/main"/>
              </a:ext>
            </a:extLst>
          </a:blip>
          <a:stretch>
            <a:fillRect/>
          </a:stretch>
        </a:blipFill>
      </dgm:spPr>
    </dgm:pt>
    <dgm:pt modelId="{5965BCA5-8C38-48A6-A31A-D6FC63DA34E3}" type="pres">
      <dgm:prSet presAssocID="{AAB25F3B-61E0-480C-A599-43325BDD1EE2}" presName="txShp" presStyleLbl="node1" presStyleIdx="0" presStyleCnt="3">
        <dgm:presLayoutVars>
          <dgm:bulletEnabled val="1"/>
        </dgm:presLayoutVars>
      </dgm:prSet>
      <dgm:spPr/>
    </dgm:pt>
    <dgm:pt modelId="{D7AE54C9-36A2-49E2-897E-C513228F5C9E}" type="pres">
      <dgm:prSet presAssocID="{2EECC1CE-8462-4DFE-B4EB-C15A83AE7426}" presName="spacing" presStyleCnt="0"/>
      <dgm:spPr/>
    </dgm:pt>
    <dgm:pt modelId="{E78DA054-FBA8-4E99-98E2-E65304A06159}" type="pres">
      <dgm:prSet presAssocID="{9BD7B3A3-891C-40D3-9672-AA3222A2C5D0}" presName="composite" presStyleCnt="0"/>
      <dgm:spPr/>
    </dgm:pt>
    <dgm:pt modelId="{A69E1591-BD6B-4202-8CC9-3EB4111AFBFB}" type="pres">
      <dgm:prSet presAssocID="{9BD7B3A3-891C-40D3-9672-AA3222A2C5D0}" presName="imgShp" presStyleLbl="fgImgPlace1" presStyleIdx="1" presStyleCnt="3"/>
      <dgm:spPr>
        <a:blipFill rotWithShape="1">
          <a:blip xmlns:r="http://schemas.openxmlformats.org/officeDocument/2006/relationships" r:embed="rId1" cstate="email">
            <a:extLst>
              <a:ext uri="{28A0092B-C50C-407E-A947-70E740481C1C}">
                <a14:useLocalDpi xmlns:a14="http://schemas.microsoft.com/office/drawing/2010/main"/>
              </a:ext>
            </a:extLst>
          </a:blip>
          <a:stretch>
            <a:fillRect/>
          </a:stretch>
        </a:blipFill>
      </dgm:spPr>
    </dgm:pt>
    <dgm:pt modelId="{9BBCBBCC-F425-4E68-B274-3185FC8D467F}" type="pres">
      <dgm:prSet presAssocID="{9BD7B3A3-891C-40D3-9672-AA3222A2C5D0}" presName="txShp" presStyleLbl="node1" presStyleIdx="1" presStyleCnt="3">
        <dgm:presLayoutVars>
          <dgm:bulletEnabled val="1"/>
        </dgm:presLayoutVars>
      </dgm:prSet>
      <dgm:spPr/>
    </dgm:pt>
    <dgm:pt modelId="{37F0B742-98E2-48CE-9B51-058AB61613B5}" type="pres">
      <dgm:prSet presAssocID="{8183A236-F219-4DC0-A5CE-A0B9EA10C1B8}" presName="spacing" presStyleCnt="0"/>
      <dgm:spPr/>
    </dgm:pt>
    <dgm:pt modelId="{327F8D97-F68A-44D9-B257-F60A45AF7B60}" type="pres">
      <dgm:prSet presAssocID="{55257F74-7B15-4DFE-9999-BCFF73F5F233}" presName="composite" presStyleCnt="0"/>
      <dgm:spPr/>
    </dgm:pt>
    <dgm:pt modelId="{BDCCF17C-60C5-4335-8F3A-0BC1A1E6F5D2}" type="pres">
      <dgm:prSet presAssocID="{55257F74-7B15-4DFE-9999-BCFF73F5F233}" presName="imgShp" presStyleLbl="fgImgPlace1" presStyleIdx="2" presStyleCnt="3"/>
      <dgm:spPr>
        <a:blipFill rotWithShape="1">
          <a:blip xmlns:r="http://schemas.openxmlformats.org/officeDocument/2006/relationships" r:embed="rId1" cstate="email">
            <a:extLst>
              <a:ext uri="{28A0092B-C50C-407E-A947-70E740481C1C}">
                <a14:useLocalDpi xmlns:a14="http://schemas.microsoft.com/office/drawing/2010/main"/>
              </a:ext>
            </a:extLst>
          </a:blip>
          <a:stretch>
            <a:fillRect/>
          </a:stretch>
        </a:blipFill>
      </dgm:spPr>
    </dgm:pt>
    <dgm:pt modelId="{4AB98913-CD3F-4A16-970B-BB1C54AB233C}" type="pres">
      <dgm:prSet presAssocID="{55257F74-7B15-4DFE-9999-BCFF73F5F233}" presName="txShp" presStyleLbl="node1" presStyleIdx="2" presStyleCnt="3">
        <dgm:presLayoutVars>
          <dgm:bulletEnabled val="1"/>
        </dgm:presLayoutVars>
      </dgm:prSet>
      <dgm:spPr/>
    </dgm:pt>
  </dgm:ptLst>
  <dgm:cxnLst>
    <dgm:cxn modelId="{4342411D-4D38-4349-A86A-17891363C4B8}" srcId="{AAB52FAF-3D1B-4382-9A90-BA410911F44D}" destId="{9BD7B3A3-891C-40D3-9672-AA3222A2C5D0}" srcOrd="1" destOrd="0" parTransId="{61C2C20F-8F8F-48CE-BC62-B0773C573321}" sibTransId="{8183A236-F219-4DC0-A5CE-A0B9EA10C1B8}"/>
    <dgm:cxn modelId="{849F2B5E-21E5-4488-90B4-E8990A446089}" type="presOf" srcId="{9BD7B3A3-891C-40D3-9672-AA3222A2C5D0}" destId="{9BBCBBCC-F425-4E68-B274-3185FC8D467F}" srcOrd="0" destOrd="0" presId="urn:microsoft.com/office/officeart/2005/8/layout/vList3"/>
    <dgm:cxn modelId="{79A9A154-249E-407B-8A68-A6C763D25BE6}" srcId="{AAB52FAF-3D1B-4382-9A90-BA410911F44D}" destId="{AAB25F3B-61E0-480C-A599-43325BDD1EE2}" srcOrd="0" destOrd="0" parTransId="{B72A711B-6D9F-45DD-9362-BFFEC49639A8}" sibTransId="{2EECC1CE-8462-4DFE-B4EB-C15A83AE7426}"/>
    <dgm:cxn modelId="{A4B8E87C-4A94-41EB-8A2C-756768AC74CF}" srcId="{AAB52FAF-3D1B-4382-9A90-BA410911F44D}" destId="{55257F74-7B15-4DFE-9999-BCFF73F5F233}" srcOrd="2" destOrd="0" parTransId="{044D37FE-7685-4AF6-BFAD-2607059BF1BA}" sibTransId="{FA7DB81D-2A41-4FE6-AE26-39EDBB8C333B}"/>
    <dgm:cxn modelId="{17CD14A5-8094-400B-BE43-49844527B765}" type="presOf" srcId="{AAB52FAF-3D1B-4382-9A90-BA410911F44D}" destId="{E86BC0F8-B407-4EA0-B9CF-D4036C18F3D8}" srcOrd="0" destOrd="0" presId="urn:microsoft.com/office/officeart/2005/8/layout/vList3"/>
    <dgm:cxn modelId="{71C25EB2-8854-4E6A-8CE2-9B2ABD338CFE}" type="presOf" srcId="{55257F74-7B15-4DFE-9999-BCFF73F5F233}" destId="{4AB98913-CD3F-4A16-970B-BB1C54AB233C}" srcOrd="0" destOrd="0" presId="urn:microsoft.com/office/officeart/2005/8/layout/vList3"/>
    <dgm:cxn modelId="{5DB61660-C6E3-4D81-921A-A85F47D64081}" type="presOf" srcId="{AAB25F3B-61E0-480C-A599-43325BDD1EE2}" destId="{5965BCA5-8C38-48A6-A31A-D6FC63DA34E3}" srcOrd="0" destOrd="0" presId="urn:microsoft.com/office/officeart/2005/8/layout/vList3"/>
    <dgm:cxn modelId="{9663E778-25FD-4CCC-9255-0026BA7F02DD}" type="presParOf" srcId="{E86BC0F8-B407-4EA0-B9CF-D4036C18F3D8}" destId="{A5D679C3-B6EC-4F53-A353-97CF0748628B}" srcOrd="0" destOrd="0" presId="urn:microsoft.com/office/officeart/2005/8/layout/vList3"/>
    <dgm:cxn modelId="{162A7C75-EC6B-436E-AFAD-B99B4D00C6E1}" type="presParOf" srcId="{A5D679C3-B6EC-4F53-A353-97CF0748628B}" destId="{7340B937-FF86-45E6-AF24-1F1206770100}" srcOrd="0" destOrd="0" presId="urn:microsoft.com/office/officeart/2005/8/layout/vList3"/>
    <dgm:cxn modelId="{D237FEEB-588A-438D-8B07-5D7825723F42}" type="presParOf" srcId="{A5D679C3-B6EC-4F53-A353-97CF0748628B}" destId="{5965BCA5-8C38-48A6-A31A-D6FC63DA34E3}" srcOrd="1" destOrd="0" presId="urn:microsoft.com/office/officeart/2005/8/layout/vList3"/>
    <dgm:cxn modelId="{70E6B520-BC72-4E66-A577-569A31657F7A}" type="presParOf" srcId="{E86BC0F8-B407-4EA0-B9CF-D4036C18F3D8}" destId="{D7AE54C9-36A2-49E2-897E-C513228F5C9E}" srcOrd="1" destOrd="0" presId="urn:microsoft.com/office/officeart/2005/8/layout/vList3"/>
    <dgm:cxn modelId="{C759A6FC-61A2-4325-8E7C-8FDAF551F057}" type="presParOf" srcId="{E86BC0F8-B407-4EA0-B9CF-D4036C18F3D8}" destId="{E78DA054-FBA8-4E99-98E2-E65304A06159}" srcOrd="2" destOrd="0" presId="urn:microsoft.com/office/officeart/2005/8/layout/vList3"/>
    <dgm:cxn modelId="{6ECAB8C4-04BA-46BC-BC1E-FAB55A47A282}" type="presParOf" srcId="{E78DA054-FBA8-4E99-98E2-E65304A06159}" destId="{A69E1591-BD6B-4202-8CC9-3EB4111AFBFB}" srcOrd="0" destOrd="0" presId="urn:microsoft.com/office/officeart/2005/8/layout/vList3"/>
    <dgm:cxn modelId="{46262C1D-DF76-4128-B7E6-68ED356BC43F}" type="presParOf" srcId="{E78DA054-FBA8-4E99-98E2-E65304A06159}" destId="{9BBCBBCC-F425-4E68-B274-3185FC8D467F}" srcOrd="1" destOrd="0" presId="urn:microsoft.com/office/officeart/2005/8/layout/vList3"/>
    <dgm:cxn modelId="{733E7F82-5BCB-4923-AEAF-2819AAD646CA}" type="presParOf" srcId="{E86BC0F8-B407-4EA0-B9CF-D4036C18F3D8}" destId="{37F0B742-98E2-48CE-9B51-058AB61613B5}" srcOrd="3" destOrd="0" presId="urn:microsoft.com/office/officeart/2005/8/layout/vList3"/>
    <dgm:cxn modelId="{C546CC89-D333-4AAB-B082-897D35FCFA3A}" type="presParOf" srcId="{E86BC0F8-B407-4EA0-B9CF-D4036C18F3D8}" destId="{327F8D97-F68A-44D9-B257-F60A45AF7B60}" srcOrd="4" destOrd="0" presId="urn:microsoft.com/office/officeart/2005/8/layout/vList3"/>
    <dgm:cxn modelId="{D576134B-6AB5-41DB-9DE7-84504059B75A}" type="presParOf" srcId="{327F8D97-F68A-44D9-B257-F60A45AF7B60}" destId="{BDCCF17C-60C5-4335-8F3A-0BC1A1E6F5D2}" srcOrd="0" destOrd="0" presId="urn:microsoft.com/office/officeart/2005/8/layout/vList3"/>
    <dgm:cxn modelId="{47B5991F-CE84-4566-8DF4-25B86BBD87B2}" type="presParOf" srcId="{327F8D97-F68A-44D9-B257-F60A45AF7B60}" destId="{4AB98913-CD3F-4A16-970B-BB1C54AB233C}"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AB52FAF-3D1B-4382-9A90-BA410911F44D}" type="doc">
      <dgm:prSet loTypeId="urn:microsoft.com/office/officeart/2005/8/layout/vList3" loCatId="picture" qsTypeId="urn:microsoft.com/office/officeart/2005/8/quickstyle/simple1" qsCatId="simple" csTypeId="urn:microsoft.com/office/officeart/2005/8/colors/colorful4" csCatId="colorful" phldr="1"/>
      <dgm:spPr/>
    </dgm:pt>
    <dgm:pt modelId="{AAB25F3B-61E0-480C-A599-43325BDD1EE2}">
      <dgm:prSet phldrT="[Text]" custT="1"/>
      <dgm:spPr/>
      <dgm:t>
        <a:bodyPr/>
        <a:lstStyle/>
        <a:p>
          <a:r>
            <a:rPr lang="en-US" sz="3200" b="1" dirty="0">
              <a:solidFill>
                <a:schemeClr val="tx1"/>
              </a:solidFill>
              <a:latin typeface="Times New Roman" panose="02020603050405020304" pitchFamily="18" charset="0"/>
              <a:cs typeface="Times New Roman" panose="02020603050405020304" pitchFamily="18" charset="0"/>
            </a:rPr>
            <a:t>When you play the game of comparison, you will lose</a:t>
          </a:r>
        </a:p>
      </dgm:t>
    </dgm:pt>
    <dgm:pt modelId="{B72A711B-6D9F-45DD-9362-BFFEC49639A8}" type="parTrans" cxnId="{79A9A154-249E-407B-8A68-A6C763D25BE6}">
      <dgm:prSet/>
      <dgm:spPr/>
      <dgm:t>
        <a:bodyPr/>
        <a:lstStyle/>
        <a:p>
          <a:endParaRPr lang="en-US"/>
        </a:p>
      </dgm:t>
    </dgm:pt>
    <dgm:pt modelId="{2EECC1CE-8462-4DFE-B4EB-C15A83AE7426}" type="sibTrans" cxnId="{79A9A154-249E-407B-8A68-A6C763D25BE6}">
      <dgm:prSet/>
      <dgm:spPr/>
      <dgm:t>
        <a:bodyPr/>
        <a:lstStyle/>
        <a:p>
          <a:endParaRPr lang="en-US"/>
        </a:p>
      </dgm:t>
    </dgm:pt>
    <dgm:pt modelId="{9BD7B3A3-891C-40D3-9672-AA3222A2C5D0}">
      <dgm:prSet custT="1"/>
      <dgm:spPr/>
      <dgm:t>
        <a:bodyPr/>
        <a:lstStyle/>
        <a:p>
          <a:r>
            <a:rPr lang="en-US" sz="3200" b="1" dirty="0">
              <a:solidFill>
                <a:schemeClr val="tx1"/>
              </a:solidFill>
              <a:latin typeface="Times New Roman" panose="02020603050405020304" pitchFamily="18" charset="0"/>
              <a:cs typeface="Times New Roman" panose="02020603050405020304" pitchFamily="18" charset="0"/>
            </a:rPr>
            <a:t>Your value comes from the One who made you: Just right!</a:t>
          </a:r>
        </a:p>
      </dgm:t>
    </dgm:pt>
    <dgm:pt modelId="{61C2C20F-8F8F-48CE-BC62-B0773C573321}" type="parTrans" cxnId="{4342411D-4D38-4349-A86A-17891363C4B8}">
      <dgm:prSet/>
      <dgm:spPr/>
      <dgm:t>
        <a:bodyPr/>
        <a:lstStyle/>
        <a:p>
          <a:endParaRPr lang="en-US"/>
        </a:p>
      </dgm:t>
    </dgm:pt>
    <dgm:pt modelId="{8183A236-F219-4DC0-A5CE-A0B9EA10C1B8}" type="sibTrans" cxnId="{4342411D-4D38-4349-A86A-17891363C4B8}">
      <dgm:prSet/>
      <dgm:spPr/>
      <dgm:t>
        <a:bodyPr/>
        <a:lstStyle/>
        <a:p>
          <a:endParaRPr lang="en-US"/>
        </a:p>
      </dgm:t>
    </dgm:pt>
    <dgm:pt modelId="{55257F74-7B15-4DFE-9999-BCFF73F5F233}">
      <dgm:prSet custT="1"/>
      <dgm:spPr/>
      <dgm:t>
        <a:bodyPr/>
        <a:lstStyle/>
        <a:p>
          <a:r>
            <a:rPr lang="en-US" sz="3200" b="1" dirty="0">
              <a:solidFill>
                <a:schemeClr val="tx1"/>
              </a:solidFill>
              <a:latin typeface="Times New Roman" panose="02020603050405020304" pitchFamily="18" charset="0"/>
              <a:cs typeface="Times New Roman" panose="02020603050405020304" pitchFamily="18" charset="0"/>
            </a:rPr>
            <a:t>Others, who believe God’s value of us, lift us up</a:t>
          </a:r>
        </a:p>
      </dgm:t>
    </dgm:pt>
    <dgm:pt modelId="{044D37FE-7685-4AF6-BFAD-2607059BF1BA}" type="parTrans" cxnId="{A4B8E87C-4A94-41EB-8A2C-756768AC74CF}">
      <dgm:prSet/>
      <dgm:spPr/>
      <dgm:t>
        <a:bodyPr/>
        <a:lstStyle/>
        <a:p>
          <a:endParaRPr lang="en-US"/>
        </a:p>
      </dgm:t>
    </dgm:pt>
    <dgm:pt modelId="{FA7DB81D-2A41-4FE6-AE26-39EDBB8C333B}" type="sibTrans" cxnId="{A4B8E87C-4A94-41EB-8A2C-756768AC74CF}">
      <dgm:prSet/>
      <dgm:spPr/>
      <dgm:t>
        <a:bodyPr/>
        <a:lstStyle/>
        <a:p>
          <a:endParaRPr lang="en-US"/>
        </a:p>
      </dgm:t>
    </dgm:pt>
    <dgm:pt modelId="{04A83573-2063-4E48-99EA-9210F33E5C9F}">
      <dgm:prSet custT="1"/>
      <dgm:spPr/>
      <dgm:t>
        <a:bodyPr/>
        <a:lstStyle/>
        <a:p>
          <a:r>
            <a:rPr lang="en-US" sz="3200" b="1" dirty="0">
              <a:solidFill>
                <a:schemeClr val="tx1"/>
              </a:solidFill>
              <a:latin typeface="Times New Roman" panose="02020603050405020304" pitchFamily="18" charset="0"/>
              <a:cs typeface="Times New Roman" panose="02020603050405020304" pitchFamily="18" charset="0"/>
            </a:rPr>
            <a:t>God can restore your intended luster</a:t>
          </a:r>
        </a:p>
      </dgm:t>
    </dgm:pt>
    <dgm:pt modelId="{8F62772E-6912-468B-8E60-4AB244AF2FFD}" type="parTrans" cxnId="{1013D4F2-6AC3-494B-9427-EC4D36168D59}">
      <dgm:prSet/>
      <dgm:spPr/>
      <dgm:t>
        <a:bodyPr/>
        <a:lstStyle/>
        <a:p>
          <a:endParaRPr lang="en-US"/>
        </a:p>
      </dgm:t>
    </dgm:pt>
    <dgm:pt modelId="{2F84E165-CEEE-426A-A38F-950824777F02}" type="sibTrans" cxnId="{1013D4F2-6AC3-494B-9427-EC4D36168D59}">
      <dgm:prSet/>
      <dgm:spPr/>
      <dgm:t>
        <a:bodyPr/>
        <a:lstStyle/>
        <a:p>
          <a:endParaRPr lang="en-US"/>
        </a:p>
      </dgm:t>
    </dgm:pt>
    <dgm:pt modelId="{E86BC0F8-B407-4EA0-B9CF-D4036C18F3D8}" type="pres">
      <dgm:prSet presAssocID="{AAB52FAF-3D1B-4382-9A90-BA410911F44D}" presName="linearFlow" presStyleCnt="0">
        <dgm:presLayoutVars>
          <dgm:dir/>
          <dgm:resizeHandles val="exact"/>
        </dgm:presLayoutVars>
      </dgm:prSet>
      <dgm:spPr/>
    </dgm:pt>
    <dgm:pt modelId="{A5D679C3-B6EC-4F53-A353-97CF0748628B}" type="pres">
      <dgm:prSet presAssocID="{AAB25F3B-61E0-480C-A599-43325BDD1EE2}" presName="composite" presStyleCnt="0"/>
      <dgm:spPr/>
    </dgm:pt>
    <dgm:pt modelId="{7340B937-FF86-45E6-AF24-1F1206770100}" type="pres">
      <dgm:prSet presAssocID="{AAB25F3B-61E0-480C-A599-43325BDD1EE2}" presName="imgShp" presStyleLbl="fgImgPlace1" presStyleIdx="0" presStyleCnt="4"/>
      <dgm:spPr>
        <a:blipFill rotWithShape="1">
          <a:blip xmlns:r="http://schemas.openxmlformats.org/officeDocument/2006/relationships" r:embed="rId1" cstate="email">
            <a:extLst>
              <a:ext uri="{28A0092B-C50C-407E-A947-70E740481C1C}">
                <a14:useLocalDpi xmlns:a14="http://schemas.microsoft.com/office/drawing/2010/main"/>
              </a:ext>
            </a:extLst>
          </a:blip>
          <a:stretch>
            <a:fillRect/>
          </a:stretch>
        </a:blipFill>
      </dgm:spPr>
    </dgm:pt>
    <dgm:pt modelId="{5965BCA5-8C38-48A6-A31A-D6FC63DA34E3}" type="pres">
      <dgm:prSet presAssocID="{AAB25F3B-61E0-480C-A599-43325BDD1EE2}" presName="txShp" presStyleLbl="node1" presStyleIdx="0" presStyleCnt="4">
        <dgm:presLayoutVars>
          <dgm:bulletEnabled val="1"/>
        </dgm:presLayoutVars>
      </dgm:prSet>
      <dgm:spPr/>
    </dgm:pt>
    <dgm:pt modelId="{D7AE54C9-36A2-49E2-897E-C513228F5C9E}" type="pres">
      <dgm:prSet presAssocID="{2EECC1CE-8462-4DFE-B4EB-C15A83AE7426}" presName="spacing" presStyleCnt="0"/>
      <dgm:spPr/>
    </dgm:pt>
    <dgm:pt modelId="{E78DA054-FBA8-4E99-98E2-E65304A06159}" type="pres">
      <dgm:prSet presAssocID="{9BD7B3A3-891C-40D3-9672-AA3222A2C5D0}" presName="composite" presStyleCnt="0"/>
      <dgm:spPr/>
    </dgm:pt>
    <dgm:pt modelId="{A69E1591-BD6B-4202-8CC9-3EB4111AFBFB}" type="pres">
      <dgm:prSet presAssocID="{9BD7B3A3-891C-40D3-9672-AA3222A2C5D0}" presName="imgShp" presStyleLbl="fgImgPlace1" presStyleIdx="1" presStyleCnt="4"/>
      <dgm:spPr>
        <a:blipFill rotWithShape="1">
          <a:blip xmlns:r="http://schemas.openxmlformats.org/officeDocument/2006/relationships" r:embed="rId1" cstate="email">
            <a:extLst>
              <a:ext uri="{28A0092B-C50C-407E-A947-70E740481C1C}">
                <a14:useLocalDpi xmlns:a14="http://schemas.microsoft.com/office/drawing/2010/main"/>
              </a:ext>
            </a:extLst>
          </a:blip>
          <a:stretch>
            <a:fillRect/>
          </a:stretch>
        </a:blipFill>
      </dgm:spPr>
    </dgm:pt>
    <dgm:pt modelId="{9BBCBBCC-F425-4E68-B274-3185FC8D467F}" type="pres">
      <dgm:prSet presAssocID="{9BD7B3A3-891C-40D3-9672-AA3222A2C5D0}" presName="txShp" presStyleLbl="node1" presStyleIdx="1" presStyleCnt="4">
        <dgm:presLayoutVars>
          <dgm:bulletEnabled val="1"/>
        </dgm:presLayoutVars>
      </dgm:prSet>
      <dgm:spPr/>
    </dgm:pt>
    <dgm:pt modelId="{37F0B742-98E2-48CE-9B51-058AB61613B5}" type="pres">
      <dgm:prSet presAssocID="{8183A236-F219-4DC0-A5CE-A0B9EA10C1B8}" presName="spacing" presStyleCnt="0"/>
      <dgm:spPr/>
    </dgm:pt>
    <dgm:pt modelId="{327F8D97-F68A-44D9-B257-F60A45AF7B60}" type="pres">
      <dgm:prSet presAssocID="{55257F74-7B15-4DFE-9999-BCFF73F5F233}" presName="composite" presStyleCnt="0"/>
      <dgm:spPr/>
    </dgm:pt>
    <dgm:pt modelId="{BDCCF17C-60C5-4335-8F3A-0BC1A1E6F5D2}" type="pres">
      <dgm:prSet presAssocID="{55257F74-7B15-4DFE-9999-BCFF73F5F233}" presName="imgShp" presStyleLbl="fgImgPlace1" presStyleIdx="2" presStyleCnt="4"/>
      <dgm:spPr>
        <a:blipFill rotWithShape="1">
          <a:blip xmlns:r="http://schemas.openxmlformats.org/officeDocument/2006/relationships" r:embed="rId1" cstate="email">
            <a:extLst>
              <a:ext uri="{28A0092B-C50C-407E-A947-70E740481C1C}">
                <a14:useLocalDpi xmlns:a14="http://schemas.microsoft.com/office/drawing/2010/main"/>
              </a:ext>
            </a:extLst>
          </a:blip>
          <a:stretch>
            <a:fillRect/>
          </a:stretch>
        </a:blipFill>
      </dgm:spPr>
    </dgm:pt>
    <dgm:pt modelId="{4AB98913-CD3F-4A16-970B-BB1C54AB233C}" type="pres">
      <dgm:prSet presAssocID="{55257F74-7B15-4DFE-9999-BCFF73F5F233}" presName="txShp" presStyleLbl="node1" presStyleIdx="2" presStyleCnt="4">
        <dgm:presLayoutVars>
          <dgm:bulletEnabled val="1"/>
        </dgm:presLayoutVars>
      </dgm:prSet>
      <dgm:spPr/>
    </dgm:pt>
    <dgm:pt modelId="{C0702FAC-5F00-47CF-85B5-E76D287B1D13}" type="pres">
      <dgm:prSet presAssocID="{FA7DB81D-2A41-4FE6-AE26-39EDBB8C333B}" presName="spacing" presStyleCnt="0"/>
      <dgm:spPr/>
    </dgm:pt>
    <dgm:pt modelId="{6F2279AD-701B-4D1E-8135-DA4E4BC7BEB3}" type="pres">
      <dgm:prSet presAssocID="{04A83573-2063-4E48-99EA-9210F33E5C9F}" presName="composite" presStyleCnt="0"/>
      <dgm:spPr/>
    </dgm:pt>
    <dgm:pt modelId="{A8CE3BC1-4949-482A-BA84-0FB92BD7FEAF}" type="pres">
      <dgm:prSet presAssocID="{04A83573-2063-4E48-99EA-9210F33E5C9F}" presName="imgShp" presStyleLbl="fgImgPlace1" presStyleIdx="3" presStyleCnt="4"/>
      <dgm:spPr>
        <a:blipFill rotWithShape="1">
          <a:blip xmlns:r="http://schemas.openxmlformats.org/officeDocument/2006/relationships" r:embed="rId1" cstate="email">
            <a:extLst>
              <a:ext uri="{28A0092B-C50C-407E-A947-70E740481C1C}">
                <a14:useLocalDpi xmlns:a14="http://schemas.microsoft.com/office/drawing/2010/main"/>
              </a:ext>
            </a:extLst>
          </a:blip>
          <a:stretch>
            <a:fillRect/>
          </a:stretch>
        </a:blipFill>
      </dgm:spPr>
    </dgm:pt>
    <dgm:pt modelId="{68283EDF-7A0E-4672-87AB-C1177F2C579B}" type="pres">
      <dgm:prSet presAssocID="{04A83573-2063-4E48-99EA-9210F33E5C9F}" presName="txShp" presStyleLbl="node1" presStyleIdx="3" presStyleCnt="4">
        <dgm:presLayoutVars>
          <dgm:bulletEnabled val="1"/>
        </dgm:presLayoutVars>
      </dgm:prSet>
      <dgm:spPr/>
    </dgm:pt>
  </dgm:ptLst>
  <dgm:cxnLst>
    <dgm:cxn modelId="{87689ED4-BFB7-469E-A9D6-EDE17E902B95}" type="presOf" srcId="{9BD7B3A3-891C-40D3-9672-AA3222A2C5D0}" destId="{9BBCBBCC-F425-4E68-B274-3185FC8D467F}" srcOrd="0" destOrd="0" presId="urn:microsoft.com/office/officeart/2005/8/layout/vList3"/>
    <dgm:cxn modelId="{76C477C5-572D-41F7-AAB4-35B9DEF0066C}" type="presOf" srcId="{AAB52FAF-3D1B-4382-9A90-BA410911F44D}" destId="{E86BC0F8-B407-4EA0-B9CF-D4036C18F3D8}" srcOrd="0" destOrd="0" presId="urn:microsoft.com/office/officeart/2005/8/layout/vList3"/>
    <dgm:cxn modelId="{4342411D-4D38-4349-A86A-17891363C4B8}" srcId="{AAB52FAF-3D1B-4382-9A90-BA410911F44D}" destId="{9BD7B3A3-891C-40D3-9672-AA3222A2C5D0}" srcOrd="1" destOrd="0" parTransId="{61C2C20F-8F8F-48CE-BC62-B0773C573321}" sibTransId="{8183A236-F219-4DC0-A5CE-A0B9EA10C1B8}"/>
    <dgm:cxn modelId="{1013D4F2-6AC3-494B-9427-EC4D36168D59}" srcId="{AAB52FAF-3D1B-4382-9A90-BA410911F44D}" destId="{04A83573-2063-4E48-99EA-9210F33E5C9F}" srcOrd="3" destOrd="0" parTransId="{8F62772E-6912-468B-8E60-4AB244AF2FFD}" sibTransId="{2F84E165-CEEE-426A-A38F-950824777F02}"/>
    <dgm:cxn modelId="{F670DC09-A221-4DBB-B9EA-98184960BFC6}" type="presOf" srcId="{55257F74-7B15-4DFE-9999-BCFF73F5F233}" destId="{4AB98913-CD3F-4A16-970B-BB1C54AB233C}" srcOrd="0" destOrd="0" presId="urn:microsoft.com/office/officeart/2005/8/layout/vList3"/>
    <dgm:cxn modelId="{D9506185-5AE0-41DB-8514-030FA3A9AB7A}" type="presOf" srcId="{AAB25F3B-61E0-480C-A599-43325BDD1EE2}" destId="{5965BCA5-8C38-48A6-A31A-D6FC63DA34E3}" srcOrd="0" destOrd="0" presId="urn:microsoft.com/office/officeart/2005/8/layout/vList3"/>
    <dgm:cxn modelId="{79A9A154-249E-407B-8A68-A6C763D25BE6}" srcId="{AAB52FAF-3D1B-4382-9A90-BA410911F44D}" destId="{AAB25F3B-61E0-480C-A599-43325BDD1EE2}" srcOrd="0" destOrd="0" parTransId="{B72A711B-6D9F-45DD-9362-BFFEC49639A8}" sibTransId="{2EECC1CE-8462-4DFE-B4EB-C15A83AE7426}"/>
    <dgm:cxn modelId="{A4B8E87C-4A94-41EB-8A2C-756768AC74CF}" srcId="{AAB52FAF-3D1B-4382-9A90-BA410911F44D}" destId="{55257F74-7B15-4DFE-9999-BCFF73F5F233}" srcOrd="2" destOrd="0" parTransId="{044D37FE-7685-4AF6-BFAD-2607059BF1BA}" sibTransId="{FA7DB81D-2A41-4FE6-AE26-39EDBB8C333B}"/>
    <dgm:cxn modelId="{A1EDE3E2-58F8-4066-999F-5E343E6B8CFD}" type="presOf" srcId="{04A83573-2063-4E48-99EA-9210F33E5C9F}" destId="{68283EDF-7A0E-4672-87AB-C1177F2C579B}" srcOrd="0" destOrd="0" presId="urn:microsoft.com/office/officeart/2005/8/layout/vList3"/>
    <dgm:cxn modelId="{CE709EAA-70C9-4168-A167-F7AE6FF0500F}" type="presParOf" srcId="{E86BC0F8-B407-4EA0-B9CF-D4036C18F3D8}" destId="{A5D679C3-B6EC-4F53-A353-97CF0748628B}" srcOrd="0" destOrd="0" presId="urn:microsoft.com/office/officeart/2005/8/layout/vList3"/>
    <dgm:cxn modelId="{1A483467-35C8-4F10-A377-954590BC9764}" type="presParOf" srcId="{A5D679C3-B6EC-4F53-A353-97CF0748628B}" destId="{7340B937-FF86-45E6-AF24-1F1206770100}" srcOrd="0" destOrd="0" presId="urn:microsoft.com/office/officeart/2005/8/layout/vList3"/>
    <dgm:cxn modelId="{56BD840A-E847-4A8D-A1CA-713ED7CCCB3C}" type="presParOf" srcId="{A5D679C3-B6EC-4F53-A353-97CF0748628B}" destId="{5965BCA5-8C38-48A6-A31A-D6FC63DA34E3}" srcOrd="1" destOrd="0" presId="urn:microsoft.com/office/officeart/2005/8/layout/vList3"/>
    <dgm:cxn modelId="{4C40F4D6-3A2E-49A8-A150-1DC9E8D8DA15}" type="presParOf" srcId="{E86BC0F8-B407-4EA0-B9CF-D4036C18F3D8}" destId="{D7AE54C9-36A2-49E2-897E-C513228F5C9E}" srcOrd="1" destOrd="0" presId="urn:microsoft.com/office/officeart/2005/8/layout/vList3"/>
    <dgm:cxn modelId="{F2A83D14-BD2C-4FAE-A645-F35556463CB0}" type="presParOf" srcId="{E86BC0F8-B407-4EA0-B9CF-D4036C18F3D8}" destId="{E78DA054-FBA8-4E99-98E2-E65304A06159}" srcOrd="2" destOrd="0" presId="urn:microsoft.com/office/officeart/2005/8/layout/vList3"/>
    <dgm:cxn modelId="{6DD1BED1-B5E0-423E-B28F-999A7E2B97CA}" type="presParOf" srcId="{E78DA054-FBA8-4E99-98E2-E65304A06159}" destId="{A69E1591-BD6B-4202-8CC9-3EB4111AFBFB}" srcOrd="0" destOrd="0" presId="urn:microsoft.com/office/officeart/2005/8/layout/vList3"/>
    <dgm:cxn modelId="{051482B2-2286-4C50-940D-FD9AA6ED9495}" type="presParOf" srcId="{E78DA054-FBA8-4E99-98E2-E65304A06159}" destId="{9BBCBBCC-F425-4E68-B274-3185FC8D467F}" srcOrd="1" destOrd="0" presId="urn:microsoft.com/office/officeart/2005/8/layout/vList3"/>
    <dgm:cxn modelId="{81960158-6F9A-4BE9-9D79-17A997B21ED3}" type="presParOf" srcId="{E86BC0F8-B407-4EA0-B9CF-D4036C18F3D8}" destId="{37F0B742-98E2-48CE-9B51-058AB61613B5}" srcOrd="3" destOrd="0" presId="urn:microsoft.com/office/officeart/2005/8/layout/vList3"/>
    <dgm:cxn modelId="{8BACA493-1A36-4EA8-9242-36DB6E8CA8FA}" type="presParOf" srcId="{E86BC0F8-B407-4EA0-B9CF-D4036C18F3D8}" destId="{327F8D97-F68A-44D9-B257-F60A45AF7B60}" srcOrd="4" destOrd="0" presId="urn:microsoft.com/office/officeart/2005/8/layout/vList3"/>
    <dgm:cxn modelId="{922D4DE5-630E-47F9-9D87-1AEF38C2413D}" type="presParOf" srcId="{327F8D97-F68A-44D9-B257-F60A45AF7B60}" destId="{BDCCF17C-60C5-4335-8F3A-0BC1A1E6F5D2}" srcOrd="0" destOrd="0" presId="urn:microsoft.com/office/officeart/2005/8/layout/vList3"/>
    <dgm:cxn modelId="{65ECC65C-D86C-45C9-9F69-BDC54C26E9E9}" type="presParOf" srcId="{327F8D97-F68A-44D9-B257-F60A45AF7B60}" destId="{4AB98913-CD3F-4A16-970B-BB1C54AB233C}" srcOrd="1" destOrd="0" presId="urn:microsoft.com/office/officeart/2005/8/layout/vList3"/>
    <dgm:cxn modelId="{9892F128-B829-4F60-9654-99B5DD1871A5}" type="presParOf" srcId="{E86BC0F8-B407-4EA0-B9CF-D4036C18F3D8}" destId="{C0702FAC-5F00-47CF-85B5-E76D287B1D13}" srcOrd="5" destOrd="0" presId="urn:microsoft.com/office/officeart/2005/8/layout/vList3"/>
    <dgm:cxn modelId="{470AB8F4-5F90-40F8-AD04-76A7647908B6}" type="presParOf" srcId="{E86BC0F8-B407-4EA0-B9CF-D4036C18F3D8}" destId="{6F2279AD-701B-4D1E-8135-DA4E4BC7BEB3}" srcOrd="6" destOrd="0" presId="urn:microsoft.com/office/officeart/2005/8/layout/vList3"/>
    <dgm:cxn modelId="{19A131C1-164F-4EA9-8542-D8B5621E25D3}" type="presParOf" srcId="{6F2279AD-701B-4D1E-8135-DA4E4BC7BEB3}" destId="{A8CE3BC1-4949-482A-BA84-0FB92BD7FEAF}" srcOrd="0" destOrd="0" presId="urn:microsoft.com/office/officeart/2005/8/layout/vList3"/>
    <dgm:cxn modelId="{56F032BF-090D-447D-B737-0E8DA670921D}" type="presParOf" srcId="{6F2279AD-701B-4D1E-8135-DA4E4BC7BEB3}" destId="{68283EDF-7A0E-4672-87AB-C1177F2C579B}"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65BCA5-8C38-48A6-A31A-D6FC63DA34E3}">
      <dsp:nvSpPr>
        <dsp:cNvPr id="0" name=""/>
        <dsp:cNvSpPr/>
      </dsp:nvSpPr>
      <dsp:spPr>
        <a:xfrm rot="10800000">
          <a:off x="2466358" y="990859"/>
          <a:ext cx="6527874" cy="3288478"/>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50128" tIns="121920" rIns="227584"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tx1"/>
              </a:solidFill>
              <a:latin typeface="Times New Roman" panose="02020603050405020304" pitchFamily="18" charset="0"/>
              <a:cs typeface="Times New Roman" panose="02020603050405020304" pitchFamily="18" charset="0"/>
            </a:rPr>
            <a:t>When you play the game of comparison, you will lose</a:t>
          </a:r>
        </a:p>
      </dsp:txBody>
      <dsp:txXfrm rot="10800000">
        <a:off x="3288477" y="990859"/>
        <a:ext cx="5705755" cy="3288478"/>
      </dsp:txXfrm>
    </dsp:sp>
    <dsp:sp modelId="{7340B937-FF86-45E6-AF24-1F1206770100}">
      <dsp:nvSpPr>
        <dsp:cNvPr id="0" name=""/>
        <dsp:cNvSpPr/>
      </dsp:nvSpPr>
      <dsp:spPr>
        <a:xfrm>
          <a:off x="822119" y="990859"/>
          <a:ext cx="3288478" cy="3288478"/>
        </a:xfrm>
        <a:prstGeom prst="ellipse">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65BCA5-8C38-48A6-A31A-D6FC63DA34E3}">
      <dsp:nvSpPr>
        <dsp:cNvPr id="0" name=""/>
        <dsp:cNvSpPr/>
      </dsp:nvSpPr>
      <dsp:spPr>
        <a:xfrm rot="10800000">
          <a:off x="2314614" y="2358"/>
          <a:ext cx="7019700" cy="2185976"/>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3955" tIns="121920" rIns="227584"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tx1"/>
              </a:solidFill>
              <a:latin typeface="Times New Roman" panose="02020603050405020304" pitchFamily="18" charset="0"/>
              <a:cs typeface="Times New Roman" panose="02020603050405020304" pitchFamily="18" charset="0"/>
            </a:rPr>
            <a:t>When you play the game of comparison, you will lose</a:t>
          </a:r>
        </a:p>
      </dsp:txBody>
      <dsp:txXfrm rot="10800000">
        <a:off x="2861108" y="2358"/>
        <a:ext cx="6473206" cy="2185976"/>
      </dsp:txXfrm>
    </dsp:sp>
    <dsp:sp modelId="{7340B937-FF86-45E6-AF24-1F1206770100}">
      <dsp:nvSpPr>
        <dsp:cNvPr id="0" name=""/>
        <dsp:cNvSpPr/>
      </dsp:nvSpPr>
      <dsp:spPr>
        <a:xfrm>
          <a:off x="1221625" y="2358"/>
          <a:ext cx="2185976" cy="2185976"/>
        </a:xfrm>
        <a:prstGeom prst="ellipse">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BBCBBCC-F425-4E68-B274-3185FC8D467F}">
      <dsp:nvSpPr>
        <dsp:cNvPr id="0" name=""/>
        <dsp:cNvSpPr/>
      </dsp:nvSpPr>
      <dsp:spPr>
        <a:xfrm rot="10800000">
          <a:off x="2314614" y="2840865"/>
          <a:ext cx="7019700" cy="2185976"/>
        </a:xfrm>
        <a:prstGeom prst="homePlate">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3955" tIns="121920" rIns="227584"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tx1"/>
              </a:solidFill>
              <a:latin typeface="Times New Roman" panose="02020603050405020304" pitchFamily="18" charset="0"/>
              <a:cs typeface="Times New Roman" panose="02020603050405020304" pitchFamily="18" charset="0"/>
            </a:rPr>
            <a:t>Your value comes from the One who made you: Just right!</a:t>
          </a:r>
        </a:p>
      </dsp:txBody>
      <dsp:txXfrm rot="10800000">
        <a:off x="2861108" y="2840865"/>
        <a:ext cx="6473206" cy="2185976"/>
      </dsp:txXfrm>
    </dsp:sp>
    <dsp:sp modelId="{A69E1591-BD6B-4202-8CC9-3EB4111AFBFB}">
      <dsp:nvSpPr>
        <dsp:cNvPr id="0" name=""/>
        <dsp:cNvSpPr/>
      </dsp:nvSpPr>
      <dsp:spPr>
        <a:xfrm>
          <a:off x="1221625" y="2840865"/>
          <a:ext cx="2185976" cy="2185976"/>
        </a:xfrm>
        <a:prstGeom prst="ellipse">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65BCA5-8C38-48A6-A31A-D6FC63DA34E3}">
      <dsp:nvSpPr>
        <dsp:cNvPr id="0" name=""/>
        <dsp:cNvSpPr/>
      </dsp:nvSpPr>
      <dsp:spPr>
        <a:xfrm rot="10800000">
          <a:off x="2211859" y="1673"/>
          <a:ext cx="7413161" cy="1378537"/>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7897" tIns="121920" rIns="227584"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tx1"/>
              </a:solidFill>
              <a:latin typeface="Times New Roman" panose="02020603050405020304" pitchFamily="18" charset="0"/>
              <a:cs typeface="Times New Roman" panose="02020603050405020304" pitchFamily="18" charset="0"/>
            </a:rPr>
            <a:t>When you play the game of comparison, you will lose</a:t>
          </a:r>
        </a:p>
      </dsp:txBody>
      <dsp:txXfrm rot="10800000">
        <a:off x="2556493" y="1673"/>
        <a:ext cx="7068527" cy="1378537"/>
      </dsp:txXfrm>
    </dsp:sp>
    <dsp:sp modelId="{7340B937-FF86-45E6-AF24-1F1206770100}">
      <dsp:nvSpPr>
        <dsp:cNvPr id="0" name=""/>
        <dsp:cNvSpPr/>
      </dsp:nvSpPr>
      <dsp:spPr>
        <a:xfrm>
          <a:off x="1522590" y="1673"/>
          <a:ext cx="1378537" cy="1378537"/>
        </a:xfrm>
        <a:prstGeom prst="ellipse">
          <a:avLst/>
        </a:prstGeom>
        <a:blipFill rotWithShape="1">
          <a:blip xmlns:r="http://schemas.openxmlformats.org/officeDocument/2006/relationships" r:embed="rId1" cstate="email">
            <a:extLst>
              <a:ext uri="{28A0092B-C50C-407E-A947-70E740481C1C}">
                <a14:useLocalDpi xmlns:a14="http://schemas.microsoft.com/office/drawing/2010/main"/>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BBCBBCC-F425-4E68-B274-3185FC8D467F}">
      <dsp:nvSpPr>
        <dsp:cNvPr id="0" name=""/>
        <dsp:cNvSpPr/>
      </dsp:nvSpPr>
      <dsp:spPr>
        <a:xfrm rot="10800000">
          <a:off x="2211859" y="1791713"/>
          <a:ext cx="7413161" cy="1378537"/>
        </a:xfrm>
        <a:prstGeom prst="homePlate">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7897" tIns="121920" rIns="227584"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tx1"/>
              </a:solidFill>
              <a:latin typeface="Times New Roman" panose="02020603050405020304" pitchFamily="18" charset="0"/>
              <a:cs typeface="Times New Roman" panose="02020603050405020304" pitchFamily="18" charset="0"/>
            </a:rPr>
            <a:t>Your value comes from the One who made you: Just right!</a:t>
          </a:r>
        </a:p>
      </dsp:txBody>
      <dsp:txXfrm rot="10800000">
        <a:off x="2556493" y="1791713"/>
        <a:ext cx="7068527" cy="1378537"/>
      </dsp:txXfrm>
    </dsp:sp>
    <dsp:sp modelId="{A69E1591-BD6B-4202-8CC9-3EB4111AFBFB}">
      <dsp:nvSpPr>
        <dsp:cNvPr id="0" name=""/>
        <dsp:cNvSpPr/>
      </dsp:nvSpPr>
      <dsp:spPr>
        <a:xfrm>
          <a:off x="1522590" y="1791713"/>
          <a:ext cx="1378537" cy="1378537"/>
        </a:xfrm>
        <a:prstGeom prst="ellipse">
          <a:avLst/>
        </a:prstGeom>
        <a:blipFill rotWithShape="1">
          <a:blip xmlns:r="http://schemas.openxmlformats.org/officeDocument/2006/relationships" r:embed="rId1" cstate="email">
            <a:extLst>
              <a:ext uri="{28A0092B-C50C-407E-A947-70E740481C1C}">
                <a14:useLocalDpi xmlns:a14="http://schemas.microsoft.com/office/drawing/2010/main"/>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AB98913-CD3F-4A16-970B-BB1C54AB233C}">
      <dsp:nvSpPr>
        <dsp:cNvPr id="0" name=""/>
        <dsp:cNvSpPr/>
      </dsp:nvSpPr>
      <dsp:spPr>
        <a:xfrm rot="10800000">
          <a:off x="2211859" y="3581754"/>
          <a:ext cx="7413161" cy="1378537"/>
        </a:xfrm>
        <a:prstGeom prst="homePlate">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7897" tIns="121920" rIns="227584"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tx1"/>
              </a:solidFill>
              <a:latin typeface="Times New Roman" panose="02020603050405020304" pitchFamily="18" charset="0"/>
              <a:cs typeface="Times New Roman" panose="02020603050405020304" pitchFamily="18" charset="0"/>
            </a:rPr>
            <a:t>Others, who believe God’s value of us, lift us up</a:t>
          </a:r>
        </a:p>
      </dsp:txBody>
      <dsp:txXfrm rot="10800000">
        <a:off x="2556493" y="3581754"/>
        <a:ext cx="7068527" cy="1378537"/>
      </dsp:txXfrm>
    </dsp:sp>
    <dsp:sp modelId="{BDCCF17C-60C5-4335-8F3A-0BC1A1E6F5D2}">
      <dsp:nvSpPr>
        <dsp:cNvPr id="0" name=""/>
        <dsp:cNvSpPr/>
      </dsp:nvSpPr>
      <dsp:spPr>
        <a:xfrm>
          <a:off x="1522590" y="3581754"/>
          <a:ext cx="1378537" cy="1378537"/>
        </a:xfrm>
        <a:prstGeom prst="ellipse">
          <a:avLst/>
        </a:prstGeom>
        <a:blipFill rotWithShape="1">
          <a:blip xmlns:r="http://schemas.openxmlformats.org/officeDocument/2006/relationships" r:embed="rId1" cstate="email">
            <a:extLst>
              <a:ext uri="{28A0092B-C50C-407E-A947-70E740481C1C}">
                <a14:useLocalDpi xmlns:a14="http://schemas.microsoft.com/office/drawing/2010/main"/>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65BCA5-8C38-48A6-A31A-D6FC63DA34E3}">
      <dsp:nvSpPr>
        <dsp:cNvPr id="0" name=""/>
        <dsp:cNvSpPr/>
      </dsp:nvSpPr>
      <dsp:spPr>
        <a:xfrm rot="10800000">
          <a:off x="2231476" y="1103"/>
          <a:ext cx="7815565" cy="1051576"/>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3716" tIns="121920" rIns="227584"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tx1"/>
              </a:solidFill>
              <a:latin typeface="Times New Roman" panose="02020603050405020304" pitchFamily="18" charset="0"/>
              <a:cs typeface="Times New Roman" panose="02020603050405020304" pitchFamily="18" charset="0"/>
            </a:rPr>
            <a:t>When you play the game of comparison, you will lose</a:t>
          </a:r>
        </a:p>
      </dsp:txBody>
      <dsp:txXfrm rot="10800000">
        <a:off x="2494370" y="1103"/>
        <a:ext cx="7552671" cy="1051576"/>
      </dsp:txXfrm>
    </dsp:sp>
    <dsp:sp modelId="{7340B937-FF86-45E6-AF24-1F1206770100}">
      <dsp:nvSpPr>
        <dsp:cNvPr id="0" name=""/>
        <dsp:cNvSpPr/>
      </dsp:nvSpPr>
      <dsp:spPr>
        <a:xfrm>
          <a:off x="1705688" y="1103"/>
          <a:ext cx="1051576" cy="1051576"/>
        </a:xfrm>
        <a:prstGeom prst="ellipse">
          <a:avLst/>
        </a:prstGeom>
        <a:blipFill rotWithShape="1">
          <a:blip xmlns:r="http://schemas.openxmlformats.org/officeDocument/2006/relationships" r:embed="rId1" cstate="email">
            <a:extLst>
              <a:ext uri="{28A0092B-C50C-407E-A947-70E740481C1C}">
                <a14:useLocalDpi xmlns:a14="http://schemas.microsoft.com/office/drawing/2010/main"/>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BBCBBCC-F425-4E68-B274-3185FC8D467F}">
      <dsp:nvSpPr>
        <dsp:cNvPr id="0" name=""/>
        <dsp:cNvSpPr/>
      </dsp:nvSpPr>
      <dsp:spPr>
        <a:xfrm rot="10800000">
          <a:off x="2231476" y="1366583"/>
          <a:ext cx="7815565" cy="1051576"/>
        </a:xfrm>
        <a:prstGeom prst="homePlate">
          <a:avLst/>
        </a:prstGeom>
        <a:solidFill>
          <a:schemeClr val="accent4">
            <a:hueOff val="3465231"/>
            <a:satOff val="-15989"/>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3716" tIns="121920" rIns="227584"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tx1"/>
              </a:solidFill>
              <a:latin typeface="Times New Roman" panose="02020603050405020304" pitchFamily="18" charset="0"/>
              <a:cs typeface="Times New Roman" panose="02020603050405020304" pitchFamily="18" charset="0"/>
            </a:rPr>
            <a:t>Your value comes from the One who made you: Just right!</a:t>
          </a:r>
        </a:p>
      </dsp:txBody>
      <dsp:txXfrm rot="10800000">
        <a:off x="2494370" y="1366583"/>
        <a:ext cx="7552671" cy="1051576"/>
      </dsp:txXfrm>
    </dsp:sp>
    <dsp:sp modelId="{A69E1591-BD6B-4202-8CC9-3EB4111AFBFB}">
      <dsp:nvSpPr>
        <dsp:cNvPr id="0" name=""/>
        <dsp:cNvSpPr/>
      </dsp:nvSpPr>
      <dsp:spPr>
        <a:xfrm>
          <a:off x="1705688" y="1366583"/>
          <a:ext cx="1051576" cy="1051576"/>
        </a:xfrm>
        <a:prstGeom prst="ellipse">
          <a:avLst/>
        </a:prstGeom>
        <a:blipFill rotWithShape="1">
          <a:blip xmlns:r="http://schemas.openxmlformats.org/officeDocument/2006/relationships" r:embed="rId1" cstate="email">
            <a:extLst>
              <a:ext uri="{28A0092B-C50C-407E-A947-70E740481C1C}">
                <a14:useLocalDpi xmlns:a14="http://schemas.microsoft.com/office/drawing/2010/main"/>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AB98913-CD3F-4A16-970B-BB1C54AB233C}">
      <dsp:nvSpPr>
        <dsp:cNvPr id="0" name=""/>
        <dsp:cNvSpPr/>
      </dsp:nvSpPr>
      <dsp:spPr>
        <a:xfrm rot="10800000">
          <a:off x="2231476" y="2732063"/>
          <a:ext cx="7815565" cy="1051576"/>
        </a:xfrm>
        <a:prstGeom prst="homePlate">
          <a:avLst/>
        </a:prstGeom>
        <a:solidFill>
          <a:schemeClr val="accent4">
            <a:hueOff val="6930461"/>
            <a:satOff val="-31979"/>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3716" tIns="121920" rIns="227584"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tx1"/>
              </a:solidFill>
              <a:latin typeface="Times New Roman" panose="02020603050405020304" pitchFamily="18" charset="0"/>
              <a:cs typeface="Times New Roman" panose="02020603050405020304" pitchFamily="18" charset="0"/>
            </a:rPr>
            <a:t>Others, who believe God’s value of us, lift us up</a:t>
          </a:r>
        </a:p>
      </dsp:txBody>
      <dsp:txXfrm rot="10800000">
        <a:off x="2494370" y="2732063"/>
        <a:ext cx="7552671" cy="1051576"/>
      </dsp:txXfrm>
    </dsp:sp>
    <dsp:sp modelId="{BDCCF17C-60C5-4335-8F3A-0BC1A1E6F5D2}">
      <dsp:nvSpPr>
        <dsp:cNvPr id="0" name=""/>
        <dsp:cNvSpPr/>
      </dsp:nvSpPr>
      <dsp:spPr>
        <a:xfrm>
          <a:off x="1705688" y="2732063"/>
          <a:ext cx="1051576" cy="1051576"/>
        </a:xfrm>
        <a:prstGeom prst="ellipse">
          <a:avLst/>
        </a:prstGeom>
        <a:blipFill rotWithShape="1">
          <a:blip xmlns:r="http://schemas.openxmlformats.org/officeDocument/2006/relationships" r:embed="rId1" cstate="email">
            <a:extLst>
              <a:ext uri="{28A0092B-C50C-407E-A947-70E740481C1C}">
                <a14:useLocalDpi xmlns:a14="http://schemas.microsoft.com/office/drawing/2010/main"/>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8283EDF-7A0E-4672-87AB-C1177F2C579B}">
      <dsp:nvSpPr>
        <dsp:cNvPr id="0" name=""/>
        <dsp:cNvSpPr/>
      </dsp:nvSpPr>
      <dsp:spPr>
        <a:xfrm rot="10800000">
          <a:off x="2231476" y="4097543"/>
          <a:ext cx="7815565" cy="1051576"/>
        </a:xfrm>
        <a:prstGeom prst="homePlate">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3716" tIns="121920" rIns="227584"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tx1"/>
              </a:solidFill>
              <a:latin typeface="Times New Roman" panose="02020603050405020304" pitchFamily="18" charset="0"/>
              <a:cs typeface="Times New Roman" panose="02020603050405020304" pitchFamily="18" charset="0"/>
            </a:rPr>
            <a:t>God can restore your intended luster</a:t>
          </a:r>
        </a:p>
      </dsp:txBody>
      <dsp:txXfrm rot="10800000">
        <a:off x="2494370" y="4097543"/>
        <a:ext cx="7552671" cy="1051576"/>
      </dsp:txXfrm>
    </dsp:sp>
    <dsp:sp modelId="{A8CE3BC1-4949-482A-BA84-0FB92BD7FEAF}">
      <dsp:nvSpPr>
        <dsp:cNvPr id="0" name=""/>
        <dsp:cNvSpPr/>
      </dsp:nvSpPr>
      <dsp:spPr>
        <a:xfrm>
          <a:off x="1705688" y="4097543"/>
          <a:ext cx="1051576" cy="1051576"/>
        </a:xfrm>
        <a:prstGeom prst="ellipse">
          <a:avLst/>
        </a:prstGeom>
        <a:blipFill rotWithShape="1">
          <a:blip xmlns:r="http://schemas.openxmlformats.org/officeDocument/2006/relationships" r:embed="rId1" cstate="email">
            <a:extLst>
              <a:ext uri="{28A0092B-C50C-407E-A947-70E740481C1C}">
                <a14:useLocalDpi xmlns:a14="http://schemas.microsoft.com/office/drawing/2010/main"/>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61CA017-9BE6-4F94-B411-225E9026A825}" type="datetimeFigureOut">
              <a:rPr lang="en-US" smtClean="0"/>
              <a:t>9/26/2016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1A242B-7D6A-4A4D-9E13-D86FBF3372E7}" type="slidenum">
              <a:rPr lang="en-US" smtClean="0"/>
              <a:t>‹#›</a:t>
            </a:fld>
            <a:endParaRPr lang="en-US"/>
          </a:p>
        </p:txBody>
      </p:sp>
    </p:spTree>
    <p:extLst>
      <p:ext uri="{BB962C8B-B14F-4D97-AF65-F5344CB8AC3E}">
        <p14:creationId xmlns:p14="http://schemas.microsoft.com/office/powerpoint/2010/main" val="2333403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1CA017-9BE6-4F94-B411-225E9026A825}" type="datetimeFigureOut">
              <a:rPr lang="en-US" smtClean="0"/>
              <a:t>9/26/2016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1A242B-7D6A-4A4D-9E13-D86FBF3372E7}" type="slidenum">
              <a:rPr lang="en-US" smtClean="0"/>
              <a:t>‹#›</a:t>
            </a:fld>
            <a:endParaRPr lang="en-US"/>
          </a:p>
        </p:txBody>
      </p:sp>
    </p:spTree>
    <p:extLst>
      <p:ext uri="{BB962C8B-B14F-4D97-AF65-F5344CB8AC3E}">
        <p14:creationId xmlns:p14="http://schemas.microsoft.com/office/powerpoint/2010/main" val="2526383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1CA017-9BE6-4F94-B411-225E9026A825}" type="datetimeFigureOut">
              <a:rPr lang="en-US" smtClean="0"/>
              <a:t>9/26/2016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1A242B-7D6A-4A4D-9E13-D86FBF3372E7}" type="slidenum">
              <a:rPr lang="en-US" smtClean="0"/>
              <a:t>‹#›</a:t>
            </a:fld>
            <a:endParaRPr lang="en-US"/>
          </a:p>
        </p:txBody>
      </p:sp>
    </p:spTree>
    <p:extLst>
      <p:ext uri="{BB962C8B-B14F-4D97-AF65-F5344CB8AC3E}">
        <p14:creationId xmlns:p14="http://schemas.microsoft.com/office/powerpoint/2010/main" val="3800584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1CA017-9BE6-4F94-B411-225E9026A825}" type="datetimeFigureOut">
              <a:rPr lang="en-US" smtClean="0"/>
              <a:t>9/26/2016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1A242B-7D6A-4A4D-9E13-D86FBF3372E7}" type="slidenum">
              <a:rPr lang="en-US" smtClean="0"/>
              <a:t>‹#›</a:t>
            </a:fld>
            <a:endParaRPr lang="en-US"/>
          </a:p>
        </p:txBody>
      </p:sp>
    </p:spTree>
    <p:extLst>
      <p:ext uri="{BB962C8B-B14F-4D97-AF65-F5344CB8AC3E}">
        <p14:creationId xmlns:p14="http://schemas.microsoft.com/office/powerpoint/2010/main" val="3899052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1CA017-9BE6-4F94-B411-225E9026A825}" type="datetimeFigureOut">
              <a:rPr lang="en-US" smtClean="0"/>
              <a:t>9/26/2016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1A242B-7D6A-4A4D-9E13-D86FBF3372E7}" type="slidenum">
              <a:rPr lang="en-US" smtClean="0"/>
              <a:t>‹#›</a:t>
            </a:fld>
            <a:endParaRPr lang="en-US"/>
          </a:p>
        </p:txBody>
      </p:sp>
    </p:spTree>
    <p:extLst>
      <p:ext uri="{BB962C8B-B14F-4D97-AF65-F5344CB8AC3E}">
        <p14:creationId xmlns:p14="http://schemas.microsoft.com/office/powerpoint/2010/main" val="2482363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61CA017-9BE6-4F94-B411-225E9026A825}" type="datetimeFigureOut">
              <a:rPr lang="en-US" smtClean="0"/>
              <a:t>9/26/2016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1A242B-7D6A-4A4D-9E13-D86FBF3372E7}" type="slidenum">
              <a:rPr lang="en-US" smtClean="0"/>
              <a:t>‹#›</a:t>
            </a:fld>
            <a:endParaRPr lang="en-US"/>
          </a:p>
        </p:txBody>
      </p:sp>
    </p:spTree>
    <p:extLst>
      <p:ext uri="{BB962C8B-B14F-4D97-AF65-F5344CB8AC3E}">
        <p14:creationId xmlns:p14="http://schemas.microsoft.com/office/powerpoint/2010/main" val="1948827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61CA017-9BE6-4F94-B411-225E9026A825}" type="datetimeFigureOut">
              <a:rPr lang="en-US" smtClean="0"/>
              <a:t>9/26/2016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1A242B-7D6A-4A4D-9E13-D86FBF3372E7}" type="slidenum">
              <a:rPr lang="en-US" smtClean="0"/>
              <a:t>‹#›</a:t>
            </a:fld>
            <a:endParaRPr lang="en-US"/>
          </a:p>
        </p:txBody>
      </p:sp>
    </p:spTree>
    <p:extLst>
      <p:ext uri="{BB962C8B-B14F-4D97-AF65-F5344CB8AC3E}">
        <p14:creationId xmlns:p14="http://schemas.microsoft.com/office/powerpoint/2010/main" val="3175252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61CA017-9BE6-4F94-B411-225E9026A825}" type="datetimeFigureOut">
              <a:rPr lang="en-US" smtClean="0"/>
              <a:t>9/26/2016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1A242B-7D6A-4A4D-9E13-D86FBF3372E7}" type="slidenum">
              <a:rPr lang="en-US" smtClean="0"/>
              <a:t>‹#›</a:t>
            </a:fld>
            <a:endParaRPr lang="en-US"/>
          </a:p>
        </p:txBody>
      </p:sp>
    </p:spTree>
    <p:extLst>
      <p:ext uri="{BB962C8B-B14F-4D97-AF65-F5344CB8AC3E}">
        <p14:creationId xmlns:p14="http://schemas.microsoft.com/office/powerpoint/2010/main" val="2144857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1CA017-9BE6-4F94-B411-225E9026A825}" type="datetimeFigureOut">
              <a:rPr lang="en-US" smtClean="0"/>
              <a:t>9/26/2016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1A242B-7D6A-4A4D-9E13-D86FBF3372E7}" type="slidenum">
              <a:rPr lang="en-US" smtClean="0"/>
              <a:t>‹#›</a:t>
            </a:fld>
            <a:endParaRPr lang="en-US"/>
          </a:p>
        </p:txBody>
      </p:sp>
    </p:spTree>
    <p:extLst>
      <p:ext uri="{BB962C8B-B14F-4D97-AF65-F5344CB8AC3E}">
        <p14:creationId xmlns:p14="http://schemas.microsoft.com/office/powerpoint/2010/main" val="2973620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61CA017-9BE6-4F94-B411-225E9026A825}" type="datetimeFigureOut">
              <a:rPr lang="en-US" smtClean="0"/>
              <a:t>9/26/2016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1A242B-7D6A-4A4D-9E13-D86FBF3372E7}" type="slidenum">
              <a:rPr lang="en-US" smtClean="0"/>
              <a:t>‹#›</a:t>
            </a:fld>
            <a:endParaRPr lang="en-US"/>
          </a:p>
        </p:txBody>
      </p:sp>
    </p:spTree>
    <p:extLst>
      <p:ext uri="{BB962C8B-B14F-4D97-AF65-F5344CB8AC3E}">
        <p14:creationId xmlns:p14="http://schemas.microsoft.com/office/powerpoint/2010/main" val="1963998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61CA017-9BE6-4F94-B411-225E9026A825}" type="datetimeFigureOut">
              <a:rPr lang="en-US" smtClean="0"/>
              <a:t>9/26/2016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1A242B-7D6A-4A4D-9E13-D86FBF3372E7}" type="slidenum">
              <a:rPr lang="en-US" smtClean="0"/>
              <a:t>‹#›</a:t>
            </a:fld>
            <a:endParaRPr lang="en-US"/>
          </a:p>
        </p:txBody>
      </p:sp>
    </p:spTree>
    <p:extLst>
      <p:ext uri="{BB962C8B-B14F-4D97-AF65-F5344CB8AC3E}">
        <p14:creationId xmlns:p14="http://schemas.microsoft.com/office/powerpoint/2010/main" val="4119158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1CA017-9BE6-4F94-B411-225E9026A825}" type="datetimeFigureOut">
              <a:rPr lang="en-US" smtClean="0"/>
              <a:t>9/26/2016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1A242B-7D6A-4A4D-9E13-D86FBF3372E7}" type="slidenum">
              <a:rPr lang="en-US" smtClean="0"/>
              <a:t>‹#›</a:t>
            </a:fld>
            <a:endParaRPr lang="en-US"/>
          </a:p>
        </p:txBody>
      </p:sp>
    </p:spTree>
    <p:extLst>
      <p:ext uri="{BB962C8B-B14F-4D97-AF65-F5344CB8AC3E}">
        <p14:creationId xmlns:p14="http://schemas.microsoft.com/office/powerpoint/2010/main" val="36412806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8.jpeg"/><Relationship Id="rId7" Type="http://schemas.openxmlformats.org/officeDocument/2006/relationships/diagramColors" Target="../diagrams/colors3.xml"/><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3.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8.jpeg"/><Relationship Id="rId7" Type="http://schemas.openxmlformats.org/officeDocument/2006/relationships/diagramColors" Target="../diagrams/colors4.xml"/><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jpeg"/><Relationship Id="rId7" Type="http://schemas.openxmlformats.org/officeDocument/2006/relationships/diagramColors" Target="../diagrams/colors1.xml"/><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8.jpeg"/><Relationship Id="rId7" Type="http://schemas.openxmlformats.org/officeDocument/2006/relationships/diagramColors" Target="../diagrams/colors2.xml"/><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images.fanpop.com/images/image_uploads/The-Cat-in-the-Hat--2003--dr-seuss-586714_1024_768.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933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rapezoid 1"/>
          <p:cNvSpPr/>
          <p:nvPr/>
        </p:nvSpPr>
        <p:spPr>
          <a:xfrm>
            <a:off x="4021015" y="5087816"/>
            <a:ext cx="5122985" cy="1676400"/>
          </a:xfrm>
          <a:prstGeom prst="trapezoid">
            <a:avLst>
              <a:gd name="adj" fmla="val 40385"/>
            </a:avLst>
          </a:prstGeom>
          <a:solidFill>
            <a:srgbClr val="009B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132175" y="0"/>
            <a:ext cx="4900664" cy="5170646"/>
          </a:xfrm>
          <a:prstGeom prst="rect">
            <a:avLst/>
          </a:prstGeom>
          <a:noFill/>
        </p:spPr>
        <p:txBody>
          <a:bodyPr wrap="square" rtlCol="0">
            <a:spAutoFit/>
          </a:bodyPr>
          <a:lstStyle/>
          <a:p>
            <a:pPr algn="ctr"/>
            <a:r>
              <a:rPr lang="en-US" sz="5400" dirty="0">
                <a:solidFill>
                  <a:schemeClr val="bg1"/>
                </a:solidFill>
                <a:effectLst>
                  <a:innerShdw blurRad="63500" dist="50800" dir="13500000">
                    <a:prstClr val="black">
                      <a:alpha val="50000"/>
                    </a:prstClr>
                  </a:innerShdw>
                </a:effectLst>
                <a:latin typeface="Grinched" panose="02000000000000000000" pitchFamily="2" charset="0"/>
              </a:rPr>
              <a:t>It</a:t>
            </a:r>
            <a:r>
              <a:rPr lang="en-US" sz="5400" spc="-300" dirty="0">
                <a:solidFill>
                  <a:schemeClr val="bg1"/>
                </a:solidFill>
                <a:effectLst>
                  <a:innerShdw blurRad="63500" dist="50800" dir="13500000">
                    <a:prstClr val="black">
                      <a:alpha val="50000"/>
                    </a:prstClr>
                  </a:innerShdw>
                </a:effectLst>
                <a:latin typeface="Bookman Old Style" panose="02050604050505020204" pitchFamily="18" charset="0"/>
                <a:cs typeface="Aharoni" panose="02010803020104030203" pitchFamily="2" charset="-79"/>
              </a:rPr>
              <a:t>’</a:t>
            </a:r>
            <a:r>
              <a:rPr lang="en-US" sz="5400" spc="-300" dirty="0">
                <a:solidFill>
                  <a:schemeClr val="bg1"/>
                </a:solidFill>
                <a:effectLst>
                  <a:innerShdw blurRad="63500" dist="50800" dir="13500000">
                    <a:prstClr val="black">
                      <a:alpha val="50000"/>
                    </a:prstClr>
                  </a:innerShdw>
                </a:effectLst>
                <a:latin typeface="Grinched" panose="02000000000000000000" pitchFamily="2" charset="0"/>
              </a:rPr>
              <a:t>s</a:t>
            </a:r>
            <a:r>
              <a:rPr lang="en-US" sz="5400" dirty="0">
                <a:solidFill>
                  <a:schemeClr val="bg1"/>
                </a:solidFill>
                <a:effectLst>
                  <a:innerShdw blurRad="63500" dist="50800" dir="13500000">
                    <a:prstClr val="black">
                      <a:alpha val="50000"/>
                    </a:prstClr>
                  </a:innerShdw>
                </a:effectLst>
                <a:latin typeface="Grinched" panose="02000000000000000000" pitchFamily="2" charset="0"/>
              </a:rPr>
              <a:t>  a </a:t>
            </a:r>
          </a:p>
          <a:p>
            <a:pPr algn="ctr"/>
            <a:r>
              <a:rPr lang="en-US" sz="5400" spc="300" dirty="0" err="1">
                <a:solidFill>
                  <a:schemeClr val="bg1"/>
                </a:solidFill>
                <a:effectLst>
                  <a:innerShdw blurRad="63500" dist="50800" dir="13500000">
                    <a:prstClr val="black">
                      <a:alpha val="50000"/>
                    </a:prstClr>
                  </a:innerShdw>
                </a:effectLst>
                <a:latin typeface="Grinched" panose="02000000000000000000" pitchFamily="2" charset="0"/>
              </a:rPr>
              <a:t>Seussical</a:t>
            </a:r>
            <a:r>
              <a:rPr lang="en-US" sz="5400" spc="300" dirty="0">
                <a:solidFill>
                  <a:schemeClr val="bg1"/>
                </a:solidFill>
                <a:effectLst>
                  <a:innerShdw blurRad="63500" dist="50800" dir="13500000">
                    <a:prstClr val="black">
                      <a:alpha val="50000"/>
                    </a:prstClr>
                  </a:innerShdw>
                </a:effectLst>
                <a:latin typeface="Grinched" panose="02000000000000000000" pitchFamily="2" charset="0"/>
              </a:rPr>
              <a:t> </a:t>
            </a:r>
            <a:r>
              <a:rPr lang="en-US" sz="5400" dirty="0">
                <a:solidFill>
                  <a:schemeClr val="bg1"/>
                </a:solidFill>
                <a:effectLst>
                  <a:innerShdw blurRad="63500" dist="50800" dir="13500000">
                    <a:prstClr val="black">
                      <a:alpha val="50000"/>
                    </a:prstClr>
                  </a:innerShdw>
                </a:effectLst>
                <a:latin typeface="Grinched" panose="02000000000000000000" pitchFamily="2" charset="0"/>
              </a:rPr>
              <a:t>Life!</a:t>
            </a:r>
          </a:p>
          <a:p>
            <a:pPr algn="ctr"/>
            <a:r>
              <a:rPr lang="en-US" sz="4000" dirty="0">
                <a:solidFill>
                  <a:schemeClr val="bg1"/>
                </a:solidFill>
                <a:effectLst>
                  <a:innerShdw blurRad="63500" dist="50800" dir="13500000">
                    <a:prstClr val="black">
                      <a:alpha val="50000"/>
                    </a:prstClr>
                  </a:innerShdw>
                </a:effectLst>
                <a:latin typeface="Grinched" panose="02000000000000000000" pitchFamily="2" charset="0"/>
              </a:rPr>
              <a:t>Discovering Creative Ways to Live as God’s Kids</a:t>
            </a:r>
          </a:p>
          <a:p>
            <a:pPr algn="ctr"/>
            <a:r>
              <a:rPr lang="en-US" dirty="0">
                <a:solidFill>
                  <a:schemeClr val="bg1"/>
                </a:solidFill>
                <a:effectLst>
                  <a:innerShdw blurRad="63500" dist="50800" dir="13500000">
                    <a:prstClr val="black">
                      <a:alpha val="50000"/>
                    </a:prstClr>
                  </a:innerShdw>
                </a:effectLst>
                <a:latin typeface="Grinched" panose="02000000000000000000" pitchFamily="2" charset="0"/>
              </a:rPr>
              <a:t> </a:t>
            </a:r>
            <a:endParaRPr lang="en-US" sz="1100" dirty="0">
              <a:solidFill>
                <a:schemeClr val="bg1"/>
              </a:solidFill>
              <a:effectLst>
                <a:innerShdw blurRad="63500" dist="50800" dir="13500000">
                  <a:prstClr val="black">
                    <a:alpha val="50000"/>
                  </a:prstClr>
                </a:innerShdw>
              </a:effectLst>
              <a:latin typeface="Grinched" panose="02000000000000000000" pitchFamily="2" charset="0"/>
            </a:endParaRPr>
          </a:p>
          <a:p>
            <a:pPr algn="ctr"/>
            <a:r>
              <a:rPr lang="en-US" dirty="0">
                <a:solidFill>
                  <a:schemeClr val="bg1"/>
                </a:solidFill>
                <a:effectLst>
                  <a:innerShdw blurRad="63500" dist="50800" dir="13500000">
                    <a:prstClr val="black">
                      <a:alpha val="50000"/>
                    </a:prstClr>
                  </a:innerShdw>
                </a:effectLst>
                <a:latin typeface="Grinched" panose="02000000000000000000" pitchFamily="2" charset="0"/>
              </a:rPr>
              <a:t> </a:t>
            </a:r>
          </a:p>
          <a:p>
            <a:pPr algn="ctr"/>
            <a:r>
              <a:rPr lang="en-US" sz="5400" dirty="0">
                <a:solidFill>
                  <a:srgbClr val="FFFF00"/>
                </a:solidFill>
                <a:effectLst>
                  <a:innerShdw blurRad="63500" dist="50800" dir="13500000">
                    <a:prstClr val="black">
                      <a:alpha val="50000"/>
                    </a:prstClr>
                  </a:innerShdw>
                </a:effectLst>
                <a:latin typeface="Grinched" panose="02000000000000000000" pitchFamily="2" charset="0"/>
              </a:rPr>
              <a:t>You Are Enough, </a:t>
            </a:r>
          </a:p>
          <a:p>
            <a:pPr algn="ctr"/>
            <a:r>
              <a:rPr lang="en-US" sz="5400" dirty="0">
                <a:solidFill>
                  <a:srgbClr val="FFFF00"/>
                </a:solidFill>
                <a:effectLst>
                  <a:innerShdw blurRad="63500" dist="50800" dir="13500000">
                    <a:prstClr val="black">
                      <a:alpha val="50000"/>
                    </a:prstClr>
                  </a:innerShdw>
                </a:effectLst>
                <a:latin typeface="Grinched" panose="02000000000000000000" pitchFamily="2" charset="0"/>
              </a:rPr>
              <a:t>Plain and Simple!”</a:t>
            </a:r>
            <a:endParaRPr lang="en-US" sz="4800" dirty="0">
              <a:solidFill>
                <a:srgbClr val="FFFF00"/>
              </a:solidFill>
              <a:effectLst>
                <a:innerShdw blurRad="63500" dist="50800" dir="13500000">
                  <a:prstClr val="black">
                    <a:alpha val="50000"/>
                  </a:prstClr>
                </a:innerShdw>
              </a:effectLst>
              <a:latin typeface="Grinched" panose="02000000000000000000" pitchFamily="2" charset="0"/>
            </a:endParaRPr>
          </a:p>
        </p:txBody>
      </p:sp>
      <p:sp>
        <p:nvSpPr>
          <p:cNvPr id="4" name="Rectangle 3"/>
          <p:cNvSpPr/>
          <p:nvPr/>
        </p:nvSpPr>
        <p:spPr>
          <a:xfrm>
            <a:off x="0" y="5379221"/>
            <a:ext cx="9103660" cy="1200329"/>
          </a:xfrm>
          <a:prstGeom prst="rect">
            <a:avLst/>
          </a:prstGeom>
        </p:spPr>
        <p:txBody>
          <a:bodyPr wrap="square">
            <a:spAutoFit/>
          </a:bodyPr>
          <a:lstStyle/>
          <a:p>
            <a:pPr algn="ctr"/>
            <a:r>
              <a:rPr lang="en-US" sz="2400" dirty="0">
                <a:solidFill>
                  <a:schemeClr val="bg1"/>
                </a:solidFill>
                <a:latin typeface="Times New Roman" panose="02020603050405020304" pitchFamily="18" charset="0"/>
                <a:cs typeface="Times New Roman" panose="02020603050405020304" pitchFamily="18" charset="0"/>
              </a:rPr>
              <a:t>Isaiah 43:1 “But now, this is what the LORD says–He who created you, Jacob, He who formed you, Israel: ‘Do not fear, for I have redeemed you; I have summoned you by name; you are mine.’”</a:t>
            </a:r>
          </a:p>
        </p:txBody>
      </p:sp>
    </p:spTree>
    <p:extLst>
      <p:ext uri="{BB962C8B-B14F-4D97-AF65-F5344CB8AC3E}">
        <p14:creationId xmlns:p14="http://schemas.microsoft.com/office/powerpoint/2010/main" val="37486730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m.seussville.com/images/gameBackground.pn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b="4144"/>
          <a:stretch/>
        </p:blipFill>
        <p:spPr bwMode="auto">
          <a:xfrm flipH="1" flipV="1">
            <a:off x="-2" y="-1"/>
            <a:ext cx="9149339" cy="685799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images.fanpop.com/images/image_uploads/The-Cat-in-the-Hat--2003--dr-seuss-586714_1024_768.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 y="1505"/>
            <a:ext cx="617838" cy="922002"/>
          </a:xfrm>
          <a:prstGeom prst="rect">
            <a:avLst/>
          </a:prstGeom>
          <a:noFill/>
          <a:extLst>
            <a:ext uri="{909E8E84-426E-40DD-AFC4-6F175D3DCCD1}">
              <a14:hiddenFill xmlns:a14="http://schemas.microsoft.com/office/drawing/2010/main">
                <a:solidFill>
                  <a:srgbClr val="FFFFFF"/>
                </a:solidFill>
              </a14:hiddenFill>
            </a:ext>
          </a:extLst>
        </p:spPr>
      </p:pic>
      <p:sp>
        <p:nvSpPr>
          <p:cNvPr id="4" name="Trapezoid 8"/>
          <p:cNvSpPr/>
          <p:nvPr/>
        </p:nvSpPr>
        <p:spPr>
          <a:xfrm>
            <a:off x="488712" y="691977"/>
            <a:ext cx="129127" cy="177375"/>
          </a:xfrm>
          <a:prstGeom prst="flowChartPunchedCard">
            <a:avLst/>
          </a:prstGeom>
          <a:solidFill>
            <a:srgbClr val="009B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729052" y="106621"/>
            <a:ext cx="7661913" cy="830997"/>
          </a:xfrm>
          <a:prstGeom prst="rect">
            <a:avLst/>
          </a:prstGeom>
          <a:noFill/>
        </p:spPr>
        <p:txBody>
          <a:bodyPr wrap="square" rtlCol="0">
            <a:spAutoFit/>
          </a:bodyPr>
          <a:lstStyle/>
          <a:p>
            <a:pPr algn="ctr"/>
            <a:r>
              <a:rPr lang="en-US" sz="4800" spc="300" dirty="0">
                <a:solidFill>
                  <a:schemeClr val="bg1"/>
                </a:solidFill>
                <a:latin typeface="Grinched" panose="02000000000000000000" pitchFamily="2" charset="0"/>
              </a:rPr>
              <a:t>Psalm 139 (NIV)</a:t>
            </a:r>
          </a:p>
        </p:txBody>
      </p:sp>
      <p:sp>
        <p:nvSpPr>
          <p:cNvPr id="5" name="Rounded Rectangle 4"/>
          <p:cNvSpPr/>
          <p:nvPr/>
        </p:nvSpPr>
        <p:spPr>
          <a:xfrm>
            <a:off x="228599" y="937619"/>
            <a:ext cx="8700247" cy="5543864"/>
          </a:xfrm>
          <a:prstGeom prst="roundRect">
            <a:avLst>
              <a:gd name="adj" fmla="val 1513"/>
            </a:avLst>
          </a:prstGeom>
          <a:solidFill>
            <a:srgbClr val="FFFFFF">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389963" y="1044240"/>
            <a:ext cx="8538883" cy="5016758"/>
          </a:xfrm>
          <a:prstGeom prst="rect">
            <a:avLst/>
          </a:prstGeom>
        </p:spPr>
        <p:txBody>
          <a:bodyPr wrap="square">
            <a:spAutoFit/>
          </a:bodyPr>
          <a:lstStyle/>
          <a:p>
            <a:pPr>
              <a:lnSpc>
                <a:spcPts val="3200"/>
              </a:lnSpc>
            </a:pPr>
            <a:r>
              <a:rPr lang="en-US" sz="3600" baseline="30000" dirty="0">
                <a:latin typeface="Bookman Old Style" panose="02050604050505020204" pitchFamily="18" charset="0"/>
              </a:rPr>
              <a:t>	</a:t>
            </a:r>
            <a:r>
              <a:rPr lang="en-US" sz="3200" baseline="30000" dirty="0">
                <a:latin typeface="Bookman Old Style" panose="02050604050505020204" pitchFamily="18" charset="0"/>
              </a:rPr>
              <a:t>13 </a:t>
            </a:r>
            <a:r>
              <a:rPr lang="en-US" sz="3200" dirty="0">
                <a:latin typeface="Bookman Old Style" panose="02050604050505020204" pitchFamily="18" charset="0"/>
              </a:rPr>
              <a:t>For you created my inmost being; you knit me together in my mother’s womb. </a:t>
            </a:r>
            <a:r>
              <a:rPr lang="en-US" sz="3200" baseline="30000" dirty="0">
                <a:latin typeface="Bookman Old Style" panose="02050604050505020204" pitchFamily="18" charset="0"/>
              </a:rPr>
              <a:t>14 </a:t>
            </a:r>
            <a:r>
              <a:rPr lang="en-US" sz="3200" dirty="0">
                <a:latin typeface="Bookman Old Style" panose="02050604050505020204" pitchFamily="18" charset="0"/>
              </a:rPr>
              <a:t>I praise you because I am fearfully and wonderfully made; your works are wonderful, I know that full well. </a:t>
            </a:r>
            <a:r>
              <a:rPr lang="en-US" sz="3200" baseline="30000" dirty="0">
                <a:latin typeface="Bookman Old Style" panose="02050604050505020204" pitchFamily="18" charset="0"/>
              </a:rPr>
              <a:t>15 </a:t>
            </a:r>
            <a:r>
              <a:rPr lang="en-US" sz="3200" dirty="0">
                <a:latin typeface="Bookman Old Style" panose="02050604050505020204" pitchFamily="18" charset="0"/>
              </a:rPr>
              <a:t>My frame was not hidden from you when I was made in the secret place, when I was woven together in the depths of the earth. </a:t>
            </a:r>
            <a:r>
              <a:rPr lang="en-US" sz="3200" baseline="30000" dirty="0">
                <a:latin typeface="Bookman Old Style" panose="02050604050505020204" pitchFamily="18" charset="0"/>
              </a:rPr>
              <a:t>16 </a:t>
            </a:r>
            <a:r>
              <a:rPr lang="en-US" sz="3200" dirty="0">
                <a:latin typeface="Bookman Old Style" panose="02050604050505020204" pitchFamily="18" charset="0"/>
              </a:rPr>
              <a:t>Your eyes saw my unformed body; all the days ordained for me were written in your book before one of them came to be.</a:t>
            </a:r>
          </a:p>
        </p:txBody>
      </p:sp>
    </p:spTree>
    <p:extLst>
      <p:ext uri="{BB962C8B-B14F-4D97-AF65-F5344CB8AC3E}">
        <p14:creationId xmlns:p14="http://schemas.microsoft.com/office/powerpoint/2010/main" val="10474907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printablee.com/postpic/2011/07/dr-seuss-printable-border-paper-free_709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16200000">
            <a:off x="1143000" y="-1143001"/>
            <a:ext cx="6858000" cy="9144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37781" y="510989"/>
            <a:ext cx="8068436" cy="5822576"/>
          </a:xfrm>
          <a:prstGeom prst="roundRect">
            <a:avLst>
              <a:gd name="adj" fmla="val 7660"/>
            </a:avLst>
          </a:prstGeom>
          <a:ln w="76200">
            <a:solidFill>
              <a:srgbClr val="DD0029"/>
            </a:solidFill>
          </a:ln>
        </p:spPr>
      </p:pic>
    </p:spTree>
    <p:extLst>
      <p:ext uri="{BB962C8B-B14F-4D97-AF65-F5344CB8AC3E}">
        <p14:creationId xmlns:p14="http://schemas.microsoft.com/office/powerpoint/2010/main" val="22597204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m.seussville.com/images/gameBackground.pn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b="4144"/>
          <a:stretch/>
        </p:blipFill>
        <p:spPr bwMode="auto">
          <a:xfrm flipH="1" flipV="1">
            <a:off x="-2" y="-1"/>
            <a:ext cx="9149339" cy="685799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images.fanpop.com/images/image_uploads/The-Cat-in-the-Hat--2003--dr-seuss-586714_1024_768.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 y="1505"/>
            <a:ext cx="617838" cy="922002"/>
          </a:xfrm>
          <a:prstGeom prst="rect">
            <a:avLst/>
          </a:prstGeom>
          <a:noFill/>
          <a:extLst>
            <a:ext uri="{909E8E84-426E-40DD-AFC4-6F175D3DCCD1}">
              <a14:hiddenFill xmlns:a14="http://schemas.microsoft.com/office/drawing/2010/main">
                <a:solidFill>
                  <a:srgbClr val="FFFFFF"/>
                </a:solidFill>
              </a14:hiddenFill>
            </a:ext>
          </a:extLst>
        </p:spPr>
      </p:pic>
      <p:sp>
        <p:nvSpPr>
          <p:cNvPr id="4" name="Trapezoid 8"/>
          <p:cNvSpPr/>
          <p:nvPr/>
        </p:nvSpPr>
        <p:spPr>
          <a:xfrm>
            <a:off x="488712" y="691977"/>
            <a:ext cx="129127" cy="177375"/>
          </a:xfrm>
          <a:prstGeom prst="flowChartPunchedCard">
            <a:avLst/>
          </a:prstGeom>
          <a:solidFill>
            <a:srgbClr val="009B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729052" y="133515"/>
            <a:ext cx="7892455" cy="769441"/>
          </a:xfrm>
          <a:prstGeom prst="rect">
            <a:avLst/>
          </a:prstGeom>
          <a:noFill/>
        </p:spPr>
        <p:txBody>
          <a:bodyPr wrap="square" rtlCol="0">
            <a:spAutoFit/>
          </a:bodyPr>
          <a:lstStyle/>
          <a:p>
            <a:pPr algn="ctr"/>
            <a:r>
              <a:rPr lang="en-US" sz="4400" spc="300" dirty="0">
                <a:solidFill>
                  <a:schemeClr val="bg1"/>
                </a:solidFill>
                <a:latin typeface="Grinched" panose="02000000000000000000" pitchFamily="2" charset="0"/>
              </a:rPr>
              <a:t>You are Enough, Plain and Simple</a:t>
            </a:r>
          </a:p>
        </p:txBody>
      </p:sp>
      <p:sp>
        <p:nvSpPr>
          <p:cNvPr id="5" name="Rounded Rectangle 4"/>
          <p:cNvSpPr/>
          <p:nvPr/>
        </p:nvSpPr>
        <p:spPr>
          <a:xfrm>
            <a:off x="250716" y="1016682"/>
            <a:ext cx="8624344" cy="5505142"/>
          </a:xfrm>
          <a:prstGeom prst="roundRect">
            <a:avLst>
              <a:gd name="adj" fmla="val 1513"/>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Times New Roman" panose="02020603050405020304" pitchFamily="18" charset="0"/>
              <a:cs typeface="Times New Roman" panose="02020603050405020304" pitchFamily="18" charset="0"/>
            </a:endParaRPr>
          </a:p>
        </p:txBody>
      </p:sp>
      <p:graphicFrame>
        <p:nvGraphicFramePr>
          <p:cNvPr id="8" name="Diagram 7"/>
          <p:cNvGraphicFramePr/>
          <p:nvPr>
            <p:extLst>
              <p:ext uri="{D42A27DB-BD31-4B8C-83A1-F6EECF244321}">
                <p14:modId xmlns:p14="http://schemas.microsoft.com/office/powerpoint/2010/main" val="948540337"/>
              </p:ext>
            </p:extLst>
          </p:nvPr>
        </p:nvGraphicFramePr>
        <p:xfrm>
          <a:off x="-1102659" y="1210235"/>
          <a:ext cx="11147612" cy="496196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055560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m.seussville.com/images/gameBackground.pn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b="4144"/>
          <a:stretch/>
        </p:blipFill>
        <p:spPr bwMode="auto">
          <a:xfrm flipH="1" flipV="1">
            <a:off x="-2" y="-1"/>
            <a:ext cx="9149339" cy="685799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images.fanpop.com/images/image_uploads/The-Cat-in-the-Hat--2003--dr-seuss-586714_1024_768.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 y="1505"/>
            <a:ext cx="617838" cy="922002"/>
          </a:xfrm>
          <a:prstGeom prst="rect">
            <a:avLst/>
          </a:prstGeom>
          <a:noFill/>
          <a:extLst>
            <a:ext uri="{909E8E84-426E-40DD-AFC4-6F175D3DCCD1}">
              <a14:hiddenFill xmlns:a14="http://schemas.microsoft.com/office/drawing/2010/main">
                <a:solidFill>
                  <a:srgbClr val="FFFFFF"/>
                </a:solidFill>
              </a14:hiddenFill>
            </a:ext>
          </a:extLst>
        </p:spPr>
      </p:pic>
      <p:sp>
        <p:nvSpPr>
          <p:cNvPr id="4" name="Trapezoid 8"/>
          <p:cNvSpPr/>
          <p:nvPr/>
        </p:nvSpPr>
        <p:spPr>
          <a:xfrm>
            <a:off x="488712" y="691977"/>
            <a:ext cx="129127" cy="177375"/>
          </a:xfrm>
          <a:prstGeom prst="flowChartPunchedCard">
            <a:avLst/>
          </a:prstGeom>
          <a:solidFill>
            <a:srgbClr val="009B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729052" y="133515"/>
            <a:ext cx="7892455" cy="769441"/>
          </a:xfrm>
          <a:prstGeom prst="rect">
            <a:avLst/>
          </a:prstGeom>
          <a:noFill/>
        </p:spPr>
        <p:txBody>
          <a:bodyPr wrap="square" rtlCol="0">
            <a:spAutoFit/>
          </a:bodyPr>
          <a:lstStyle/>
          <a:p>
            <a:pPr algn="ctr"/>
            <a:r>
              <a:rPr lang="en-US" sz="4400" spc="300" dirty="0">
                <a:solidFill>
                  <a:schemeClr val="bg1"/>
                </a:solidFill>
                <a:latin typeface="Grinched" panose="02000000000000000000" pitchFamily="2" charset="0"/>
              </a:rPr>
              <a:t>You are Enough, Plain and Simple</a:t>
            </a:r>
          </a:p>
        </p:txBody>
      </p:sp>
      <p:sp>
        <p:nvSpPr>
          <p:cNvPr id="5" name="Rounded Rectangle 4"/>
          <p:cNvSpPr/>
          <p:nvPr/>
        </p:nvSpPr>
        <p:spPr>
          <a:xfrm>
            <a:off x="250716" y="1016682"/>
            <a:ext cx="8624344" cy="5505142"/>
          </a:xfrm>
          <a:prstGeom prst="roundRect">
            <a:avLst>
              <a:gd name="adj" fmla="val 1513"/>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Times New Roman" panose="02020603050405020304" pitchFamily="18" charset="0"/>
              <a:cs typeface="Times New Roman" panose="02020603050405020304" pitchFamily="18" charset="0"/>
            </a:endParaRPr>
          </a:p>
        </p:txBody>
      </p:sp>
      <p:graphicFrame>
        <p:nvGraphicFramePr>
          <p:cNvPr id="8" name="Diagram 7"/>
          <p:cNvGraphicFramePr/>
          <p:nvPr>
            <p:extLst>
              <p:ext uri="{D42A27DB-BD31-4B8C-83A1-F6EECF244321}">
                <p14:modId xmlns:p14="http://schemas.microsoft.com/office/powerpoint/2010/main" val="1810463565"/>
              </p:ext>
            </p:extLst>
          </p:nvPr>
        </p:nvGraphicFramePr>
        <p:xfrm>
          <a:off x="-1371601" y="1183341"/>
          <a:ext cx="11752730" cy="51502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820444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printablee.com/postpic/2011/07/dr-seuss-printable-border-paper-free_709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16200000">
            <a:off x="1143000" y="-1143001"/>
            <a:ext cx="6858000" cy="9144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4435" y="475129"/>
            <a:ext cx="8061513" cy="5858436"/>
          </a:xfrm>
          <a:prstGeom prst="roundRect">
            <a:avLst>
              <a:gd name="adj" fmla="val 7552"/>
            </a:avLst>
          </a:prstGeom>
          <a:ln w="76200">
            <a:solidFill>
              <a:srgbClr val="DD0029"/>
            </a:solidFill>
          </a:ln>
        </p:spPr>
      </p:pic>
    </p:spTree>
    <p:extLst>
      <p:ext uri="{BB962C8B-B14F-4D97-AF65-F5344CB8AC3E}">
        <p14:creationId xmlns:p14="http://schemas.microsoft.com/office/powerpoint/2010/main" val="40904511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m.seussville.com/images/gameBackground.pn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b="4144"/>
          <a:stretch/>
        </p:blipFill>
        <p:spPr bwMode="auto">
          <a:xfrm flipH="1" flipV="1">
            <a:off x="-2" y="-1"/>
            <a:ext cx="9149339" cy="685799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images.fanpop.com/images/image_uploads/The-Cat-in-the-Hat--2003--dr-seuss-586714_1024_768.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 y="1505"/>
            <a:ext cx="617838" cy="922002"/>
          </a:xfrm>
          <a:prstGeom prst="rect">
            <a:avLst/>
          </a:prstGeom>
          <a:noFill/>
          <a:extLst>
            <a:ext uri="{909E8E84-426E-40DD-AFC4-6F175D3DCCD1}">
              <a14:hiddenFill xmlns:a14="http://schemas.microsoft.com/office/drawing/2010/main">
                <a:solidFill>
                  <a:srgbClr val="FFFFFF"/>
                </a:solidFill>
              </a14:hiddenFill>
            </a:ext>
          </a:extLst>
        </p:spPr>
      </p:pic>
      <p:sp>
        <p:nvSpPr>
          <p:cNvPr id="4" name="Trapezoid 8"/>
          <p:cNvSpPr/>
          <p:nvPr/>
        </p:nvSpPr>
        <p:spPr>
          <a:xfrm>
            <a:off x="488712" y="691977"/>
            <a:ext cx="129127" cy="177375"/>
          </a:xfrm>
          <a:prstGeom prst="flowChartPunchedCard">
            <a:avLst/>
          </a:prstGeom>
          <a:solidFill>
            <a:srgbClr val="009B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729052" y="106621"/>
            <a:ext cx="7661913" cy="830997"/>
          </a:xfrm>
          <a:prstGeom prst="rect">
            <a:avLst/>
          </a:prstGeom>
          <a:noFill/>
        </p:spPr>
        <p:txBody>
          <a:bodyPr wrap="square" rtlCol="0">
            <a:spAutoFit/>
          </a:bodyPr>
          <a:lstStyle/>
          <a:p>
            <a:pPr algn="ctr"/>
            <a:r>
              <a:rPr lang="en-US" sz="4800" spc="300" dirty="0">
                <a:solidFill>
                  <a:schemeClr val="bg1"/>
                </a:solidFill>
                <a:latin typeface="Grinched" panose="02000000000000000000" pitchFamily="2" charset="0"/>
              </a:rPr>
              <a:t>Matthew 6:25-34 (CEV)</a:t>
            </a:r>
          </a:p>
        </p:txBody>
      </p:sp>
      <p:sp>
        <p:nvSpPr>
          <p:cNvPr id="5" name="Rounded Rectangle 4"/>
          <p:cNvSpPr/>
          <p:nvPr/>
        </p:nvSpPr>
        <p:spPr>
          <a:xfrm>
            <a:off x="228599" y="937619"/>
            <a:ext cx="8700247" cy="5543864"/>
          </a:xfrm>
          <a:prstGeom prst="roundRect">
            <a:avLst>
              <a:gd name="adj" fmla="val 1513"/>
            </a:avLst>
          </a:prstGeom>
          <a:solidFill>
            <a:srgbClr val="FFFFFF">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228599" y="1044240"/>
            <a:ext cx="8700247" cy="5427127"/>
          </a:xfrm>
          <a:prstGeom prst="rect">
            <a:avLst/>
          </a:prstGeom>
        </p:spPr>
        <p:txBody>
          <a:bodyPr wrap="square">
            <a:spAutoFit/>
          </a:bodyPr>
          <a:lstStyle/>
          <a:p>
            <a:pPr>
              <a:lnSpc>
                <a:spcPts val="3200"/>
              </a:lnSpc>
            </a:pPr>
            <a:r>
              <a:rPr lang="en-US" sz="3600" baseline="30000" dirty="0">
                <a:latin typeface="Bookman Old Style" panose="02050604050505020204" pitchFamily="18" charset="0"/>
              </a:rPr>
              <a:t>	</a:t>
            </a:r>
            <a:r>
              <a:rPr lang="en-US" sz="2800" baseline="30000" dirty="0">
                <a:latin typeface="Bookman Old Style" panose="02050604050505020204" pitchFamily="18" charset="0"/>
              </a:rPr>
              <a:t>25 </a:t>
            </a:r>
            <a:r>
              <a:rPr lang="en-US" sz="2800" dirty="0">
                <a:latin typeface="Bookman Old Style" panose="02050604050505020204" pitchFamily="18" charset="0"/>
              </a:rPr>
              <a:t>“Therefore, I say to you, don’t worry about your life, what you’ll eat or what you’ll drink, or about your body, what you’ll wear. Isn’t life more than food and the body more than clothes? </a:t>
            </a:r>
            <a:r>
              <a:rPr lang="en-US" sz="2800" baseline="30000" dirty="0">
                <a:latin typeface="Bookman Old Style" panose="02050604050505020204" pitchFamily="18" charset="0"/>
              </a:rPr>
              <a:t>26 </a:t>
            </a:r>
            <a:r>
              <a:rPr lang="en-US" sz="2800" dirty="0">
                <a:latin typeface="Bookman Old Style" panose="02050604050505020204" pitchFamily="18" charset="0"/>
              </a:rPr>
              <a:t>Look at the birds in the sky. They don’t sow seed or harvest grain or gather crops into barns. Yet your heavenly Father feeds them. Aren’t you worth much more than they are? </a:t>
            </a:r>
          </a:p>
          <a:p>
            <a:pPr>
              <a:lnSpc>
                <a:spcPts val="3200"/>
              </a:lnSpc>
            </a:pPr>
            <a:r>
              <a:rPr lang="en-US" sz="2800" baseline="30000" dirty="0">
                <a:latin typeface="Bookman Old Style" panose="02050604050505020204" pitchFamily="18" charset="0"/>
              </a:rPr>
              <a:t>27 </a:t>
            </a:r>
            <a:r>
              <a:rPr lang="en-US" sz="2800" dirty="0">
                <a:latin typeface="Bookman Old Style" panose="02050604050505020204" pitchFamily="18" charset="0"/>
              </a:rPr>
              <a:t>Who among you by worrying can add a single moment to your life? </a:t>
            </a:r>
            <a:r>
              <a:rPr lang="en-US" sz="2800" baseline="30000" dirty="0">
                <a:latin typeface="Bookman Old Style" panose="02050604050505020204" pitchFamily="18" charset="0"/>
              </a:rPr>
              <a:t>28 </a:t>
            </a:r>
            <a:r>
              <a:rPr lang="en-US" sz="2800" dirty="0">
                <a:latin typeface="Bookman Old Style" panose="02050604050505020204" pitchFamily="18" charset="0"/>
              </a:rPr>
              <a:t>And why do you worry about clothes? Notice how the lilies in the field grow. They don’t wear themselves out with work, and they don’t spin cloth. </a:t>
            </a:r>
          </a:p>
        </p:txBody>
      </p:sp>
    </p:spTree>
    <p:extLst>
      <p:ext uri="{BB962C8B-B14F-4D97-AF65-F5344CB8AC3E}">
        <p14:creationId xmlns:p14="http://schemas.microsoft.com/office/powerpoint/2010/main" val="41254943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m.seussville.com/images/gameBackground.pn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b="4144"/>
          <a:stretch/>
        </p:blipFill>
        <p:spPr bwMode="auto">
          <a:xfrm flipH="1" flipV="1">
            <a:off x="-2" y="-1"/>
            <a:ext cx="9149339" cy="685799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images.fanpop.com/images/image_uploads/The-Cat-in-the-Hat--2003--dr-seuss-586714_1024_768.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 y="1505"/>
            <a:ext cx="617838" cy="922002"/>
          </a:xfrm>
          <a:prstGeom prst="rect">
            <a:avLst/>
          </a:prstGeom>
          <a:noFill/>
          <a:extLst>
            <a:ext uri="{909E8E84-426E-40DD-AFC4-6F175D3DCCD1}">
              <a14:hiddenFill xmlns:a14="http://schemas.microsoft.com/office/drawing/2010/main">
                <a:solidFill>
                  <a:srgbClr val="FFFFFF"/>
                </a:solidFill>
              </a14:hiddenFill>
            </a:ext>
          </a:extLst>
        </p:spPr>
      </p:pic>
      <p:sp>
        <p:nvSpPr>
          <p:cNvPr id="4" name="Trapezoid 8"/>
          <p:cNvSpPr/>
          <p:nvPr/>
        </p:nvSpPr>
        <p:spPr>
          <a:xfrm>
            <a:off x="488712" y="691977"/>
            <a:ext cx="129127" cy="177375"/>
          </a:xfrm>
          <a:prstGeom prst="flowChartPunchedCard">
            <a:avLst/>
          </a:prstGeom>
          <a:solidFill>
            <a:srgbClr val="009B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729052" y="106621"/>
            <a:ext cx="7661913" cy="830997"/>
          </a:xfrm>
          <a:prstGeom prst="rect">
            <a:avLst/>
          </a:prstGeom>
          <a:noFill/>
        </p:spPr>
        <p:txBody>
          <a:bodyPr wrap="square" rtlCol="0">
            <a:spAutoFit/>
          </a:bodyPr>
          <a:lstStyle/>
          <a:p>
            <a:pPr algn="ctr"/>
            <a:r>
              <a:rPr lang="en-US" sz="4800" spc="300" dirty="0">
                <a:solidFill>
                  <a:schemeClr val="bg1"/>
                </a:solidFill>
                <a:latin typeface="Grinched" panose="02000000000000000000" pitchFamily="2" charset="0"/>
              </a:rPr>
              <a:t>Matthew 6:25-34 (CEV)</a:t>
            </a:r>
          </a:p>
        </p:txBody>
      </p:sp>
      <p:sp>
        <p:nvSpPr>
          <p:cNvPr id="5" name="Rounded Rectangle 4"/>
          <p:cNvSpPr/>
          <p:nvPr/>
        </p:nvSpPr>
        <p:spPr>
          <a:xfrm>
            <a:off x="228599" y="937619"/>
            <a:ext cx="8700247" cy="5543864"/>
          </a:xfrm>
          <a:prstGeom prst="roundRect">
            <a:avLst>
              <a:gd name="adj" fmla="val 1513"/>
            </a:avLst>
          </a:prstGeom>
          <a:solidFill>
            <a:srgbClr val="FFFFFF">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228599" y="1044240"/>
            <a:ext cx="8700247" cy="2554545"/>
          </a:xfrm>
          <a:prstGeom prst="rect">
            <a:avLst/>
          </a:prstGeom>
        </p:spPr>
        <p:txBody>
          <a:bodyPr wrap="square">
            <a:spAutoFit/>
          </a:bodyPr>
          <a:lstStyle/>
          <a:p>
            <a:pPr>
              <a:lnSpc>
                <a:spcPts val="3200"/>
              </a:lnSpc>
            </a:pPr>
            <a:r>
              <a:rPr lang="en-US" sz="3600" baseline="30000" dirty="0">
                <a:latin typeface="Bookman Old Style" panose="02050604050505020204" pitchFamily="18" charset="0"/>
              </a:rPr>
              <a:t>	</a:t>
            </a:r>
            <a:r>
              <a:rPr lang="en-US" sz="2800" baseline="30000" dirty="0">
                <a:latin typeface="Bookman Old Style" panose="02050604050505020204" pitchFamily="18" charset="0"/>
              </a:rPr>
              <a:t>29 </a:t>
            </a:r>
            <a:r>
              <a:rPr lang="en-US" sz="2800" dirty="0">
                <a:latin typeface="Bookman Old Style" panose="02050604050505020204" pitchFamily="18" charset="0"/>
              </a:rPr>
              <a:t>But I say to you that even Solomon in all of his splendor wasn’t dressed like one of these. </a:t>
            </a:r>
            <a:r>
              <a:rPr lang="en-US" sz="2800" baseline="30000" dirty="0">
                <a:latin typeface="Bookman Old Style" panose="02050604050505020204" pitchFamily="18" charset="0"/>
              </a:rPr>
              <a:t>30 </a:t>
            </a:r>
            <a:r>
              <a:rPr lang="en-US" sz="2800" dirty="0">
                <a:latin typeface="Bookman Old Style" panose="02050604050505020204" pitchFamily="18" charset="0"/>
              </a:rPr>
              <a:t>If God dresses grass in the field so beautifully, even though it’s alive today and tomorrow it’s thrown into the furnace, won’t God do much more for you, you people of weak faith? </a:t>
            </a:r>
          </a:p>
        </p:txBody>
      </p:sp>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86599" y="3478304"/>
            <a:ext cx="1737361" cy="2895601"/>
          </a:xfrm>
          <a:prstGeom prst="roundRect">
            <a:avLst>
              <a:gd name="adj" fmla="val 5395"/>
            </a:avLst>
          </a:prstGeom>
        </p:spPr>
      </p:pic>
      <p:sp>
        <p:nvSpPr>
          <p:cNvPr id="7" name="Rectangle 6"/>
          <p:cNvSpPr/>
          <p:nvPr/>
        </p:nvSpPr>
        <p:spPr>
          <a:xfrm>
            <a:off x="228598" y="3544997"/>
            <a:ext cx="6858001" cy="2554545"/>
          </a:xfrm>
          <a:prstGeom prst="rect">
            <a:avLst/>
          </a:prstGeom>
        </p:spPr>
        <p:txBody>
          <a:bodyPr wrap="square">
            <a:spAutoFit/>
          </a:bodyPr>
          <a:lstStyle/>
          <a:p>
            <a:pPr>
              <a:lnSpc>
                <a:spcPts val="3200"/>
              </a:lnSpc>
            </a:pPr>
            <a:r>
              <a:rPr lang="en-US" baseline="30000" dirty="0">
                <a:latin typeface="Bookman Old Style" panose="02050604050505020204" pitchFamily="18" charset="0"/>
              </a:rPr>
              <a:t>	</a:t>
            </a:r>
            <a:r>
              <a:rPr lang="en-US" sz="2800" baseline="30000" dirty="0">
                <a:latin typeface="Bookman Old Style" panose="02050604050505020204" pitchFamily="18" charset="0"/>
              </a:rPr>
              <a:t>31 </a:t>
            </a:r>
            <a:r>
              <a:rPr lang="en-US" sz="2800" dirty="0">
                <a:latin typeface="Bookman Old Style" panose="02050604050505020204" pitchFamily="18" charset="0"/>
              </a:rPr>
              <a:t>Therefore, don’t worry and say, ‘What are we going to eat?’ or ‘What are we going to drink?’ or ‘What are we going to wear?’ </a:t>
            </a:r>
            <a:r>
              <a:rPr lang="en-US" sz="2800" baseline="30000" dirty="0">
                <a:latin typeface="Bookman Old Style" panose="02050604050505020204" pitchFamily="18" charset="0"/>
              </a:rPr>
              <a:t>32 </a:t>
            </a:r>
            <a:r>
              <a:rPr lang="en-US" sz="2800" dirty="0">
                <a:latin typeface="Bookman Old Style" panose="02050604050505020204" pitchFamily="18" charset="0"/>
              </a:rPr>
              <a:t>Gentiles long for all these things. Your heavenly Father knows that you need them. </a:t>
            </a:r>
          </a:p>
        </p:txBody>
      </p:sp>
    </p:spTree>
    <p:extLst>
      <p:ext uri="{BB962C8B-B14F-4D97-AF65-F5344CB8AC3E}">
        <p14:creationId xmlns:p14="http://schemas.microsoft.com/office/powerpoint/2010/main" val="11456063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m.seussville.com/images/gameBackground.pn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b="4144"/>
          <a:stretch/>
        </p:blipFill>
        <p:spPr bwMode="auto">
          <a:xfrm flipH="1" flipV="1">
            <a:off x="-2" y="-1"/>
            <a:ext cx="9149339" cy="685799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images.fanpop.com/images/image_uploads/The-Cat-in-the-Hat--2003--dr-seuss-586714_1024_768.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 y="1505"/>
            <a:ext cx="617838" cy="922002"/>
          </a:xfrm>
          <a:prstGeom prst="rect">
            <a:avLst/>
          </a:prstGeom>
          <a:noFill/>
          <a:extLst>
            <a:ext uri="{909E8E84-426E-40DD-AFC4-6F175D3DCCD1}">
              <a14:hiddenFill xmlns:a14="http://schemas.microsoft.com/office/drawing/2010/main">
                <a:solidFill>
                  <a:srgbClr val="FFFFFF"/>
                </a:solidFill>
              </a14:hiddenFill>
            </a:ext>
          </a:extLst>
        </p:spPr>
      </p:pic>
      <p:sp>
        <p:nvSpPr>
          <p:cNvPr id="4" name="Trapezoid 8"/>
          <p:cNvSpPr/>
          <p:nvPr/>
        </p:nvSpPr>
        <p:spPr>
          <a:xfrm>
            <a:off x="488712" y="691977"/>
            <a:ext cx="129127" cy="177375"/>
          </a:xfrm>
          <a:prstGeom prst="flowChartPunchedCard">
            <a:avLst/>
          </a:prstGeom>
          <a:solidFill>
            <a:srgbClr val="009B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729052" y="106621"/>
            <a:ext cx="7661913" cy="830997"/>
          </a:xfrm>
          <a:prstGeom prst="rect">
            <a:avLst/>
          </a:prstGeom>
          <a:noFill/>
        </p:spPr>
        <p:txBody>
          <a:bodyPr wrap="square" rtlCol="0">
            <a:spAutoFit/>
          </a:bodyPr>
          <a:lstStyle/>
          <a:p>
            <a:pPr algn="ctr"/>
            <a:r>
              <a:rPr lang="en-US" sz="4800" spc="300" dirty="0">
                <a:solidFill>
                  <a:schemeClr val="bg1"/>
                </a:solidFill>
                <a:latin typeface="Grinched" panose="02000000000000000000" pitchFamily="2" charset="0"/>
              </a:rPr>
              <a:t>Matthew 6:25-34 (CEV)</a:t>
            </a:r>
          </a:p>
        </p:txBody>
      </p:sp>
      <p:sp>
        <p:nvSpPr>
          <p:cNvPr id="5" name="Rounded Rectangle 4"/>
          <p:cNvSpPr/>
          <p:nvPr/>
        </p:nvSpPr>
        <p:spPr>
          <a:xfrm>
            <a:off x="228599" y="937619"/>
            <a:ext cx="8700247" cy="5543864"/>
          </a:xfrm>
          <a:prstGeom prst="roundRect">
            <a:avLst>
              <a:gd name="adj" fmla="val 1513"/>
            </a:avLst>
          </a:prstGeom>
          <a:solidFill>
            <a:srgbClr val="FFFFFF">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228599" y="1044240"/>
            <a:ext cx="8700247" cy="2554545"/>
          </a:xfrm>
          <a:prstGeom prst="rect">
            <a:avLst/>
          </a:prstGeom>
        </p:spPr>
        <p:txBody>
          <a:bodyPr wrap="square">
            <a:spAutoFit/>
          </a:bodyPr>
          <a:lstStyle/>
          <a:p>
            <a:pPr>
              <a:lnSpc>
                <a:spcPts val="3200"/>
              </a:lnSpc>
            </a:pPr>
            <a:r>
              <a:rPr lang="en-US" sz="3600" baseline="30000" dirty="0">
                <a:latin typeface="Bookman Old Style" panose="02050604050505020204" pitchFamily="18" charset="0"/>
              </a:rPr>
              <a:t>	</a:t>
            </a:r>
            <a:r>
              <a:rPr lang="en-US" sz="2800" baseline="30000" dirty="0">
                <a:latin typeface="Bookman Old Style" panose="02050604050505020204" pitchFamily="18" charset="0"/>
              </a:rPr>
              <a:t>33 </a:t>
            </a:r>
            <a:r>
              <a:rPr lang="en-US" sz="2800" dirty="0">
                <a:latin typeface="Bookman Old Style" panose="02050604050505020204" pitchFamily="18" charset="0"/>
              </a:rPr>
              <a:t>Instead, desire first and foremost God’s kingdom and God’s righteousness, and all these things will be given to you as well. </a:t>
            </a:r>
            <a:r>
              <a:rPr lang="en-US" sz="2800" baseline="30000" dirty="0">
                <a:latin typeface="Bookman Old Style" panose="02050604050505020204" pitchFamily="18" charset="0"/>
              </a:rPr>
              <a:t>34 </a:t>
            </a:r>
            <a:r>
              <a:rPr lang="en-US" sz="2800" dirty="0">
                <a:latin typeface="Bookman Old Style" panose="02050604050505020204" pitchFamily="18" charset="0"/>
              </a:rPr>
              <a:t>Therefore, stop worrying about tomorrow, because tomorrow will worry about itself. Each day has enough trouble of its own.</a:t>
            </a:r>
          </a:p>
        </p:txBody>
      </p:sp>
      <p:pic>
        <p:nvPicPr>
          <p:cNvPr id="6" name="Picture 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366518" y="3746353"/>
            <a:ext cx="4432342" cy="2587562"/>
          </a:xfrm>
          <a:prstGeom prst="roundRect">
            <a:avLst>
              <a:gd name="adj" fmla="val 3155"/>
            </a:avLst>
          </a:prstGeom>
        </p:spPr>
      </p:pic>
    </p:spTree>
    <p:extLst>
      <p:ext uri="{BB962C8B-B14F-4D97-AF65-F5344CB8AC3E}">
        <p14:creationId xmlns:p14="http://schemas.microsoft.com/office/powerpoint/2010/main" val="42705149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printablee.com/postpic/2011/07/dr-seuss-printable-border-paper-free_709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16200000">
            <a:off x="1143000" y="-1143001"/>
            <a:ext cx="6858000" cy="9144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2538" y="497251"/>
            <a:ext cx="8040133" cy="5849761"/>
          </a:xfrm>
          <a:prstGeom prst="roundRect">
            <a:avLst>
              <a:gd name="adj" fmla="val 6347"/>
            </a:avLst>
          </a:prstGeom>
          <a:ln w="76200">
            <a:solidFill>
              <a:srgbClr val="DD0029"/>
            </a:solidFill>
          </a:ln>
        </p:spPr>
      </p:pic>
    </p:spTree>
    <p:extLst>
      <p:ext uri="{BB962C8B-B14F-4D97-AF65-F5344CB8AC3E}">
        <p14:creationId xmlns:p14="http://schemas.microsoft.com/office/powerpoint/2010/main" val="3431215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printablee.com/postpic/2011/07/dr-seuss-printable-border-paper-free_709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16200000">
            <a:off x="1143000" y="-1143001"/>
            <a:ext cx="6858000" cy="9144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5463" y="457199"/>
            <a:ext cx="8134190" cy="5930153"/>
          </a:xfrm>
          <a:prstGeom prst="roundRect">
            <a:avLst>
              <a:gd name="adj" fmla="val 7935"/>
            </a:avLst>
          </a:prstGeom>
          <a:ln w="76200">
            <a:solidFill>
              <a:srgbClr val="DD0029"/>
            </a:solidFill>
          </a:ln>
        </p:spPr>
      </p:pic>
    </p:spTree>
    <p:extLst>
      <p:ext uri="{BB962C8B-B14F-4D97-AF65-F5344CB8AC3E}">
        <p14:creationId xmlns:p14="http://schemas.microsoft.com/office/powerpoint/2010/main" val="29607724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printablee.com/postpic/2011/07/dr-seuss-printable-border-paper-free_709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16200000">
            <a:off x="1143000" y="-1143001"/>
            <a:ext cx="6858000" cy="9144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15470" y="484466"/>
            <a:ext cx="8108218" cy="5835652"/>
          </a:xfrm>
          <a:prstGeom prst="roundRect">
            <a:avLst>
              <a:gd name="adj" fmla="val 6528"/>
            </a:avLst>
          </a:prstGeom>
          <a:ln w="76200">
            <a:solidFill>
              <a:srgbClr val="DD0029"/>
            </a:solidFill>
          </a:ln>
        </p:spPr>
      </p:pic>
    </p:spTree>
    <p:extLst>
      <p:ext uri="{BB962C8B-B14F-4D97-AF65-F5344CB8AC3E}">
        <p14:creationId xmlns:p14="http://schemas.microsoft.com/office/powerpoint/2010/main" val="3204958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images.clipartpanda.com/maverick-clipart-niXnAn5iB.jpeg"/>
          <p:cNvPicPr>
            <a:picLocks noChangeAspect="1" noChangeArrowheads="1"/>
          </p:cNvPicPr>
          <p:nvPr/>
        </p:nvPicPr>
        <p:blipFill>
          <a:blip r:embed="rId2" cstate="email">
            <a:clrChange>
              <a:clrFrom>
                <a:srgbClr val="FFFFFF"/>
              </a:clrFrom>
              <a:clrTo>
                <a:srgbClr val="FFFFFF">
                  <a:alpha val="0"/>
                </a:srgbClr>
              </a:clrTo>
            </a:clrChange>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4059" y="0"/>
            <a:ext cx="9129941" cy="668318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81224" y="743789"/>
            <a:ext cx="5195609" cy="5195609"/>
          </a:xfrm>
          <a:prstGeom prst="roundRect">
            <a:avLst>
              <a:gd name="adj" fmla="val 8156"/>
            </a:avLst>
          </a:prstGeom>
        </p:spPr>
      </p:pic>
    </p:spTree>
    <p:extLst>
      <p:ext uri="{BB962C8B-B14F-4D97-AF65-F5344CB8AC3E}">
        <p14:creationId xmlns:p14="http://schemas.microsoft.com/office/powerpoint/2010/main" val="3042138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m.seussville.com/images/gameBackground.pn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b="4144"/>
          <a:stretch/>
        </p:blipFill>
        <p:spPr bwMode="auto">
          <a:xfrm flipH="1" flipV="1">
            <a:off x="-2" y="-1"/>
            <a:ext cx="9149339" cy="685799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images.fanpop.com/images/image_uploads/The-Cat-in-the-Hat--2003--dr-seuss-586714_1024_768.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 y="1505"/>
            <a:ext cx="617838" cy="922002"/>
          </a:xfrm>
          <a:prstGeom prst="rect">
            <a:avLst/>
          </a:prstGeom>
          <a:noFill/>
          <a:extLst>
            <a:ext uri="{909E8E84-426E-40DD-AFC4-6F175D3DCCD1}">
              <a14:hiddenFill xmlns:a14="http://schemas.microsoft.com/office/drawing/2010/main">
                <a:solidFill>
                  <a:srgbClr val="FFFFFF"/>
                </a:solidFill>
              </a14:hiddenFill>
            </a:ext>
          </a:extLst>
        </p:spPr>
      </p:pic>
      <p:sp>
        <p:nvSpPr>
          <p:cNvPr id="4" name="Trapezoid 8"/>
          <p:cNvSpPr/>
          <p:nvPr/>
        </p:nvSpPr>
        <p:spPr>
          <a:xfrm>
            <a:off x="488712" y="691977"/>
            <a:ext cx="129127" cy="177375"/>
          </a:xfrm>
          <a:prstGeom prst="flowChartPunchedCard">
            <a:avLst/>
          </a:prstGeom>
          <a:solidFill>
            <a:srgbClr val="009B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729052" y="133515"/>
            <a:ext cx="7892455" cy="769441"/>
          </a:xfrm>
          <a:prstGeom prst="rect">
            <a:avLst/>
          </a:prstGeom>
          <a:noFill/>
        </p:spPr>
        <p:txBody>
          <a:bodyPr wrap="square" rtlCol="0">
            <a:spAutoFit/>
          </a:bodyPr>
          <a:lstStyle/>
          <a:p>
            <a:pPr algn="ctr"/>
            <a:r>
              <a:rPr lang="en-US" sz="4400" spc="300" dirty="0">
                <a:solidFill>
                  <a:schemeClr val="bg1"/>
                </a:solidFill>
                <a:latin typeface="Grinched" panose="02000000000000000000" pitchFamily="2" charset="0"/>
              </a:rPr>
              <a:t>You are Enough, Plain and Simple</a:t>
            </a:r>
          </a:p>
        </p:txBody>
      </p:sp>
      <p:sp>
        <p:nvSpPr>
          <p:cNvPr id="5" name="Rounded Rectangle 4"/>
          <p:cNvSpPr/>
          <p:nvPr/>
        </p:nvSpPr>
        <p:spPr>
          <a:xfrm>
            <a:off x="250716" y="1016682"/>
            <a:ext cx="8624344" cy="5505142"/>
          </a:xfrm>
          <a:prstGeom prst="roundRect">
            <a:avLst>
              <a:gd name="adj" fmla="val 1513"/>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Times New Roman" panose="02020603050405020304" pitchFamily="18" charset="0"/>
              <a:cs typeface="Times New Roman" panose="02020603050405020304" pitchFamily="18" charset="0"/>
            </a:endParaRPr>
          </a:p>
        </p:txBody>
      </p:sp>
      <p:graphicFrame>
        <p:nvGraphicFramePr>
          <p:cNvPr id="8" name="Diagram 7"/>
          <p:cNvGraphicFramePr/>
          <p:nvPr>
            <p:extLst>
              <p:ext uri="{D42A27DB-BD31-4B8C-83A1-F6EECF244321}">
                <p14:modId xmlns:p14="http://schemas.microsoft.com/office/powerpoint/2010/main" val="3423441307"/>
              </p:ext>
            </p:extLst>
          </p:nvPr>
        </p:nvGraphicFramePr>
        <p:xfrm>
          <a:off x="-430306" y="996131"/>
          <a:ext cx="9816353" cy="527019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4567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printablee.com/postpic/2011/07/dr-seuss-printable-border-paper-free_709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16200000">
            <a:off x="1143000" y="-1143001"/>
            <a:ext cx="6858000" cy="9144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29375" y="1299153"/>
            <a:ext cx="8885247" cy="4259691"/>
          </a:xfrm>
          <a:prstGeom prst="rect">
            <a:avLst/>
          </a:prstGeom>
        </p:spPr>
      </p:pic>
    </p:spTree>
    <p:extLst>
      <p:ext uri="{BB962C8B-B14F-4D97-AF65-F5344CB8AC3E}">
        <p14:creationId xmlns:p14="http://schemas.microsoft.com/office/powerpoint/2010/main" val="2035505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printablee.com/postpic/2011/07/dr-seuss-printable-border-paper-free_709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16200000">
            <a:off x="1143000" y="-1143001"/>
            <a:ext cx="6858000" cy="9144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0988" y="487458"/>
            <a:ext cx="8063885" cy="5859554"/>
          </a:xfrm>
          <a:prstGeom prst="roundRect">
            <a:avLst>
              <a:gd name="adj" fmla="val 7174"/>
            </a:avLst>
          </a:prstGeom>
          <a:ln w="76200">
            <a:solidFill>
              <a:srgbClr val="DD0029"/>
            </a:solidFill>
          </a:ln>
        </p:spPr>
      </p:pic>
    </p:spTree>
    <p:extLst>
      <p:ext uri="{BB962C8B-B14F-4D97-AF65-F5344CB8AC3E}">
        <p14:creationId xmlns:p14="http://schemas.microsoft.com/office/powerpoint/2010/main" val="1493651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m.seussville.com/images/gameBackground.pn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b="4144"/>
          <a:stretch/>
        </p:blipFill>
        <p:spPr bwMode="auto">
          <a:xfrm flipH="1" flipV="1">
            <a:off x="-2" y="-1"/>
            <a:ext cx="9149339" cy="685799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images.fanpop.com/images/image_uploads/The-Cat-in-the-Hat--2003--dr-seuss-586714_1024_768.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 y="1505"/>
            <a:ext cx="617838" cy="922002"/>
          </a:xfrm>
          <a:prstGeom prst="rect">
            <a:avLst/>
          </a:prstGeom>
          <a:noFill/>
          <a:extLst>
            <a:ext uri="{909E8E84-426E-40DD-AFC4-6F175D3DCCD1}">
              <a14:hiddenFill xmlns:a14="http://schemas.microsoft.com/office/drawing/2010/main">
                <a:solidFill>
                  <a:srgbClr val="FFFFFF"/>
                </a:solidFill>
              </a14:hiddenFill>
            </a:ext>
          </a:extLst>
        </p:spPr>
      </p:pic>
      <p:sp>
        <p:nvSpPr>
          <p:cNvPr id="4" name="Trapezoid 8"/>
          <p:cNvSpPr/>
          <p:nvPr/>
        </p:nvSpPr>
        <p:spPr>
          <a:xfrm>
            <a:off x="488712" y="691977"/>
            <a:ext cx="129127" cy="177375"/>
          </a:xfrm>
          <a:prstGeom prst="flowChartPunchedCard">
            <a:avLst/>
          </a:prstGeom>
          <a:solidFill>
            <a:srgbClr val="009B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729052" y="133515"/>
            <a:ext cx="7892455" cy="769441"/>
          </a:xfrm>
          <a:prstGeom prst="rect">
            <a:avLst/>
          </a:prstGeom>
          <a:noFill/>
        </p:spPr>
        <p:txBody>
          <a:bodyPr wrap="square" rtlCol="0">
            <a:spAutoFit/>
          </a:bodyPr>
          <a:lstStyle/>
          <a:p>
            <a:pPr algn="ctr"/>
            <a:r>
              <a:rPr lang="en-US" sz="4400" spc="300" dirty="0">
                <a:solidFill>
                  <a:schemeClr val="bg1"/>
                </a:solidFill>
                <a:latin typeface="Grinched" panose="02000000000000000000" pitchFamily="2" charset="0"/>
              </a:rPr>
              <a:t>You are Enough, Plain and Simple</a:t>
            </a:r>
          </a:p>
        </p:txBody>
      </p:sp>
      <p:sp>
        <p:nvSpPr>
          <p:cNvPr id="5" name="Rounded Rectangle 4"/>
          <p:cNvSpPr/>
          <p:nvPr/>
        </p:nvSpPr>
        <p:spPr>
          <a:xfrm>
            <a:off x="250716" y="1016682"/>
            <a:ext cx="8624344" cy="5505142"/>
          </a:xfrm>
          <a:prstGeom prst="roundRect">
            <a:avLst>
              <a:gd name="adj" fmla="val 1513"/>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Times New Roman" panose="02020603050405020304" pitchFamily="18" charset="0"/>
              <a:cs typeface="Times New Roman" panose="02020603050405020304" pitchFamily="18" charset="0"/>
            </a:endParaRPr>
          </a:p>
        </p:txBody>
      </p:sp>
      <p:graphicFrame>
        <p:nvGraphicFramePr>
          <p:cNvPr id="8" name="Diagram 7"/>
          <p:cNvGraphicFramePr/>
          <p:nvPr>
            <p:extLst>
              <p:ext uri="{D42A27DB-BD31-4B8C-83A1-F6EECF244321}">
                <p14:modId xmlns:p14="http://schemas.microsoft.com/office/powerpoint/2010/main" val="2492748163"/>
              </p:ext>
            </p:extLst>
          </p:nvPr>
        </p:nvGraphicFramePr>
        <p:xfrm>
          <a:off x="-833716" y="1237129"/>
          <a:ext cx="10555940" cy="5029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736001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images.clipartpanda.com/maverick-clipart-niXnAn5iB.jpe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059" y="0"/>
            <a:ext cx="9129941" cy="6629400"/>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Image result for yertle the turtle"/>
          <p:cNvSpPr>
            <a:spLocks noChangeAspect="1" noChangeArrowheads="1"/>
          </p:cNvSpPr>
          <p:nvPr/>
        </p:nvSpPr>
        <p:spPr bwMode="auto">
          <a:xfrm>
            <a:off x="155575" y="-1371600"/>
            <a:ext cx="2857500" cy="2857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688036" y="833717"/>
            <a:ext cx="3781985" cy="504264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0633467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1956</TotalTime>
  <Words>231</Words>
  <Application>Microsoft Office PowerPoint</Application>
  <PresentationFormat>On-screen Show (4:3)</PresentationFormat>
  <Paragraphs>32</Paragraphs>
  <Slides>18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Aharoni</vt:lpstr>
      <vt:lpstr>Arial</vt:lpstr>
      <vt:lpstr>Bookman Old Style</vt:lpstr>
      <vt:lpstr>Calibri</vt:lpstr>
      <vt:lpstr>Calibri Light</vt:lpstr>
      <vt:lpstr>Grinched</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Baxter Healthcare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Werner, Teresa A</dc:creator>
  <cp:lastModifiedBy>Forest Hills UMC </cp:lastModifiedBy>
  <cp:revision>66</cp:revision>
  <dcterms:created xsi:type="dcterms:W3CDTF">2016-08-18T16:57:01Z</dcterms:created>
  <dcterms:modified xsi:type="dcterms:W3CDTF">2016-09-26T15:37:57Z</dcterms:modified>
</cp:coreProperties>
</file>