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68" r:id="rId3"/>
    <p:sldId id="262" r:id="rId4"/>
    <p:sldId id="272" r:id="rId5"/>
    <p:sldId id="291" r:id="rId6"/>
    <p:sldId id="292" r:id="rId7"/>
    <p:sldId id="264" r:id="rId8"/>
    <p:sldId id="293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E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23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09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CFA0FA-3149-4930-9709-90CD75828F50}" type="doc">
      <dgm:prSet loTypeId="urn:microsoft.com/office/officeart/2008/layout/VerticalCurvedList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C17E9D7-F0A1-4D66-A76A-77223518D83B}">
      <dgm:prSet phldrT="[Text]"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Intended to reconnect with God</a:t>
          </a:r>
        </a:p>
      </dgm:t>
    </dgm:pt>
    <dgm:pt modelId="{979F71DE-7BE3-456A-81B2-EC63C1B7B8F2}" type="parTrans" cxnId="{ACF8CF9C-3742-46C9-AB47-0D7FCD578B33}">
      <dgm:prSet/>
      <dgm:spPr/>
      <dgm:t>
        <a:bodyPr/>
        <a:lstStyle/>
        <a:p>
          <a:endParaRPr lang="en-US"/>
        </a:p>
      </dgm:t>
    </dgm:pt>
    <dgm:pt modelId="{7560EDAF-A1F9-4B25-9DEB-09C2DAD54C8D}" type="sibTrans" cxnId="{ACF8CF9C-3742-46C9-AB47-0D7FCD578B33}">
      <dgm:prSet/>
      <dgm:spPr/>
      <dgm:t>
        <a:bodyPr/>
        <a:lstStyle/>
        <a:p>
          <a:endParaRPr lang="en-US"/>
        </a:p>
      </dgm:t>
    </dgm:pt>
    <dgm:pt modelId="{74FF510F-C6CE-4687-AA82-0D2B7713E5D2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It is a return to the way things ought to be</a:t>
          </a:r>
        </a:p>
      </dgm:t>
    </dgm:pt>
    <dgm:pt modelId="{7DAAD26C-A708-4E49-B460-4F97DFB334D4}" type="parTrans" cxnId="{DA6C3479-00BD-441F-B360-578B7E873AE7}">
      <dgm:prSet/>
      <dgm:spPr/>
      <dgm:t>
        <a:bodyPr/>
        <a:lstStyle/>
        <a:p>
          <a:endParaRPr lang="en-US"/>
        </a:p>
      </dgm:t>
    </dgm:pt>
    <dgm:pt modelId="{A897D7A8-3F9B-4D7B-9B37-AEBDA9A2892A}" type="sibTrans" cxnId="{DA6C3479-00BD-441F-B360-578B7E873AE7}">
      <dgm:prSet/>
      <dgm:spPr/>
      <dgm:t>
        <a:bodyPr/>
        <a:lstStyle/>
        <a:p>
          <a:endParaRPr lang="en-US"/>
        </a:p>
      </dgm:t>
    </dgm:pt>
    <dgm:pt modelId="{18EFDB6B-2137-4E00-9719-438596F7BCCA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Break from the regular work and routine</a:t>
          </a:r>
        </a:p>
      </dgm:t>
    </dgm:pt>
    <dgm:pt modelId="{87A1558B-50C0-4248-9026-9BCEF7B874F8}" type="parTrans" cxnId="{F3A51DCF-6C58-4BC6-B0C3-ADB5999515AE}">
      <dgm:prSet/>
      <dgm:spPr/>
      <dgm:t>
        <a:bodyPr/>
        <a:lstStyle/>
        <a:p>
          <a:endParaRPr lang="en-US"/>
        </a:p>
      </dgm:t>
    </dgm:pt>
    <dgm:pt modelId="{BE475857-89AC-4F15-B2E9-358F17F0DC96}" type="sibTrans" cxnId="{F3A51DCF-6C58-4BC6-B0C3-ADB5999515AE}">
      <dgm:prSet/>
      <dgm:spPr/>
      <dgm:t>
        <a:bodyPr/>
        <a:lstStyle/>
        <a:p>
          <a:endParaRPr lang="en-US"/>
        </a:p>
      </dgm:t>
    </dgm:pt>
    <dgm:pt modelId="{D8062BC5-3E98-4480-842C-D4D242F1FF31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Break from trusting in our work</a:t>
          </a:r>
        </a:p>
      </dgm:t>
    </dgm:pt>
    <dgm:pt modelId="{F75A4452-F813-473E-87C4-85C0F781E665}" type="parTrans" cxnId="{8A14E995-A74F-40A4-A009-2E50F6760997}">
      <dgm:prSet/>
      <dgm:spPr/>
      <dgm:t>
        <a:bodyPr/>
        <a:lstStyle/>
        <a:p>
          <a:endParaRPr lang="en-US"/>
        </a:p>
      </dgm:t>
    </dgm:pt>
    <dgm:pt modelId="{5410E037-F7BD-40B2-809C-6B21F5487F2D}" type="sibTrans" cxnId="{8A14E995-A74F-40A4-A009-2E50F6760997}">
      <dgm:prSet/>
      <dgm:spPr/>
      <dgm:t>
        <a:bodyPr/>
        <a:lstStyle/>
        <a:p>
          <a:endParaRPr lang="en-US"/>
        </a:p>
      </dgm:t>
    </dgm:pt>
    <dgm:pt modelId="{D79F1963-F975-4718-93B8-8C2370DAC617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A promise for a good future</a:t>
          </a:r>
        </a:p>
      </dgm:t>
    </dgm:pt>
    <dgm:pt modelId="{663FCABC-A80C-43A4-A6C8-229337F267BA}" type="parTrans" cxnId="{E68B7B85-DA6F-4241-B353-91A7A78CBBA0}">
      <dgm:prSet/>
      <dgm:spPr/>
      <dgm:t>
        <a:bodyPr/>
        <a:lstStyle/>
        <a:p>
          <a:endParaRPr lang="en-US"/>
        </a:p>
      </dgm:t>
    </dgm:pt>
    <dgm:pt modelId="{5FAE77B0-151C-44D9-AF02-53EEF2690B86}" type="sibTrans" cxnId="{E68B7B85-DA6F-4241-B353-91A7A78CBBA0}">
      <dgm:prSet/>
      <dgm:spPr/>
      <dgm:t>
        <a:bodyPr/>
        <a:lstStyle/>
        <a:p>
          <a:endParaRPr lang="en-US"/>
        </a:p>
      </dgm:t>
    </dgm:pt>
    <dgm:pt modelId="{2059C27E-B37D-4708-BEA8-B55586A2EADB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The work of the past will continue to bear fruit</a:t>
          </a:r>
        </a:p>
      </dgm:t>
    </dgm:pt>
    <dgm:pt modelId="{CCFB153A-79B6-4D40-800B-4DC262866E45}" type="parTrans" cxnId="{45703B13-CD98-49BE-BD71-40BD96FFD07E}">
      <dgm:prSet/>
      <dgm:spPr/>
      <dgm:t>
        <a:bodyPr/>
        <a:lstStyle/>
        <a:p>
          <a:endParaRPr lang="en-US"/>
        </a:p>
      </dgm:t>
    </dgm:pt>
    <dgm:pt modelId="{5FE9B593-B7DA-4947-B6DD-CBB3568562AA}" type="sibTrans" cxnId="{45703B13-CD98-49BE-BD71-40BD96FFD07E}">
      <dgm:prSet/>
      <dgm:spPr/>
      <dgm:t>
        <a:bodyPr/>
        <a:lstStyle/>
        <a:p>
          <a:endParaRPr lang="en-US"/>
        </a:p>
      </dgm:t>
    </dgm:pt>
    <dgm:pt modelId="{6827A3E5-8838-42F9-9CC8-0A76E99C2A10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Instead spend your focus on God</a:t>
          </a:r>
        </a:p>
      </dgm:t>
    </dgm:pt>
    <dgm:pt modelId="{14F948D6-24E4-4EC5-A449-4857E5129A42}" type="parTrans" cxnId="{662EF854-38F3-457C-987C-5124FC8C280D}">
      <dgm:prSet/>
      <dgm:spPr/>
      <dgm:t>
        <a:bodyPr/>
        <a:lstStyle/>
        <a:p>
          <a:endParaRPr lang="en-US"/>
        </a:p>
      </dgm:t>
    </dgm:pt>
    <dgm:pt modelId="{00213E28-2C07-4A33-BD0A-8B425F4B5512}" type="sibTrans" cxnId="{662EF854-38F3-457C-987C-5124FC8C280D}">
      <dgm:prSet/>
      <dgm:spPr/>
      <dgm:t>
        <a:bodyPr/>
        <a:lstStyle/>
        <a:p>
          <a:endParaRPr lang="en-US"/>
        </a:p>
      </dgm:t>
    </dgm:pt>
    <dgm:pt modelId="{4F43E0FC-A44E-4013-9295-53AB10119A86}" type="pres">
      <dgm:prSet presAssocID="{3BCFA0FA-3149-4930-9709-90CD75828F50}" presName="Name0" presStyleCnt="0">
        <dgm:presLayoutVars>
          <dgm:chMax val="7"/>
          <dgm:chPref val="7"/>
          <dgm:dir/>
        </dgm:presLayoutVars>
      </dgm:prSet>
      <dgm:spPr/>
    </dgm:pt>
    <dgm:pt modelId="{9A3998BA-71A9-4E56-A07D-645C0B42D195}" type="pres">
      <dgm:prSet presAssocID="{3BCFA0FA-3149-4930-9709-90CD75828F50}" presName="Name1" presStyleCnt="0"/>
      <dgm:spPr/>
    </dgm:pt>
    <dgm:pt modelId="{E8739556-DA20-41ED-A2B7-9313D36E5FF4}" type="pres">
      <dgm:prSet presAssocID="{3BCFA0FA-3149-4930-9709-90CD75828F50}" presName="cycle" presStyleCnt="0"/>
      <dgm:spPr/>
    </dgm:pt>
    <dgm:pt modelId="{6824AF68-A3E9-4529-977E-348DD7DE79A3}" type="pres">
      <dgm:prSet presAssocID="{3BCFA0FA-3149-4930-9709-90CD75828F50}" presName="srcNode" presStyleLbl="node1" presStyleIdx="0" presStyleCnt="7"/>
      <dgm:spPr/>
    </dgm:pt>
    <dgm:pt modelId="{A4877DDE-5511-4A0E-B1A5-4D73F958541A}" type="pres">
      <dgm:prSet presAssocID="{3BCFA0FA-3149-4930-9709-90CD75828F50}" presName="conn" presStyleLbl="parChTrans1D2" presStyleIdx="0" presStyleCnt="1"/>
      <dgm:spPr/>
    </dgm:pt>
    <dgm:pt modelId="{BBDB7677-FFD0-469B-B74F-4580E3605988}" type="pres">
      <dgm:prSet presAssocID="{3BCFA0FA-3149-4930-9709-90CD75828F50}" presName="extraNode" presStyleLbl="node1" presStyleIdx="0" presStyleCnt="7"/>
      <dgm:spPr/>
    </dgm:pt>
    <dgm:pt modelId="{007EF03F-D628-4F35-BAB2-60C85F7FE04B}" type="pres">
      <dgm:prSet presAssocID="{3BCFA0FA-3149-4930-9709-90CD75828F50}" presName="dstNode" presStyleLbl="node1" presStyleIdx="0" presStyleCnt="7"/>
      <dgm:spPr/>
    </dgm:pt>
    <dgm:pt modelId="{D6FEEF30-2EAC-4779-B53B-A2E2A5E0350D}" type="pres">
      <dgm:prSet presAssocID="{DC17E9D7-F0A1-4D66-A76A-77223518D83B}" presName="text_1" presStyleLbl="node1" presStyleIdx="0" presStyleCnt="7">
        <dgm:presLayoutVars>
          <dgm:bulletEnabled val="1"/>
        </dgm:presLayoutVars>
      </dgm:prSet>
      <dgm:spPr/>
    </dgm:pt>
    <dgm:pt modelId="{308B1624-9A2C-417D-893D-E937D25298C0}" type="pres">
      <dgm:prSet presAssocID="{DC17E9D7-F0A1-4D66-A76A-77223518D83B}" presName="accent_1" presStyleCnt="0"/>
      <dgm:spPr/>
    </dgm:pt>
    <dgm:pt modelId="{C9A75E6D-3801-49DB-A848-35ACC6C9C4A6}" type="pres">
      <dgm:prSet presAssocID="{DC17E9D7-F0A1-4D66-A76A-77223518D83B}" presName="accentRepeatNode" presStyleLbl="solidFgAcc1" presStyleIdx="0" presStyleCnt="7"/>
      <dgm:spPr/>
    </dgm:pt>
    <dgm:pt modelId="{19234FB5-1070-4C5A-8D1D-0C666BD95092}" type="pres">
      <dgm:prSet presAssocID="{74FF510F-C6CE-4687-AA82-0D2B7713E5D2}" presName="text_2" presStyleLbl="node1" presStyleIdx="1" presStyleCnt="7">
        <dgm:presLayoutVars>
          <dgm:bulletEnabled val="1"/>
        </dgm:presLayoutVars>
      </dgm:prSet>
      <dgm:spPr/>
    </dgm:pt>
    <dgm:pt modelId="{BA185268-02C7-4ADD-8D4E-1D5B3E054647}" type="pres">
      <dgm:prSet presAssocID="{74FF510F-C6CE-4687-AA82-0D2B7713E5D2}" presName="accent_2" presStyleCnt="0"/>
      <dgm:spPr/>
    </dgm:pt>
    <dgm:pt modelId="{B8264740-9A49-4A51-BB19-E1D677160879}" type="pres">
      <dgm:prSet presAssocID="{74FF510F-C6CE-4687-AA82-0D2B7713E5D2}" presName="accentRepeatNode" presStyleLbl="solidFgAcc1" presStyleIdx="1" presStyleCnt="7"/>
      <dgm:spPr/>
    </dgm:pt>
    <dgm:pt modelId="{A41CE481-08EA-4376-84BF-5C42339DD246}" type="pres">
      <dgm:prSet presAssocID="{18EFDB6B-2137-4E00-9719-438596F7BCCA}" presName="text_3" presStyleLbl="node1" presStyleIdx="2" presStyleCnt="7">
        <dgm:presLayoutVars>
          <dgm:bulletEnabled val="1"/>
        </dgm:presLayoutVars>
      </dgm:prSet>
      <dgm:spPr/>
    </dgm:pt>
    <dgm:pt modelId="{0D21549A-1AC8-4912-94EB-EF45317BD0BC}" type="pres">
      <dgm:prSet presAssocID="{18EFDB6B-2137-4E00-9719-438596F7BCCA}" presName="accent_3" presStyleCnt="0"/>
      <dgm:spPr/>
    </dgm:pt>
    <dgm:pt modelId="{CF3374CD-4F68-4A4C-9A36-0F162DB2FC9F}" type="pres">
      <dgm:prSet presAssocID="{18EFDB6B-2137-4E00-9719-438596F7BCCA}" presName="accentRepeatNode" presStyleLbl="solidFgAcc1" presStyleIdx="2" presStyleCnt="7"/>
      <dgm:spPr/>
    </dgm:pt>
    <dgm:pt modelId="{C997ECB0-34E9-4A9C-8F04-7823B33A8204}" type="pres">
      <dgm:prSet presAssocID="{D8062BC5-3E98-4480-842C-D4D242F1FF31}" presName="text_4" presStyleLbl="node1" presStyleIdx="3" presStyleCnt="7">
        <dgm:presLayoutVars>
          <dgm:bulletEnabled val="1"/>
        </dgm:presLayoutVars>
      </dgm:prSet>
      <dgm:spPr/>
    </dgm:pt>
    <dgm:pt modelId="{4261CFD7-B784-4EC5-9E7A-CC1A404E35F6}" type="pres">
      <dgm:prSet presAssocID="{D8062BC5-3E98-4480-842C-D4D242F1FF31}" presName="accent_4" presStyleCnt="0"/>
      <dgm:spPr/>
    </dgm:pt>
    <dgm:pt modelId="{32442EAB-CD65-471E-A84C-8944015EBE39}" type="pres">
      <dgm:prSet presAssocID="{D8062BC5-3E98-4480-842C-D4D242F1FF31}" presName="accentRepeatNode" presStyleLbl="solidFgAcc1" presStyleIdx="3" presStyleCnt="7"/>
      <dgm:spPr/>
    </dgm:pt>
    <dgm:pt modelId="{C7378EC4-B21D-4525-8D30-FA8128E32011}" type="pres">
      <dgm:prSet presAssocID="{D79F1963-F975-4718-93B8-8C2370DAC617}" presName="text_5" presStyleLbl="node1" presStyleIdx="4" presStyleCnt="7">
        <dgm:presLayoutVars>
          <dgm:bulletEnabled val="1"/>
        </dgm:presLayoutVars>
      </dgm:prSet>
      <dgm:spPr/>
    </dgm:pt>
    <dgm:pt modelId="{547E6316-8C33-45DE-92A1-D65409FAF3E5}" type="pres">
      <dgm:prSet presAssocID="{D79F1963-F975-4718-93B8-8C2370DAC617}" presName="accent_5" presStyleCnt="0"/>
      <dgm:spPr/>
    </dgm:pt>
    <dgm:pt modelId="{03899790-A1CF-42E7-9862-03FED0F2A21D}" type="pres">
      <dgm:prSet presAssocID="{D79F1963-F975-4718-93B8-8C2370DAC617}" presName="accentRepeatNode" presStyleLbl="solidFgAcc1" presStyleIdx="4" presStyleCnt="7"/>
      <dgm:spPr/>
    </dgm:pt>
    <dgm:pt modelId="{F9055A46-C29A-43C6-8105-1FF0F2E93AF6}" type="pres">
      <dgm:prSet presAssocID="{2059C27E-B37D-4708-BEA8-B55586A2EADB}" presName="text_6" presStyleLbl="node1" presStyleIdx="5" presStyleCnt="7">
        <dgm:presLayoutVars>
          <dgm:bulletEnabled val="1"/>
        </dgm:presLayoutVars>
      </dgm:prSet>
      <dgm:spPr/>
    </dgm:pt>
    <dgm:pt modelId="{FC699D47-D3F7-4B77-9508-AF53F17242BC}" type="pres">
      <dgm:prSet presAssocID="{2059C27E-B37D-4708-BEA8-B55586A2EADB}" presName="accent_6" presStyleCnt="0"/>
      <dgm:spPr/>
    </dgm:pt>
    <dgm:pt modelId="{AC00EFF2-6F94-4DA9-92F4-217220F7BE6B}" type="pres">
      <dgm:prSet presAssocID="{2059C27E-B37D-4708-BEA8-B55586A2EADB}" presName="accentRepeatNode" presStyleLbl="solidFgAcc1" presStyleIdx="5" presStyleCnt="7"/>
      <dgm:spPr/>
    </dgm:pt>
    <dgm:pt modelId="{0732F826-BD92-49E3-9FC7-F64BA0A50090}" type="pres">
      <dgm:prSet presAssocID="{6827A3E5-8838-42F9-9CC8-0A76E99C2A10}" presName="text_7" presStyleLbl="node1" presStyleIdx="6" presStyleCnt="7">
        <dgm:presLayoutVars>
          <dgm:bulletEnabled val="1"/>
        </dgm:presLayoutVars>
      </dgm:prSet>
      <dgm:spPr/>
    </dgm:pt>
    <dgm:pt modelId="{5CBD2803-4C2E-4C6C-8E36-5898576C1F8C}" type="pres">
      <dgm:prSet presAssocID="{6827A3E5-8838-42F9-9CC8-0A76E99C2A10}" presName="accent_7" presStyleCnt="0"/>
      <dgm:spPr/>
    </dgm:pt>
    <dgm:pt modelId="{2D02AF7F-4F00-4D88-9D32-751D8950F539}" type="pres">
      <dgm:prSet presAssocID="{6827A3E5-8838-42F9-9CC8-0A76E99C2A10}" presName="accentRepeatNode" presStyleLbl="solidFgAcc1" presStyleIdx="6" presStyleCnt="7"/>
      <dgm:spPr/>
    </dgm:pt>
  </dgm:ptLst>
  <dgm:cxnLst>
    <dgm:cxn modelId="{F4C1580B-16CD-4D1C-A4BE-5EF8B9E16859}" type="presOf" srcId="{3BCFA0FA-3149-4930-9709-90CD75828F50}" destId="{4F43E0FC-A44E-4013-9295-53AB10119A86}" srcOrd="0" destOrd="0" presId="urn:microsoft.com/office/officeart/2008/layout/VerticalCurvedList"/>
    <dgm:cxn modelId="{5707F610-B478-4BAC-B326-A65FBE7DDF3B}" type="presOf" srcId="{DC17E9D7-F0A1-4D66-A76A-77223518D83B}" destId="{D6FEEF30-2EAC-4779-B53B-A2E2A5E0350D}" srcOrd="0" destOrd="0" presId="urn:microsoft.com/office/officeart/2008/layout/VerticalCurvedList"/>
    <dgm:cxn modelId="{86F44A11-654B-4750-956E-FB2F8AFBA674}" type="presOf" srcId="{D79F1963-F975-4718-93B8-8C2370DAC617}" destId="{C7378EC4-B21D-4525-8D30-FA8128E32011}" srcOrd="0" destOrd="0" presId="urn:microsoft.com/office/officeart/2008/layout/VerticalCurvedList"/>
    <dgm:cxn modelId="{45703B13-CD98-49BE-BD71-40BD96FFD07E}" srcId="{3BCFA0FA-3149-4930-9709-90CD75828F50}" destId="{2059C27E-B37D-4708-BEA8-B55586A2EADB}" srcOrd="5" destOrd="0" parTransId="{CCFB153A-79B6-4D40-800B-4DC262866E45}" sibTransId="{5FE9B593-B7DA-4947-B6DD-CBB3568562AA}"/>
    <dgm:cxn modelId="{4391AA5E-A325-4FBB-85B5-0C756631F27C}" type="presOf" srcId="{74FF510F-C6CE-4687-AA82-0D2B7713E5D2}" destId="{19234FB5-1070-4C5A-8D1D-0C666BD95092}" srcOrd="0" destOrd="0" presId="urn:microsoft.com/office/officeart/2008/layout/VerticalCurvedList"/>
    <dgm:cxn modelId="{662EF854-38F3-457C-987C-5124FC8C280D}" srcId="{3BCFA0FA-3149-4930-9709-90CD75828F50}" destId="{6827A3E5-8838-42F9-9CC8-0A76E99C2A10}" srcOrd="6" destOrd="0" parTransId="{14F948D6-24E4-4EC5-A449-4857E5129A42}" sibTransId="{00213E28-2C07-4A33-BD0A-8B425F4B5512}"/>
    <dgm:cxn modelId="{1DF64558-3B48-40DD-B4EA-453BC9C745A0}" type="presOf" srcId="{6827A3E5-8838-42F9-9CC8-0A76E99C2A10}" destId="{0732F826-BD92-49E3-9FC7-F64BA0A50090}" srcOrd="0" destOrd="0" presId="urn:microsoft.com/office/officeart/2008/layout/VerticalCurvedList"/>
    <dgm:cxn modelId="{DA6C3479-00BD-441F-B360-578B7E873AE7}" srcId="{3BCFA0FA-3149-4930-9709-90CD75828F50}" destId="{74FF510F-C6CE-4687-AA82-0D2B7713E5D2}" srcOrd="1" destOrd="0" parTransId="{7DAAD26C-A708-4E49-B460-4F97DFB334D4}" sibTransId="{A897D7A8-3F9B-4D7B-9B37-AEBDA9A2892A}"/>
    <dgm:cxn modelId="{E68B7B85-DA6F-4241-B353-91A7A78CBBA0}" srcId="{3BCFA0FA-3149-4930-9709-90CD75828F50}" destId="{D79F1963-F975-4718-93B8-8C2370DAC617}" srcOrd="4" destOrd="0" parTransId="{663FCABC-A80C-43A4-A6C8-229337F267BA}" sibTransId="{5FAE77B0-151C-44D9-AF02-53EEF2690B86}"/>
    <dgm:cxn modelId="{0004658B-A865-4168-8FBD-DE3C2F5E9CB1}" type="presOf" srcId="{D8062BC5-3E98-4480-842C-D4D242F1FF31}" destId="{C997ECB0-34E9-4A9C-8F04-7823B33A8204}" srcOrd="0" destOrd="0" presId="urn:microsoft.com/office/officeart/2008/layout/VerticalCurvedList"/>
    <dgm:cxn modelId="{8A14E995-A74F-40A4-A009-2E50F6760997}" srcId="{3BCFA0FA-3149-4930-9709-90CD75828F50}" destId="{D8062BC5-3E98-4480-842C-D4D242F1FF31}" srcOrd="3" destOrd="0" parTransId="{F75A4452-F813-473E-87C4-85C0F781E665}" sibTransId="{5410E037-F7BD-40B2-809C-6B21F5487F2D}"/>
    <dgm:cxn modelId="{4175409A-78BF-46AB-86E4-91910F5435C2}" type="presOf" srcId="{18EFDB6B-2137-4E00-9719-438596F7BCCA}" destId="{A41CE481-08EA-4376-84BF-5C42339DD246}" srcOrd="0" destOrd="0" presId="urn:microsoft.com/office/officeart/2008/layout/VerticalCurvedList"/>
    <dgm:cxn modelId="{ACF8CF9C-3742-46C9-AB47-0D7FCD578B33}" srcId="{3BCFA0FA-3149-4930-9709-90CD75828F50}" destId="{DC17E9D7-F0A1-4D66-A76A-77223518D83B}" srcOrd="0" destOrd="0" parTransId="{979F71DE-7BE3-456A-81B2-EC63C1B7B8F2}" sibTransId="{7560EDAF-A1F9-4B25-9DEB-09C2DAD54C8D}"/>
    <dgm:cxn modelId="{91F29DB7-51FB-4462-9FC7-6B5F0BB3778B}" type="presOf" srcId="{2059C27E-B37D-4708-BEA8-B55586A2EADB}" destId="{F9055A46-C29A-43C6-8105-1FF0F2E93AF6}" srcOrd="0" destOrd="0" presId="urn:microsoft.com/office/officeart/2008/layout/VerticalCurvedList"/>
    <dgm:cxn modelId="{A71ABCBF-328B-4C81-A749-EF8EEC435838}" type="presOf" srcId="{7560EDAF-A1F9-4B25-9DEB-09C2DAD54C8D}" destId="{A4877DDE-5511-4A0E-B1A5-4D73F958541A}" srcOrd="0" destOrd="0" presId="urn:microsoft.com/office/officeart/2008/layout/VerticalCurvedList"/>
    <dgm:cxn modelId="{F3A51DCF-6C58-4BC6-B0C3-ADB5999515AE}" srcId="{3BCFA0FA-3149-4930-9709-90CD75828F50}" destId="{18EFDB6B-2137-4E00-9719-438596F7BCCA}" srcOrd="2" destOrd="0" parTransId="{87A1558B-50C0-4248-9026-9BCEF7B874F8}" sibTransId="{BE475857-89AC-4F15-B2E9-358F17F0DC96}"/>
    <dgm:cxn modelId="{51431B36-D6BC-40EB-B1D1-0387DC2D78F3}" type="presParOf" srcId="{4F43E0FC-A44E-4013-9295-53AB10119A86}" destId="{9A3998BA-71A9-4E56-A07D-645C0B42D195}" srcOrd="0" destOrd="0" presId="urn:microsoft.com/office/officeart/2008/layout/VerticalCurvedList"/>
    <dgm:cxn modelId="{1497DA99-D292-4002-8D82-DEDA8B7B81CF}" type="presParOf" srcId="{9A3998BA-71A9-4E56-A07D-645C0B42D195}" destId="{E8739556-DA20-41ED-A2B7-9313D36E5FF4}" srcOrd="0" destOrd="0" presId="urn:microsoft.com/office/officeart/2008/layout/VerticalCurvedList"/>
    <dgm:cxn modelId="{6255F8DA-1B47-4A79-8FFD-CCB637DCAC97}" type="presParOf" srcId="{E8739556-DA20-41ED-A2B7-9313D36E5FF4}" destId="{6824AF68-A3E9-4529-977E-348DD7DE79A3}" srcOrd="0" destOrd="0" presId="urn:microsoft.com/office/officeart/2008/layout/VerticalCurvedList"/>
    <dgm:cxn modelId="{22D3D22A-91E0-443E-9913-88E9092E8B4E}" type="presParOf" srcId="{E8739556-DA20-41ED-A2B7-9313D36E5FF4}" destId="{A4877DDE-5511-4A0E-B1A5-4D73F958541A}" srcOrd="1" destOrd="0" presId="urn:microsoft.com/office/officeart/2008/layout/VerticalCurvedList"/>
    <dgm:cxn modelId="{ABCA50B2-2FB7-41FD-A940-A82DF5F0555C}" type="presParOf" srcId="{E8739556-DA20-41ED-A2B7-9313D36E5FF4}" destId="{BBDB7677-FFD0-469B-B74F-4580E3605988}" srcOrd="2" destOrd="0" presId="urn:microsoft.com/office/officeart/2008/layout/VerticalCurvedList"/>
    <dgm:cxn modelId="{5C6BC4BC-98EB-4704-A091-76E42650D390}" type="presParOf" srcId="{E8739556-DA20-41ED-A2B7-9313D36E5FF4}" destId="{007EF03F-D628-4F35-BAB2-60C85F7FE04B}" srcOrd="3" destOrd="0" presId="urn:microsoft.com/office/officeart/2008/layout/VerticalCurvedList"/>
    <dgm:cxn modelId="{0FFEF37A-2637-4CB6-944B-35F2D6F136AB}" type="presParOf" srcId="{9A3998BA-71A9-4E56-A07D-645C0B42D195}" destId="{D6FEEF30-2EAC-4779-B53B-A2E2A5E0350D}" srcOrd="1" destOrd="0" presId="urn:microsoft.com/office/officeart/2008/layout/VerticalCurvedList"/>
    <dgm:cxn modelId="{B3460890-2438-4D01-8944-9B40E503AFBF}" type="presParOf" srcId="{9A3998BA-71A9-4E56-A07D-645C0B42D195}" destId="{308B1624-9A2C-417D-893D-E937D25298C0}" srcOrd="2" destOrd="0" presId="urn:microsoft.com/office/officeart/2008/layout/VerticalCurvedList"/>
    <dgm:cxn modelId="{D309BB92-1F38-4A5B-B525-5447310AB939}" type="presParOf" srcId="{308B1624-9A2C-417D-893D-E937D25298C0}" destId="{C9A75E6D-3801-49DB-A848-35ACC6C9C4A6}" srcOrd="0" destOrd="0" presId="urn:microsoft.com/office/officeart/2008/layout/VerticalCurvedList"/>
    <dgm:cxn modelId="{8B695BF1-EE97-44FE-B541-770A0E8A5325}" type="presParOf" srcId="{9A3998BA-71A9-4E56-A07D-645C0B42D195}" destId="{19234FB5-1070-4C5A-8D1D-0C666BD95092}" srcOrd="3" destOrd="0" presId="urn:microsoft.com/office/officeart/2008/layout/VerticalCurvedList"/>
    <dgm:cxn modelId="{EE7EB6EC-6FF4-44B8-97B8-B4F33A2FAA86}" type="presParOf" srcId="{9A3998BA-71A9-4E56-A07D-645C0B42D195}" destId="{BA185268-02C7-4ADD-8D4E-1D5B3E054647}" srcOrd="4" destOrd="0" presId="urn:microsoft.com/office/officeart/2008/layout/VerticalCurvedList"/>
    <dgm:cxn modelId="{E8B44D05-2B64-4AED-9D33-E31F52038DDB}" type="presParOf" srcId="{BA185268-02C7-4ADD-8D4E-1D5B3E054647}" destId="{B8264740-9A49-4A51-BB19-E1D677160879}" srcOrd="0" destOrd="0" presId="urn:microsoft.com/office/officeart/2008/layout/VerticalCurvedList"/>
    <dgm:cxn modelId="{45C4955B-0CB1-48CD-AA30-472C7FFDBFD5}" type="presParOf" srcId="{9A3998BA-71A9-4E56-A07D-645C0B42D195}" destId="{A41CE481-08EA-4376-84BF-5C42339DD246}" srcOrd="5" destOrd="0" presId="urn:microsoft.com/office/officeart/2008/layout/VerticalCurvedList"/>
    <dgm:cxn modelId="{15954001-9AF4-45B3-B874-AD1A3B522FE1}" type="presParOf" srcId="{9A3998BA-71A9-4E56-A07D-645C0B42D195}" destId="{0D21549A-1AC8-4912-94EB-EF45317BD0BC}" srcOrd="6" destOrd="0" presId="urn:microsoft.com/office/officeart/2008/layout/VerticalCurvedList"/>
    <dgm:cxn modelId="{7C8449EF-031F-4788-8D96-358F19DA60F8}" type="presParOf" srcId="{0D21549A-1AC8-4912-94EB-EF45317BD0BC}" destId="{CF3374CD-4F68-4A4C-9A36-0F162DB2FC9F}" srcOrd="0" destOrd="0" presId="urn:microsoft.com/office/officeart/2008/layout/VerticalCurvedList"/>
    <dgm:cxn modelId="{CD45D93E-A184-431E-A0D2-CB225677879C}" type="presParOf" srcId="{9A3998BA-71A9-4E56-A07D-645C0B42D195}" destId="{C997ECB0-34E9-4A9C-8F04-7823B33A8204}" srcOrd="7" destOrd="0" presId="urn:microsoft.com/office/officeart/2008/layout/VerticalCurvedList"/>
    <dgm:cxn modelId="{A684B35B-3894-468E-AF3D-0847B4EFF948}" type="presParOf" srcId="{9A3998BA-71A9-4E56-A07D-645C0B42D195}" destId="{4261CFD7-B784-4EC5-9E7A-CC1A404E35F6}" srcOrd="8" destOrd="0" presId="urn:microsoft.com/office/officeart/2008/layout/VerticalCurvedList"/>
    <dgm:cxn modelId="{8648E398-0398-4707-A0EB-6443E63E86B0}" type="presParOf" srcId="{4261CFD7-B784-4EC5-9E7A-CC1A404E35F6}" destId="{32442EAB-CD65-471E-A84C-8944015EBE39}" srcOrd="0" destOrd="0" presId="urn:microsoft.com/office/officeart/2008/layout/VerticalCurvedList"/>
    <dgm:cxn modelId="{95D92CD8-C6D1-4CDF-B18B-8DFDD281A986}" type="presParOf" srcId="{9A3998BA-71A9-4E56-A07D-645C0B42D195}" destId="{C7378EC4-B21D-4525-8D30-FA8128E32011}" srcOrd="9" destOrd="0" presId="urn:microsoft.com/office/officeart/2008/layout/VerticalCurvedList"/>
    <dgm:cxn modelId="{503F7C77-8AA3-48DE-BDF8-D3BD6227A3BD}" type="presParOf" srcId="{9A3998BA-71A9-4E56-A07D-645C0B42D195}" destId="{547E6316-8C33-45DE-92A1-D65409FAF3E5}" srcOrd="10" destOrd="0" presId="urn:microsoft.com/office/officeart/2008/layout/VerticalCurvedList"/>
    <dgm:cxn modelId="{7CC43791-2554-4EB3-B052-9BD1DFEC96E5}" type="presParOf" srcId="{547E6316-8C33-45DE-92A1-D65409FAF3E5}" destId="{03899790-A1CF-42E7-9862-03FED0F2A21D}" srcOrd="0" destOrd="0" presId="urn:microsoft.com/office/officeart/2008/layout/VerticalCurvedList"/>
    <dgm:cxn modelId="{15F63B84-FADF-45CA-9214-C5832D553B19}" type="presParOf" srcId="{9A3998BA-71A9-4E56-A07D-645C0B42D195}" destId="{F9055A46-C29A-43C6-8105-1FF0F2E93AF6}" srcOrd="11" destOrd="0" presId="urn:microsoft.com/office/officeart/2008/layout/VerticalCurvedList"/>
    <dgm:cxn modelId="{19EB705D-BA31-4185-864B-E76972767011}" type="presParOf" srcId="{9A3998BA-71A9-4E56-A07D-645C0B42D195}" destId="{FC699D47-D3F7-4B77-9508-AF53F17242BC}" srcOrd="12" destOrd="0" presId="urn:microsoft.com/office/officeart/2008/layout/VerticalCurvedList"/>
    <dgm:cxn modelId="{D7276524-1D42-4FAA-9D9C-67F2CE826CC5}" type="presParOf" srcId="{FC699D47-D3F7-4B77-9508-AF53F17242BC}" destId="{AC00EFF2-6F94-4DA9-92F4-217220F7BE6B}" srcOrd="0" destOrd="0" presId="urn:microsoft.com/office/officeart/2008/layout/VerticalCurvedList"/>
    <dgm:cxn modelId="{721C96D2-52D2-453F-8168-02EBB22E97FB}" type="presParOf" srcId="{9A3998BA-71A9-4E56-A07D-645C0B42D195}" destId="{0732F826-BD92-49E3-9FC7-F64BA0A50090}" srcOrd="13" destOrd="0" presId="urn:microsoft.com/office/officeart/2008/layout/VerticalCurvedList"/>
    <dgm:cxn modelId="{F357107E-5551-4A46-B70D-0EC80B620B42}" type="presParOf" srcId="{9A3998BA-71A9-4E56-A07D-645C0B42D195}" destId="{5CBD2803-4C2E-4C6C-8E36-5898576C1F8C}" srcOrd="14" destOrd="0" presId="urn:microsoft.com/office/officeart/2008/layout/VerticalCurvedList"/>
    <dgm:cxn modelId="{EF226B00-6BAB-497A-AF00-0B4BC4088261}" type="presParOf" srcId="{5CBD2803-4C2E-4C6C-8E36-5898576C1F8C}" destId="{2D02AF7F-4F00-4D88-9D32-751D8950F5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877DDE-5511-4A0E-B1A5-4D73F958541A}">
      <dsp:nvSpPr>
        <dsp:cNvPr id="0" name=""/>
        <dsp:cNvSpPr/>
      </dsp:nvSpPr>
      <dsp:spPr>
        <a:xfrm>
          <a:off x="-6387829" y="-977798"/>
          <a:ext cx="7609079" cy="7609079"/>
        </a:xfrm>
        <a:prstGeom prst="blockArc">
          <a:avLst>
            <a:gd name="adj1" fmla="val 18900000"/>
            <a:gd name="adj2" fmla="val 2700000"/>
            <a:gd name="adj3" fmla="val 284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FEEF30-2EAC-4779-B53B-A2E2A5E0350D}">
      <dsp:nvSpPr>
        <dsp:cNvPr id="0" name=""/>
        <dsp:cNvSpPr/>
      </dsp:nvSpPr>
      <dsp:spPr>
        <a:xfrm>
          <a:off x="396591" y="257007"/>
          <a:ext cx="8471506" cy="51378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82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Intended to reconnect with God</a:t>
          </a:r>
        </a:p>
      </dsp:txBody>
      <dsp:txXfrm>
        <a:off x="396591" y="257007"/>
        <a:ext cx="8471506" cy="513788"/>
      </dsp:txXfrm>
    </dsp:sp>
    <dsp:sp modelId="{C9A75E6D-3801-49DB-A848-35ACC6C9C4A6}">
      <dsp:nvSpPr>
        <dsp:cNvPr id="0" name=""/>
        <dsp:cNvSpPr/>
      </dsp:nvSpPr>
      <dsp:spPr>
        <a:xfrm>
          <a:off x="75473" y="192783"/>
          <a:ext cx="642235" cy="64223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9234FB5-1070-4C5A-8D1D-0C666BD95092}">
      <dsp:nvSpPr>
        <dsp:cNvPr id="0" name=""/>
        <dsp:cNvSpPr/>
      </dsp:nvSpPr>
      <dsp:spPr>
        <a:xfrm>
          <a:off x="861873" y="1028142"/>
          <a:ext cx="8006224" cy="51378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82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It is a return to the way things ought to be</a:t>
          </a:r>
        </a:p>
      </dsp:txBody>
      <dsp:txXfrm>
        <a:off x="861873" y="1028142"/>
        <a:ext cx="8006224" cy="513788"/>
      </dsp:txXfrm>
    </dsp:sp>
    <dsp:sp modelId="{B8264740-9A49-4A51-BB19-E1D677160879}">
      <dsp:nvSpPr>
        <dsp:cNvPr id="0" name=""/>
        <dsp:cNvSpPr/>
      </dsp:nvSpPr>
      <dsp:spPr>
        <a:xfrm>
          <a:off x="540755" y="963918"/>
          <a:ext cx="642235" cy="64223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1CE481-08EA-4376-84BF-5C42339DD246}">
      <dsp:nvSpPr>
        <dsp:cNvPr id="0" name=""/>
        <dsp:cNvSpPr/>
      </dsp:nvSpPr>
      <dsp:spPr>
        <a:xfrm>
          <a:off x="1116845" y="1798711"/>
          <a:ext cx="7751252" cy="51378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82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Break from the regular work and routine</a:t>
          </a:r>
        </a:p>
      </dsp:txBody>
      <dsp:txXfrm>
        <a:off x="1116845" y="1798711"/>
        <a:ext cx="7751252" cy="513788"/>
      </dsp:txXfrm>
    </dsp:sp>
    <dsp:sp modelId="{CF3374CD-4F68-4A4C-9A36-0F162DB2FC9F}">
      <dsp:nvSpPr>
        <dsp:cNvPr id="0" name=""/>
        <dsp:cNvSpPr/>
      </dsp:nvSpPr>
      <dsp:spPr>
        <a:xfrm>
          <a:off x="795727" y="1734488"/>
          <a:ext cx="642235" cy="64223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997ECB0-34E9-4A9C-8F04-7823B33A8204}">
      <dsp:nvSpPr>
        <dsp:cNvPr id="0" name=""/>
        <dsp:cNvSpPr/>
      </dsp:nvSpPr>
      <dsp:spPr>
        <a:xfrm>
          <a:off x="1198255" y="2569846"/>
          <a:ext cx="7669842" cy="51378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82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Break from trusting in our work</a:t>
          </a:r>
        </a:p>
      </dsp:txBody>
      <dsp:txXfrm>
        <a:off x="1198255" y="2569846"/>
        <a:ext cx="7669842" cy="513788"/>
      </dsp:txXfrm>
    </dsp:sp>
    <dsp:sp modelId="{32442EAB-CD65-471E-A84C-8944015EBE39}">
      <dsp:nvSpPr>
        <dsp:cNvPr id="0" name=""/>
        <dsp:cNvSpPr/>
      </dsp:nvSpPr>
      <dsp:spPr>
        <a:xfrm>
          <a:off x="877137" y="2505623"/>
          <a:ext cx="642235" cy="64223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7378EC4-B21D-4525-8D30-FA8128E32011}">
      <dsp:nvSpPr>
        <dsp:cNvPr id="0" name=""/>
        <dsp:cNvSpPr/>
      </dsp:nvSpPr>
      <dsp:spPr>
        <a:xfrm>
          <a:off x="1116845" y="3340981"/>
          <a:ext cx="7751252" cy="51378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82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 promise for a good future</a:t>
          </a:r>
        </a:p>
      </dsp:txBody>
      <dsp:txXfrm>
        <a:off x="1116845" y="3340981"/>
        <a:ext cx="7751252" cy="513788"/>
      </dsp:txXfrm>
    </dsp:sp>
    <dsp:sp modelId="{03899790-A1CF-42E7-9862-03FED0F2A21D}">
      <dsp:nvSpPr>
        <dsp:cNvPr id="0" name=""/>
        <dsp:cNvSpPr/>
      </dsp:nvSpPr>
      <dsp:spPr>
        <a:xfrm>
          <a:off x="795727" y="3276758"/>
          <a:ext cx="642235" cy="64223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9055A46-C29A-43C6-8105-1FF0F2E93AF6}">
      <dsp:nvSpPr>
        <dsp:cNvPr id="0" name=""/>
        <dsp:cNvSpPr/>
      </dsp:nvSpPr>
      <dsp:spPr>
        <a:xfrm>
          <a:off x="861873" y="4111551"/>
          <a:ext cx="8006224" cy="51378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82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 work of the past will continue to bear fruit</a:t>
          </a:r>
        </a:p>
      </dsp:txBody>
      <dsp:txXfrm>
        <a:off x="861873" y="4111551"/>
        <a:ext cx="8006224" cy="513788"/>
      </dsp:txXfrm>
    </dsp:sp>
    <dsp:sp modelId="{AC00EFF2-6F94-4DA9-92F4-217220F7BE6B}">
      <dsp:nvSpPr>
        <dsp:cNvPr id="0" name=""/>
        <dsp:cNvSpPr/>
      </dsp:nvSpPr>
      <dsp:spPr>
        <a:xfrm>
          <a:off x="540755" y="4047327"/>
          <a:ext cx="642235" cy="64223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732F826-BD92-49E3-9FC7-F64BA0A50090}">
      <dsp:nvSpPr>
        <dsp:cNvPr id="0" name=""/>
        <dsp:cNvSpPr/>
      </dsp:nvSpPr>
      <dsp:spPr>
        <a:xfrm>
          <a:off x="396591" y="4882686"/>
          <a:ext cx="8471506" cy="51378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82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Instead spend your focus on God</a:t>
          </a:r>
        </a:p>
      </dsp:txBody>
      <dsp:txXfrm>
        <a:off x="396591" y="4882686"/>
        <a:ext cx="8471506" cy="513788"/>
      </dsp:txXfrm>
    </dsp:sp>
    <dsp:sp modelId="{2D02AF7F-4F00-4D88-9D32-751D8950F539}">
      <dsp:nvSpPr>
        <dsp:cNvPr id="0" name=""/>
        <dsp:cNvSpPr/>
      </dsp:nvSpPr>
      <dsp:spPr>
        <a:xfrm>
          <a:off x="75473" y="4818462"/>
          <a:ext cx="642235" cy="64223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93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43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1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5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1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9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9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30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0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0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5DDA1-11EB-41EF-B6A3-57D635C06651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3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353" t="13943" r="29265" b="11820"/>
          <a:stretch/>
        </p:blipFill>
        <p:spPr>
          <a:xfrm>
            <a:off x="3248904" y="1089212"/>
            <a:ext cx="2646189" cy="38324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-2" y="-60921"/>
            <a:ext cx="9144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cap="sm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Pentecost Jubilee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851" y="5191871"/>
            <a:ext cx="89422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Jesus said to them, “Look, I’m sending to you what my Father promised, but you are to stay in the city until you have been furnished with heavenly power.” ~Luke 24:49</a:t>
            </a:r>
          </a:p>
        </p:txBody>
      </p:sp>
    </p:spTree>
    <p:extLst>
      <p:ext uri="{BB962C8B-B14F-4D97-AF65-F5344CB8AC3E}">
        <p14:creationId xmlns:p14="http://schemas.microsoft.com/office/powerpoint/2010/main" val="43994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sp>
        <p:nvSpPr>
          <p:cNvPr id="3" name="Diamond 2"/>
          <p:cNvSpPr/>
          <p:nvPr/>
        </p:nvSpPr>
        <p:spPr>
          <a:xfrm>
            <a:off x="-1" y="-43544"/>
            <a:ext cx="9144001" cy="6901544"/>
          </a:xfrm>
          <a:prstGeom prst="diamon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930409" y="1815355"/>
            <a:ext cx="528318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Forest Hills: </a:t>
            </a:r>
          </a:p>
          <a:p>
            <a:pPr algn="ctr"/>
            <a:r>
              <a:rPr lang="en-US" sz="7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Pentecost</a:t>
            </a:r>
          </a:p>
          <a:p>
            <a:pPr algn="ctr"/>
            <a:r>
              <a:rPr lang="en-US" sz="7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Church!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074606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" y="978215"/>
            <a:ext cx="9144000" cy="2751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138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Pentecost Jubilee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0" t="11161" r="9884" b="11715"/>
          <a:stretch/>
        </p:blipFill>
        <p:spPr bwMode="auto">
          <a:xfrm>
            <a:off x="3328147" y="4123451"/>
            <a:ext cx="2487706" cy="232975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849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477672" y="678172"/>
            <a:ext cx="8161361" cy="6018663"/>
          </a:xfrm>
          <a:prstGeom prst="roundRect">
            <a:avLst>
              <a:gd name="adj" fmla="val 63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91671" y="950329"/>
            <a:ext cx="790687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indent="45720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God said, “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Consecrate the fiftieth year and proclaim liberty throughout the land to all its inhabitants. It shall be a jubilee for you; each of you is to return to your family property and to your own clan. 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fiftieth year shall be a jubilee for you; do not sow and do not reap what grows of itself or harvest the untended vines. 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 it is a jubilee and is to be holy for you; eat only what is taken directly from the fields. 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13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this Year of Jubilee everyone is to return to their own property.”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" y="-35439"/>
            <a:ext cx="91440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Leviticus 25 (NIV)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044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477672" y="678172"/>
            <a:ext cx="8161361" cy="6018663"/>
          </a:xfrm>
          <a:prstGeom prst="roundRect">
            <a:avLst>
              <a:gd name="adj" fmla="val 63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91671" y="708283"/>
            <a:ext cx="79068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indent="457200">
              <a:spcBef>
                <a:spcPts val="0"/>
              </a:spcBef>
              <a:spcAft>
                <a:spcPts val="0"/>
              </a:spcAft>
            </a:pP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18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“‘Follow my decrees and be careful to obey my laws, and you will live safely in the land. 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Then the land will yield its fruit, and you will eat your fill and live there in safety.   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You may ask, ‘What will we eat in the seventh year if we do not plant or harvest our crops?’ 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21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will send you such a blessing in the sixth year that the land will yield enough for three years. 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22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While you plant during the eighth year, you will eat from the old crop and will continue to eat from it until the harvest of the ninth year comes in.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" y="-35439"/>
            <a:ext cx="91440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Leviticus 25 (CEV)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3544"/>
            <a:ext cx="1621972" cy="991927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V="1">
            <a:off x="119746" y="949710"/>
            <a:ext cx="8991596" cy="955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41290" y="201705"/>
            <a:ext cx="7522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cap="sm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Jubilee: A Pentecost Sabbath Year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224463705"/>
              </p:ext>
            </p:extLst>
          </p:nvPr>
        </p:nvGraphicFramePr>
        <p:xfrm>
          <a:off x="119746" y="1045715"/>
          <a:ext cx="8943572" cy="565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85" y="1160333"/>
            <a:ext cx="574488" cy="7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Related imag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42" y="1934838"/>
            <a:ext cx="574488" cy="7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Related imag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275" y="2701484"/>
            <a:ext cx="574488" cy="7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elated imag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28" y="3482788"/>
            <a:ext cx="574488" cy="7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Related imag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722" y="4243634"/>
            <a:ext cx="574488" cy="7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Related imag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5" y="5008154"/>
            <a:ext cx="574488" cy="7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Related imag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69" y="5789458"/>
            <a:ext cx="574488" cy="7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4166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sp>
        <p:nvSpPr>
          <p:cNvPr id="3" name="Right Triangle 2"/>
          <p:cNvSpPr/>
          <p:nvPr/>
        </p:nvSpPr>
        <p:spPr>
          <a:xfrm flipH="1">
            <a:off x="-10887" y="-43544"/>
            <a:ext cx="9144001" cy="6890658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57010" y="2379808"/>
            <a:ext cx="7316426" cy="42473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 </a:t>
            </a:r>
            <a:r>
              <a:rPr lang="en-US" sz="13800" b="1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50</a:t>
            </a:r>
            <a:r>
              <a:rPr lang="en-US" sz="13800" b="1" baseline="30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endParaRPr lang="en-US" sz="13800" b="1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en-US" sz="6600" b="1" spc="-15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Birthday of </a:t>
            </a:r>
          </a:p>
          <a:p>
            <a:pPr algn="r"/>
            <a:r>
              <a:rPr lang="en-US" sz="6600" b="1" spc="-15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Forest Hills Church!</a:t>
            </a:r>
            <a:endParaRPr lang="en-US" sz="6600" b="1" spc="-15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076" name="Picture 4" descr="Image result for 50th birthd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30" y="462969"/>
            <a:ext cx="3869290" cy="2091652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0843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3544"/>
            <a:ext cx="1621972" cy="991927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V="1">
            <a:off x="119746" y="949710"/>
            <a:ext cx="8991596" cy="955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89314" y="420660"/>
            <a:ext cx="75220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cap="sm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Healthy Church Initiative (HCI) Proposal</a:t>
            </a:r>
          </a:p>
          <a:p>
            <a:pPr algn="ctr"/>
            <a:r>
              <a:rPr lang="en-US" sz="4400" cap="sm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Jubilee Sabbath</a:t>
            </a:r>
          </a:p>
        </p:txBody>
      </p:sp>
      <p:sp>
        <p:nvSpPr>
          <p:cNvPr id="8" name="Rectangle 7"/>
          <p:cNvSpPr/>
          <p:nvPr/>
        </p:nvSpPr>
        <p:spPr>
          <a:xfrm>
            <a:off x="215153" y="1946720"/>
            <a:ext cx="87943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"/>
            </a:pPr>
            <a:r>
              <a:rPr lang="en-US" sz="4000" dirty="0">
                <a:solidFill>
                  <a:schemeClr val="bg1"/>
                </a:solidFill>
                <a:effectLst>
                  <a:glow rad="101600">
                    <a:schemeClr val="bg1">
                      <a:lumMod val="50000"/>
                      <a:alpha val="60000"/>
                    </a:scheme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Break from our normal work</a:t>
            </a:r>
          </a:p>
          <a:p>
            <a:pPr marL="571500" indent="-571500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"/>
            </a:pPr>
            <a:r>
              <a:rPr lang="en-US" sz="4000" dirty="0">
                <a:solidFill>
                  <a:schemeClr val="bg1"/>
                </a:solidFill>
                <a:effectLst>
                  <a:glow rad="101600">
                    <a:schemeClr val="bg1">
                      <a:lumMod val="50000"/>
                      <a:alpha val="60000"/>
                    </a:scheme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Rekindle our passionate spirituality</a:t>
            </a:r>
          </a:p>
          <a:p>
            <a:pPr marL="571500" indent="-571500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"/>
            </a:pPr>
            <a:r>
              <a:rPr lang="en-US" sz="4000" dirty="0">
                <a:solidFill>
                  <a:schemeClr val="bg1"/>
                </a:solidFill>
                <a:effectLst>
                  <a:glow rad="101600">
                    <a:schemeClr val="bg1">
                      <a:lumMod val="50000"/>
                      <a:alpha val="60000"/>
                    </a:scheme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Simple, soulful, Sunday worship</a:t>
            </a:r>
          </a:p>
          <a:p>
            <a:pPr marL="571500" indent="-571500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"/>
            </a:pPr>
            <a:r>
              <a:rPr lang="en-US" sz="4000" dirty="0">
                <a:solidFill>
                  <a:schemeClr val="bg1"/>
                </a:solidFill>
                <a:effectLst>
                  <a:glow rad="101600">
                    <a:schemeClr val="bg1">
                      <a:lumMod val="50000"/>
                      <a:alpha val="60000"/>
                    </a:scheme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Food and intergenerational fellowship 	Wednesday evenings</a:t>
            </a:r>
          </a:p>
          <a:p>
            <a:pPr marL="571500" indent="-571500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"/>
            </a:pPr>
            <a:r>
              <a:rPr lang="en-US" sz="4000" dirty="0">
                <a:solidFill>
                  <a:schemeClr val="bg1"/>
                </a:solidFill>
                <a:effectLst>
                  <a:glow rad="101600">
                    <a:schemeClr val="bg1">
                      <a:lumMod val="50000"/>
                      <a:alpha val="60000"/>
                    </a:scheme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Streamlined small groups for everyone</a:t>
            </a:r>
          </a:p>
        </p:txBody>
      </p:sp>
    </p:spTree>
    <p:extLst>
      <p:ext uri="{BB962C8B-B14F-4D97-AF65-F5344CB8AC3E}">
        <p14:creationId xmlns:p14="http://schemas.microsoft.com/office/powerpoint/2010/main" val="2826166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sp>
        <p:nvSpPr>
          <p:cNvPr id="3" name="Hexagon 2"/>
          <p:cNvSpPr/>
          <p:nvPr/>
        </p:nvSpPr>
        <p:spPr>
          <a:xfrm>
            <a:off x="-2" y="147918"/>
            <a:ext cx="9144001" cy="6535270"/>
          </a:xfrm>
          <a:prstGeom prst="hexagon">
            <a:avLst>
              <a:gd name="adj" fmla="val 28355"/>
              <a:gd name="vf" fmla="val 1154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9792" y="1094521"/>
            <a:ext cx="84044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457200" algn="ctr">
              <a:spcBef>
                <a:spcPts val="0"/>
              </a:spcBef>
              <a:spcAft>
                <a:spcPts val="0"/>
              </a:spcAft>
              <a:tabLst>
                <a:tab pos="-914400" algn="l"/>
              </a:tabLs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 still, my soul: the Lord is on thy side.</a:t>
            </a:r>
          </a:p>
          <a:p>
            <a:pPr marL="457200" marR="0" indent="-457200" algn="ctr">
              <a:spcBef>
                <a:spcPts val="0"/>
              </a:spcBef>
              <a:spcAft>
                <a:spcPts val="0"/>
              </a:spcAft>
              <a:tabLst>
                <a:tab pos="-914400" algn="l"/>
              </a:tabLs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Leave to thy God to order and provide.</a:t>
            </a:r>
          </a:p>
          <a:p>
            <a:pPr algn="ctr"/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 still, my soul: thy God doth undertake</a:t>
            </a:r>
          </a:p>
          <a:p>
            <a:pPr algn="ctr"/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guide the future, as He has the past.</a:t>
            </a:r>
          </a:p>
          <a:p>
            <a:pPr algn="ctr"/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Then shalt thou better know His love, His heart,</a:t>
            </a:r>
          </a:p>
          <a:p>
            <a:pPr algn="ctr"/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Who comes to soothe thy sorrow and thy fears.</a:t>
            </a:r>
            <a:endParaRPr lang="en-US" sz="3200" dirty="0"/>
          </a:p>
        </p:txBody>
      </p:sp>
      <p:pic>
        <p:nvPicPr>
          <p:cNvPr id="4098" name="Picture 2" descr="Image result for be still my soul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998" y="4348350"/>
            <a:ext cx="38100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245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442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Baxter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Werner, Teresa A</dc:creator>
  <cp:lastModifiedBy>Rebecca Stenlund</cp:lastModifiedBy>
  <cp:revision>25</cp:revision>
  <dcterms:created xsi:type="dcterms:W3CDTF">2017-05-02T15:43:13Z</dcterms:created>
  <dcterms:modified xsi:type="dcterms:W3CDTF">2017-06-13T15:16:47Z</dcterms:modified>
</cp:coreProperties>
</file>