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3" r:id="rId5"/>
    <p:sldId id="256" r:id="rId6"/>
    <p:sldId id="264" r:id="rId7"/>
    <p:sldId id="265" r:id="rId8"/>
    <p:sldId id="282" r:id="rId9"/>
    <p:sldId id="268" r:id="rId10"/>
    <p:sldId id="269" r:id="rId11"/>
    <p:sldId id="267" r:id="rId12"/>
    <p:sldId id="270" r:id="rId13"/>
    <p:sldId id="271" r:id="rId14"/>
    <p:sldId id="281" r:id="rId15"/>
    <p:sldId id="272" r:id="rId16"/>
    <p:sldId id="280" r:id="rId17"/>
    <p:sldId id="273" r:id="rId18"/>
    <p:sldId id="274" r:id="rId19"/>
    <p:sldId id="279" r:id="rId20"/>
    <p:sldId id="276" r:id="rId21"/>
    <p:sldId id="277" r:id="rId22"/>
    <p:sldId id="278"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213"/>
    <a:srgbClr val="DEB460"/>
    <a:srgbClr val="663300"/>
    <a:srgbClr val="CC9900"/>
    <a:srgbClr val="BBA466"/>
    <a:srgbClr val="FAB900"/>
    <a:srgbClr val="FDD178"/>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2" d="100"/>
          <a:sy n="102" d="100"/>
        </p:scale>
        <p:origin x="6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F793D-9957-45B2-8DA2-07C87EC9FF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673AD5-4A2F-45DE-B696-15986184F7AC}">
      <dgm:prSet phldrT="[Text]" custT="1"/>
      <dgm:spPr>
        <a:solidFill>
          <a:srgbClr val="DEB460"/>
        </a:solidFill>
      </dgm:spPr>
      <dgm:t>
        <a:bodyPr/>
        <a:lstStyle/>
        <a:p>
          <a:r>
            <a:rPr lang="en-US" sz="4000" b="1" dirty="0">
              <a:solidFill>
                <a:srgbClr val="272213"/>
              </a:solidFill>
              <a:latin typeface="Times New Roman" panose="02020603050405020304" pitchFamily="18" charset="0"/>
              <a:cs typeface="Times New Roman" panose="02020603050405020304" pitchFamily="18" charset="0"/>
            </a:rPr>
            <a:t>Giants loom (unexpectedly?) in your life</a:t>
          </a:r>
        </a:p>
      </dgm:t>
    </dgm:pt>
    <dgm:pt modelId="{51C25E73-8F9C-41E1-837F-5A2F2C7AB360}" type="parTrans" cxnId="{F36C3F54-05E2-41D3-9852-7FA62DA1D975}">
      <dgm:prSet/>
      <dgm:spPr/>
      <dgm:t>
        <a:bodyPr/>
        <a:lstStyle/>
        <a:p>
          <a:endParaRPr lang="en-US"/>
        </a:p>
      </dgm:t>
    </dgm:pt>
    <dgm:pt modelId="{289ED914-6A9F-4940-8C5B-2966366A33A1}" type="sibTrans" cxnId="{F36C3F54-05E2-41D3-9852-7FA62DA1D975}">
      <dgm:prSet/>
      <dgm:spPr/>
      <dgm:t>
        <a:bodyPr/>
        <a:lstStyle/>
        <a:p>
          <a:endParaRPr lang="en-US"/>
        </a:p>
      </dgm:t>
    </dgm:pt>
    <dgm:pt modelId="{5164C5AD-6100-44B3-B325-A3C0E70C8041}">
      <dgm:prSet custT="1"/>
      <dgm:spPr>
        <a:solidFill>
          <a:srgbClr val="DEB460"/>
        </a:solidFill>
      </dgm:spPr>
      <dgm:t>
        <a:bodyPr/>
        <a:lstStyle/>
        <a:p>
          <a:r>
            <a:rPr lang="en-US" sz="4000" b="1" dirty="0">
              <a:solidFill>
                <a:srgbClr val="272213"/>
              </a:solidFill>
              <a:latin typeface="Times New Roman" panose="02020603050405020304" pitchFamily="18" charset="0"/>
              <a:cs typeface="Times New Roman" panose="02020603050405020304" pitchFamily="18" charset="0"/>
            </a:rPr>
            <a:t>Even those close to you will push you down</a:t>
          </a:r>
        </a:p>
      </dgm:t>
    </dgm:pt>
    <dgm:pt modelId="{5EB3494B-1298-43B8-BAD0-5E540BF99150}" type="parTrans" cxnId="{7A24670F-195C-41BD-8B3C-FA8E8AB511CA}">
      <dgm:prSet/>
      <dgm:spPr/>
      <dgm:t>
        <a:bodyPr/>
        <a:lstStyle/>
        <a:p>
          <a:endParaRPr lang="en-US"/>
        </a:p>
      </dgm:t>
    </dgm:pt>
    <dgm:pt modelId="{6E513456-5F0A-41B3-8525-D53358A19FA3}" type="sibTrans" cxnId="{7A24670F-195C-41BD-8B3C-FA8E8AB511CA}">
      <dgm:prSet/>
      <dgm:spPr/>
      <dgm:t>
        <a:bodyPr/>
        <a:lstStyle/>
        <a:p>
          <a:endParaRPr lang="en-US"/>
        </a:p>
      </dgm:t>
    </dgm:pt>
    <dgm:pt modelId="{6D9B5052-7AEF-427D-B63D-39A20962A53B}" type="pres">
      <dgm:prSet presAssocID="{905F793D-9957-45B2-8DA2-07C87EC9FF00}" presName="diagram" presStyleCnt="0">
        <dgm:presLayoutVars>
          <dgm:dir/>
          <dgm:resizeHandles val="exact"/>
        </dgm:presLayoutVars>
      </dgm:prSet>
      <dgm:spPr/>
    </dgm:pt>
    <dgm:pt modelId="{B910A73E-1B8F-4F89-AD17-5E5594B03325}" type="pres">
      <dgm:prSet presAssocID="{54673AD5-4A2F-45DE-B696-15986184F7AC}" presName="node" presStyleLbl="node1" presStyleIdx="0" presStyleCnt="2">
        <dgm:presLayoutVars>
          <dgm:bulletEnabled val="1"/>
        </dgm:presLayoutVars>
      </dgm:prSet>
      <dgm:spPr/>
    </dgm:pt>
    <dgm:pt modelId="{EDC0F33D-2F8A-4C76-9DA2-8ED15D497ECA}" type="pres">
      <dgm:prSet presAssocID="{289ED914-6A9F-4940-8C5B-2966366A33A1}" presName="sibTrans" presStyleCnt="0"/>
      <dgm:spPr/>
    </dgm:pt>
    <dgm:pt modelId="{085E9E07-259A-4E6E-B382-D4307D2D81FB}" type="pres">
      <dgm:prSet presAssocID="{5164C5AD-6100-44B3-B325-A3C0E70C8041}" presName="node" presStyleLbl="node1" presStyleIdx="1" presStyleCnt="2">
        <dgm:presLayoutVars>
          <dgm:bulletEnabled val="1"/>
        </dgm:presLayoutVars>
      </dgm:prSet>
      <dgm:spPr/>
    </dgm:pt>
  </dgm:ptLst>
  <dgm:cxnLst>
    <dgm:cxn modelId="{ED6CE9C0-BFC3-40F7-B78E-6053D26871E8}" type="presOf" srcId="{905F793D-9957-45B2-8DA2-07C87EC9FF00}" destId="{6D9B5052-7AEF-427D-B63D-39A20962A53B}" srcOrd="0" destOrd="0" presId="urn:microsoft.com/office/officeart/2005/8/layout/default"/>
    <dgm:cxn modelId="{F36C3F54-05E2-41D3-9852-7FA62DA1D975}" srcId="{905F793D-9957-45B2-8DA2-07C87EC9FF00}" destId="{54673AD5-4A2F-45DE-B696-15986184F7AC}" srcOrd="0" destOrd="0" parTransId="{51C25E73-8F9C-41E1-837F-5A2F2C7AB360}" sibTransId="{289ED914-6A9F-4940-8C5B-2966366A33A1}"/>
    <dgm:cxn modelId="{27D9D4A8-429E-4BF9-A548-26A0D1046F9F}" type="presOf" srcId="{54673AD5-4A2F-45DE-B696-15986184F7AC}" destId="{B910A73E-1B8F-4F89-AD17-5E5594B03325}" srcOrd="0" destOrd="0" presId="urn:microsoft.com/office/officeart/2005/8/layout/default"/>
    <dgm:cxn modelId="{7A24670F-195C-41BD-8B3C-FA8E8AB511CA}" srcId="{905F793D-9957-45B2-8DA2-07C87EC9FF00}" destId="{5164C5AD-6100-44B3-B325-A3C0E70C8041}" srcOrd="1" destOrd="0" parTransId="{5EB3494B-1298-43B8-BAD0-5E540BF99150}" sibTransId="{6E513456-5F0A-41B3-8525-D53358A19FA3}"/>
    <dgm:cxn modelId="{E5374A71-4DF8-49DB-93C8-787BFE04782B}" type="presOf" srcId="{5164C5AD-6100-44B3-B325-A3C0E70C8041}" destId="{085E9E07-259A-4E6E-B382-D4307D2D81FB}" srcOrd="0" destOrd="0" presId="urn:microsoft.com/office/officeart/2005/8/layout/default"/>
    <dgm:cxn modelId="{04263CF1-A233-4BF9-91AC-39A50712BC93}" type="presParOf" srcId="{6D9B5052-7AEF-427D-B63D-39A20962A53B}" destId="{B910A73E-1B8F-4F89-AD17-5E5594B03325}" srcOrd="0" destOrd="0" presId="urn:microsoft.com/office/officeart/2005/8/layout/default"/>
    <dgm:cxn modelId="{5BD8F9F9-D4CA-421D-9931-620B3F668269}" type="presParOf" srcId="{6D9B5052-7AEF-427D-B63D-39A20962A53B}" destId="{EDC0F33D-2F8A-4C76-9DA2-8ED15D497ECA}" srcOrd="1" destOrd="0" presId="urn:microsoft.com/office/officeart/2005/8/layout/default"/>
    <dgm:cxn modelId="{9AB0A035-BED9-43FB-B828-C311862BCC7B}" type="presParOf" srcId="{6D9B5052-7AEF-427D-B63D-39A20962A53B}" destId="{085E9E07-259A-4E6E-B382-D4307D2D81F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F793D-9957-45B2-8DA2-07C87EC9FF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673AD5-4A2F-45DE-B696-15986184F7AC}">
      <dgm:prSet phldrT="[Tex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Giants loom (unexpectedly?) in your life</a:t>
          </a:r>
        </a:p>
      </dgm:t>
    </dgm:pt>
    <dgm:pt modelId="{51C25E73-8F9C-41E1-837F-5A2F2C7AB360}" type="parTrans" cxnId="{F36C3F54-05E2-41D3-9852-7FA62DA1D975}">
      <dgm:prSet/>
      <dgm:spPr/>
      <dgm:t>
        <a:bodyPr/>
        <a:lstStyle/>
        <a:p>
          <a:endParaRPr lang="en-US"/>
        </a:p>
      </dgm:t>
    </dgm:pt>
    <dgm:pt modelId="{289ED914-6A9F-4940-8C5B-2966366A33A1}" type="sibTrans" cxnId="{F36C3F54-05E2-41D3-9852-7FA62DA1D975}">
      <dgm:prSet/>
      <dgm:spPr/>
      <dgm:t>
        <a:bodyPr/>
        <a:lstStyle/>
        <a:p>
          <a:endParaRPr lang="en-US"/>
        </a:p>
      </dgm:t>
    </dgm:pt>
    <dgm:pt modelId="{5164C5AD-6100-44B3-B325-A3C0E70C8041}">
      <dgm:prSe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Even those close to you will push you down</a:t>
          </a:r>
        </a:p>
      </dgm:t>
    </dgm:pt>
    <dgm:pt modelId="{5EB3494B-1298-43B8-BAD0-5E540BF99150}" type="parTrans" cxnId="{7A24670F-195C-41BD-8B3C-FA8E8AB511CA}">
      <dgm:prSet/>
      <dgm:spPr/>
      <dgm:t>
        <a:bodyPr/>
        <a:lstStyle/>
        <a:p>
          <a:endParaRPr lang="en-US"/>
        </a:p>
      </dgm:t>
    </dgm:pt>
    <dgm:pt modelId="{6E513456-5F0A-41B3-8525-D53358A19FA3}" type="sibTrans" cxnId="{7A24670F-195C-41BD-8B3C-FA8E8AB511CA}">
      <dgm:prSet/>
      <dgm:spPr/>
      <dgm:t>
        <a:bodyPr/>
        <a:lstStyle/>
        <a:p>
          <a:endParaRPr lang="en-US"/>
        </a:p>
      </dgm:t>
    </dgm:pt>
    <dgm:pt modelId="{42AE1CE8-63CC-4E68-9882-BB80DBAD44B4}">
      <dgm:prSe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Remember God’s faithfulness in the past</a:t>
          </a:r>
        </a:p>
      </dgm:t>
    </dgm:pt>
    <dgm:pt modelId="{40597F0D-DA90-4DB4-BF74-33A4DED71788}" type="parTrans" cxnId="{4808180B-B525-45D4-A833-5F554CE4CD8F}">
      <dgm:prSet/>
      <dgm:spPr/>
      <dgm:t>
        <a:bodyPr/>
        <a:lstStyle/>
        <a:p>
          <a:endParaRPr lang="en-US"/>
        </a:p>
      </dgm:t>
    </dgm:pt>
    <dgm:pt modelId="{693ABD45-5FD0-4E76-BCD4-982DD643D53E}" type="sibTrans" cxnId="{4808180B-B525-45D4-A833-5F554CE4CD8F}">
      <dgm:prSet/>
      <dgm:spPr/>
      <dgm:t>
        <a:bodyPr/>
        <a:lstStyle/>
        <a:p>
          <a:endParaRPr lang="en-US"/>
        </a:p>
      </dgm:t>
    </dgm:pt>
    <dgm:pt modelId="{6D9B5052-7AEF-427D-B63D-39A20962A53B}" type="pres">
      <dgm:prSet presAssocID="{905F793D-9957-45B2-8DA2-07C87EC9FF00}" presName="diagram" presStyleCnt="0">
        <dgm:presLayoutVars>
          <dgm:dir/>
          <dgm:resizeHandles val="exact"/>
        </dgm:presLayoutVars>
      </dgm:prSet>
      <dgm:spPr/>
    </dgm:pt>
    <dgm:pt modelId="{B910A73E-1B8F-4F89-AD17-5E5594B03325}" type="pres">
      <dgm:prSet presAssocID="{54673AD5-4A2F-45DE-B696-15986184F7AC}" presName="node" presStyleLbl="node1" presStyleIdx="0" presStyleCnt="3">
        <dgm:presLayoutVars>
          <dgm:bulletEnabled val="1"/>
        </dgm:presLayoutVars>
      </dgm:prSet>
      <dgm:spPr/>
    </dgm:pt>
    <dgm:pt modelId="{EDC0F33D-2F8A-4C76-9DA2-8ED15D497ECA}" type="pres">
      <dgm:prSet presAssocID="{289ED914-6A9F-4940-8C5B-2966366A33A1}" presName="sibTrans" presStyleCnt="0"/>
      <dgm:spPr/>
    </dgm:pt>
    <dgm:pt modelId="{085E9E07-259A-4E6E-B382-D4307D2D81FB}" type="pres">
      <dgm:prSet presAssocID="{5164C5AD-6100-44B3-B325-A3C0E70C8041}" presName="node" presStyleLbl="node1" presStyleIdx="1" presStyleCnt="3">
        <dgm:presLayoutVars>
          <dgm:bulletEnabled val="1"/>
        </dgm:presLayoutVars>
      </dgm:prSet>
      <dgm:spPr/>
    </dgm:pt>
    <dgm:pt modelId="{28887326-053E-446C-B72A-270AE00F4D50}" type="pres">
      <dgm:prSet presAssocID="{6E513456-5F0A-41B3-8525-D53358A19FA3}" presName="sibTrans" presStyleCnt="0"/>
      <dgm:spPr/>
    </dgm:pt>
    <dgm:pt modelId="{29EDF632-FF69-4FD5-BD17-A7F36E0DBFBC}" type="pres">
      <dgm:prSet presAssocID="{42AE1CE8-63CC-4E68-9882-BB80DBAD44B4}" presName="node" presStyleLbl="node1" presStyleIdx="2" presStyleCnt="3">
        <dgm:presLayoutVars>
          <dgm:bulletEnabled val="1"/>
        </dgm:presLayoutVars>
      </dgm:prSet>
      <dgm:spPr/>
    </dgm:pt>
  </dgm:ptLst>
  <dgm:cxnLst>
    <dgm:cxn modelId="{3900A531-98F9-4203-A858-C1711FFCC257}" type="presOf" srcId="{42AE1CE8-63CC-4E68-9882-BB80DBAD44B4}" destId="{29EDF632-FF69-4FD5-BD17-A7F36E0DBFBC}" srcOrd="0" destOrd="0" presId="urn:microsoft.com/office/officeart/2005/8/layout/default"/>
    <dgm:cxn modelId="{7CB43EC0-23FF-4E56-AB89-D28D023CDD06}" type="presOf" srcId="{5164C5AD-6100-44B3-B325-A3C0E70C8041}" destId="{085E9E07-259A-4E6E-B382-D4307D2D81FB}" srcOrd="0" destOrd="0" presId="urn:microsoft.com/office/officeart/2005/8/layout/default"/>
    <dgm:cxn modelId="{F36C3F54-05E2-41D3-9852-7FA62DA1D975}" srcId="{905F793D-9957-45B2-8DA2-07C87EC9FF00}" destId="{54673AD5-4A2F-45DE-B696-15986184F7AC}" srcOrd="0" destOrd="0" parTransId="{51C25E73-8F9C-41E1-837F-5A2F2C7AB360}" sibTransId="{289ED914-6A9F-4940-8C5B-2966366A33A1}"/>
    <dgm:cxn modelId="{4808180B-B525-45D4-A833-5F554CE4CD8F}" srcId="{905F793D-9957-45B2-8DA2-07C87EC9FF00}" destId="{42AE1CE8-63CC-4E68-9882-BB80DBAD44B4}" srcOrd="2" destOrd="0" parTransId="{40597F0D-DA90-4DB4-BF74-33A4DED71788}" sibTransId="{693ABD45-5FD0-4E76-BCD4-982DD643D53E}"/>
    <dgm:cxn modelId="{ABCB04FA-C538-4227-84F1-DF65CBAE55DB}" type="presOf" srcId="{54673AD5-4A2F-45DE-B696-15986184F7AC}" destId="{B910A73E-1B8F-4F89-AD17-5E5594B03325}" srcOrd="0" destOrd="0" presId="urn:microsoft.com/office/officeart/2005/8/layout/default"/>
    <dgm:cxn modelId="{7A24670F-195C-41BD-8B3C-FA8E8AB511CA}" srcId="{905F793D-9957-45B2-8DA2-07C87EC9FF00}" destId="{5164C5AD-6100-44B3-B325-A3C0E70C8041}" srcOrd="1" destOrd="0" parTransId="{5EB3494B-1298-43B8-BAD0-5E540BF99150}" sibTransId="{6E513456-5F0A-41B3-8525-D53358A19FA3}"/>
    <dgm:cxn modelId="{885AF413-AEAE-4281-902C-31D4252E57BC}" type="presOf" srcId="{905F793D-9957-45B2-8DA2-07C87EC9FF00}" destId="{6D9B5052-7AEF-427D-B63D-39A20962A53B}" srcOrd="0" destOrd="0" presId="urn:microsoft.com/office/officeart/2005/8/layout/default"/>
    <dgm:cxn modelId="{9B8F88DA-10C1-4500-808C-D380CBAE253F}" type="presParOf" srcId="{6D9B5052-7AEF-427D-B63D-39A20962A53B}" destId="{B910A73E-1B8F-4F89-AD17-5E5594B03325}" srcOrd="0" destOrd="0" presId="urn:microsoft.com/office/officeart/2005/8/layout/default"/>
    <dgm:cxn modelId="{5AF1810E-C68A-4D2F-965B-9FDA5F24062D}" type="presParOf" srcId="{6D9B5052-7AEF-427D-B63D-39A20962A53B}" destId="{EDC0F33D-2F8A-4C76-9DA2-8ED15D497ECA}" srcOrd="1" destOrd="0" presId="urn:microsoft.com/office/officeart/2005/8/layout/default"/>
    <dgm:cxn modelId="{B8A73439-DB82-436F-B6F0-56707C435420}" type="presParOf" srcId="{6D9B5052-7AEF-427D-B63D-39A20962A53B}" destId="{085E9E07-259A-4E6E-B382-D4307D2D81FB}" srcOrd="2" destOrd="0" presId="urn:microsoft.com/office/officeart/2005/8/layout/default"/>
    <dgm:cxn modelId="{5699EE99-02E7-4F6C-B289-26DB85A4B103}" type="presParOf" srcId="{6D9B5052-7AEF-427D-B63D-39A20962A53B}" destId="{28887326-053E-446C-B72A-270AE00F4D50}" srcOrd="3" destOrd="0" presId="urn:microsoft.com/office/officeart/2005/8/layout/default"/>
    <dgm:cxn modelId="{74573D6E-0A60-42DE-BB32-01E53681FA29}" type="presParOf" srcId="{6D9B5052-7AEF-427D-B63D-39A20962A53B}" destId="{29EDF632-FF69-4FD5-BD17-A7F36E0DBFB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F793D-9957-45B2-8DA2-07C87EC9FF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673AD5-4A2F-45DE-B696-15986184F7AC}">
      <dgm:prSet phldrT="[Tex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Giants loom (unexpectedly?) in your life</a:t>
          </a:r>
        </a:p>
      </dgm:t>
    </dgm:pt>
    <dgm:pt modelId="{51C25E73-8F9C-41E1-837F-5A2F2C7AB360}" type="parTrans" cxnId="{F36C3F54-05E2-41D3-9852-7FA62DA1D975}">
      <dgm:prSet/>
      <dgm:spPr/>
      <dgm:t>
        <a:bodyPr/>
        <a:lstStyle/>
        <a:p>
          <a:endParaRPr lang="en-US"/>
        </a:p>
      </dgm:t>
    </dgm:pt>
    <dgm:pt modelId="{289ED914-6A9F-4940-8C5B-2966366A33A1}" type="sibTrans" cxnId="{F36C3F54-05E2-41D3-9852-7FA62DA1D975}">
      <dgm:prSet/>
      <dgm:spPr/>
      <dgm:t>
        <a:bodyPr/>
        <a:lstStyle/>
        <a:p>
          <a:endParaRPr lang="en-US"/>
        </a:p>
      </dgm:t>
    </dgm:pt>
    <dgm:pt modelId="{5164C5AD-6100-44B3-B325-A3C0E70C8041}">
      <dgm:prSe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Even those close to you will push you down</a:t>
          </a:r>
        </a:p>
      </dgm:t>
    </dgm:pt>
    <dgm:pt modelId="{5EB3494B-1298-43B8-BAD0-5E540BF99150}" type="parTrans" cxnId="{7A24670F-195C-41BD-8B3C-FA8E8AB511CA}">
      <dgm:prSet/>
      <dgm:spPr/>
      <dgm:t>
        <a:bodyPr/>
        <a:lstStyle/>
        <a:p>
          <a:endParaRPr lang="en-US"/>
        </a:p>
      </dgm:t>
    </dgm:pt>
    <dgm:pt modelId="{6E513456-5F0A-41B3-8525-D53358A19FA3}" type="sibTrans" cxnId="{7A24670F-195C-41BD-8B3C-FA8E8AB511CA}">
      <dgm:prSet/>
      <dgm:spPr/>
      <dgm:t>
        <a:bodyPr/>
        <a:lstStyle/>
        <a:p>
          <a:endParaRPr lang="en-US"/>
        </a:p>
      </dgm:t>
    </dgm:pt>
    <dgm:pt modelId="{42AE1CE8-63CC-4E68-9882-BB80DBAD44B4}">
      <dgm:prSe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Remember God’s faithfulness in the past</a:t>
          </a:r>
        </a:p>
      </dgm:t>
    </dgm:pt>
    <dgm:pt modelId="{40597F0D-DA90-4DB4-BF74-33A4DED71788}" type="parTrans" cxnId="{4808180B-B525-45D4-A833-5F554CE4CD8F}">
      <dgm:prSet/>
      <dgm:spPr/>
      <dgm:t>
        <a:bodyPr/>
        <a:lstStyle/>
        <a:p>
          <a:endParaRPr lang="en-US"/>
        </a:p>
      </dgm:t>
    </dgm:pt>
    <dgm:pt modelId="{693ABD45-5FD0-4E76-BCD4-982DD643D53E}" type="sibTrans" cxnId="{4808180B-B525-45D4-A833-5F554CE4CD8F}">
      <dgm:prSet/>
      <dgm:spPr/>
      <dgm:t>
        <a:bodyPr/>
        <a:lstStyle/>
        <a:p>
          <a:endParaRPr lang="en-US"/>
        </a:p>
      </dgm:t>
    </dgm:pt>
    <dgm:pt modelId="{D11F186C-A095-4DDF-8867-B5525799B643}">
      <dgm:prSet custT="1"/>
      <dgm:spPr>
        <a:solidFill>
          <a:srgbClr val="DEB460"/>
        </a:solidFill>
      </dgm:spPr>
      <dgm:t>
        <a:bodyPr/>
        <a:lstStyle/>
        <a:p>
          <a:r>
            <a:rPr lang="en-US" sz="3600" b="1" dirty="0">
              <a:solidFill>
                <a:srgbClr val="272213"/>
              </a:solidFill>
              <a:latin typeface="Times New Roman" panose="02020603050405020304" pitchFamily="18" charset="0"/>
              <a:cs typeface="Times New Roman" panose="02020603050405020304" pitchFamily="18" charset="0"/>
            </a:rPr>
            <a:t>Use your own strengths</a:t>
          </a:r>
        </a:p>
      </dgm:t>
    </dgm:pt>
    <dgm:pt modelId="{2EC9174A-8E57-4682-8E51-A70645EE94F3}" type="parTrans" cxnId="{32F03A88-0E41-4399-B13F-E3FED93552C9}">
      <dgm:prSet/>
      <dgm:spPr/>
      <dgm:t>
        <a:bodyPr/>
        <a:lstStyle/>
        <a:p>
          <a:endParaRPr lang="en-US"/>
        </a:p>
      </dgm:t>
    </dgm:pt>
    <dgm:pt modelId="{D332044C-A530-40EE-8825-C80F0197F9E0}" type="sibTrans" cxnId="{32F03A88-0E41-4399-B13F-E3FED93552C9}">
      <dgm:prSet/>
      <dgm:spPr/>
      <dgm:t>
        <a:bodyPr/>
        <a:lstStyle/>
        <a:p>
          <a:endParaRPr lang="en-US"/>
        </a:p>
      </dgm:t>
    </dgm:pt>
    <dgm:pt modelId="{6D9B5052-7AEF-427D-B63D-39A20962A53B}" type="pres">
      <dgm:prSet presAssocID="{905F793D-9957-45B2-8DA2-07C87EC9FF00}" presName="diagram" presStyleCnt="0">
        <dgm:presLayoutVars>
          <dgm:dir/>
          <dgm:resizeHandles val="exact"/>
        </dgm:presLayoutVars>
      </dgm:prSet>
      <dgm:spPr/>
    </dgm:pt>
    <dgm:pt modelId="{B910A73E-1B8F-4F89-AD17-5E5594B03325}" type="pres">
      <dgm:prSet presAssocID="{54673AD5-4A2F-45DE-B696-15986184F7AC}" presName="node" presStyleLbl="node1" presStyleIdx="0" presStyleCnt="4">
        <dgm:presLayoutVars>
          <dgm:bulletEnabled val="1"/>
        </dgm:presLayoutVars>
      </dgm:prSet>
      <dgm:spPr/>
    </dgm:pt>
    <dgm:pt modelId="{EDC0F33D-2F8A-4C76-9DA2-8ED15D497ECA}" type="pres">
      <dgm:prSet presAssocID="{289ED914-6A9F-4940-8C5B-2966366A33A1}" presName="sibTrans" presStyleCnt="0"/>
      <dgm:spPr/>
    </dgm:pt>
    <dgm:pt modelId="{085E9E07-259A-4E6E-B382-D4307D2D81FB}" type="pres">
      <dgm:prSet presAssocID="{5164C5AD-6100-44B3-B325-A3C0E70C8041}" presName="node" presStyleLbl="node1" presStyleIdx="1" presStyleCnt="4">
        <dgm:presLayoutVars>
          <dgm:bulletEnabled val="1"/>
        </dgm:presLayoutVars>
      </dgm:prSet>
      <dgm:spPr/>
    </dgm:pt>
    <dgm:pt modelId="{28887326-053E-446C-B72A-270AE00F4D50}" type="pres">
      <dgm:prSet presAssocID="{6E513456-5F0A-41B3-8525-D53358A19FA3}" presName="sibTrans" presStyleCnt="0"/>
      <dgm:spPr/>
    </dgm:pt>
    <dgm:pt modelId="{29EDF632-FF69-4FD5-BD17-A7F36E0DBFBC}" type="pres">
      <dgm:prSet presAssocID="{42AE1CE8-63CC-4E68-9882-BB80DBAD44B4}" presName="node" presStyleLbl="node1" presStyleIdx="2" presStyleCnt="4">
        <dgm:presLayoutVars>
          <dgm:bulletEnabled val="1"/>
        </dgm:presLayoutVars>
      </dgm:prSet>
      <dgm:spPr/>
    </dgm:pt>
    <dgm:pt modelId="{F94D7E43-CC8B-4A64-AC75-432885B9C9E6}" type="pres">
      <dgm:prSet presAssocID="{693ABD45-5FD0-4E76-BCD4-982DD643D53E}" presName="sibTrans" presStyleCnt="0"/>
      <dgm:spPr/>
    </dgm:pt>
    <dgm:pt modelId="{CF9EC096-513F-49F3-B030-E3A19DE74E9E}" type="pres">
      <dgm:prSet presAssocID="{D11F186C-A095-4DDF-8867-B5525799B643}" presName="node" presStyleLbl="node1" presStyleIdx="3" presStyleCnt="4">
        <dgm:presLayoutVars>
          <dgm:bulletEnabled val="1"/>
        </dgm:presLayoutVars>
      </dgm:prSet>
      <dgm:spPr/>
    </dgm:pt>
  </dgm:ptLst>
  <dgm:cxnLst>
    <dgm:cxn modelId="{77ABC47E-9B7A-40B3-9E2D-F327E3C130ED}" type="presOf" srcId="{905F793D-9957-45B2-8DA2-07C87EC9FF00}" destId="{6D9B5052-7AEF-427D-B63D-39A20962A53B}" srcOrd="0" destOrd="0" presId="urn:microsoft.com/office/officeart/2005/8/layout/default"/>
    <dgm:cxn modelId="{32F03A88-0E41-4399-B13F-E3FED93552C9}" srcId="{905F793D-9957-45B2-8DA2-07C87EC9FF00}" destId="{D11F186C-A095-4DDF-8867-B5525799B643}" srcOrd="3" destOrd="0" parTransId="{2EC9174A-8E57-4682-8E51-A70645EE94F3}" sibTransId="{D332044C-A530-40EE-8825-C80F0197F9E0}"/>
    <dgm:cxn modelId="{048E6560-CC62-431A-BAAE-E90F73537DDC}" type="presOf" srcId="{42AE1CE8-63CC-4E68-9882-BB80DBAD44B4}" destId="{29EDF632-FF69-4FD5-BD17-A7F36E0DBFBC}" srcOrd="0" destOrd="0" presId="urn:microsoft.com/office/officeart/2005/8/layout/default"/>
    <dgm:cxn modelId="{C487AF8A-F803-4864-B02E-376396287509}" type="presOf" srcId="{5164C5AD-6100-44B3-B325-A3C0E70C8041}" destId="{085E9E07-259A-4E6E-B382-D4307D2D81FB}" srcOrd="0" destOrd="0" presId="urn:microsoft.com/office/officeart/2005/8/layout/default"/>
    <dgm:cxn modelId="{FF066364-3CD2-4F23-9BA2-9F72E7730E1E}" type="presOf" srcId="{54673AD5-4A2F-45DE-B696-15986184F7AC}" destId="{B910A73E-1B8F-4F89-AD17-5E5594B03325}" srcOrd="0" destOrd="0" presId="urn:microsoft.com/office/officeart/2005/8/layout/default"/>
    <dgm:cxn modelId="{246ED02F-68D4-4803-9008-46BC39AA4F76}" type="presOf" srcId="{D11F186C-A095-4DDF-8867-B5525799B643}" destId="{CF9EC096-513F-49F3-B030-E3A19DE74E9E}" srcOrd="0" destOrd="0" presId="urn:microsoft.com/office/officeart/2005/8/layout/default"/>
    <dgm:cxn modelId="{F36C3F54-05E2-41D3-9852-7FA62DA1D975}" srcId="{905F793D-9957-45B2-8DA2-07C87EC9FF00}" destId="{54673AD5-4A2F-45DE-B696-15986184F7AC}" srcOrd="0" destOrd="0" parTransId="{51C25E73-8F9C-41E1-837F-5A2F2C7AB360}" sibTransId="{289ED914-6A9F-4940-8C5B-2966366A33A1}"/>
    <dgm:cxn modelId="{4808180B-B525-45D4-A833-5F554CE4CD8F}" srcId="{905F793D-9957-45B2-8DA2-07C87EC9FF00}" destId="{42AE1CE8-63CC-4E68-9882-BB80DBAD44B4}" srcOrd="2" destOrd="0" parTransId="{40597F0D-DA90-4DB4-BF74-33A4DED71788}" sibTransId="{693ABD45-5FD0-4E76-BCD4-982DD643D53E}"/>
    <dgm:cxn modelId="{7A24670F-195C-41BD-8B3C-FA8E8AB511CA}" srcId="{905F793D-9957-45B2-8DA2-07C87EC9FF00}" destId="{5164C5AD-6100-44B3-B325-A3C0E70C8041}" srcOrd="1" destOrd="0" parTransId="{5EB3494B-1298-43B8-BAD0-5E540BF99150}" sibTransId="{6E513456-5F0A-41B3-8525-D53358A19FA3}"/>
    <dgm:cxn modelId="{3663DB1A-EF95-4927-A578-4444B4572455}" type="presParOf" srcId="{6D9B5052-7AEF-427D-B63D-39A20962A53B}" destId="{B910A73E-1B8F-4F89-AD17-5E5594B03325}" srcOrd="0" destOrd="0" presId="urn:microsoft.com/office/officeart/2005/8/layout/default"/>
    <dgm:cxn modelId="{E08A2190-7C66-4D64-9C74-C8B4FD2CA0E6}" type="presParOf" srcId="{6D9B5052-7AEF-427D-B63D-39A20962A53B}" destId="{EDC0F33D-2F8A-4C76-9DA2-8ED15D497ECA}" srcOrd="1" destOrd="0" presId="urn:microsoft.com/office/officeart/2005/8/layout/default"/>
    <dgm:cxn modelId="{53C14265-4306-490C-935D-8B4783063220}" type="presParOf" srcId="{6D9B5052-7AEF-427D-B63D-39A20962A53B}" destId="{085E9E07-259A-4E6E-B382-D4307D2D81FB}" srcOrd="2" destOrd="0" presId="urn:microsoft.com/office/officeart/2005/8/layout/default"/>
    <dgm:cxn modelId="{10629F4C-CB55-4216-BFC6-D6A399B8E33F}" type="presParOf" srcId="{6D9B5052-7AEF-427D-B63D-39A20962A53B}" destId="{28887326-053E-446C-B72A-270AE00F4D50}" srcOrd="3" destOrd="0" presId="urn:microsoft.com/office/officeart/2005/8/layout/default"/>
    <dgm:cxn modelId="{146862C8-006F-4CBF-B33F-1E213AFF5090}" type="presParOf" srcId="{6D9B5052-7AEF-427D-B63D-39A20962A53B}" destId="{29EDF632-FF69-4FD5-BD17-A7F36E0DBFBC}" srcOrd="4" destOrd="0" presId="urn:microsoft.com/office/officeart/2005/8/layout/default"/>
    <dgm:cxn modelId="{9ABFB766-DCF7-4D5E-95D2-8D4F9EED6872}" type="presParOf" srcId="{6D9B5052-7AEF-427D-B63D-39A20962A53B}" destId="{F94D7E43-CC8B-4A64-AC75-432885B9C9E6}" srcOrd="5" destOrd="0" presId="urn:microsoft.com/office/officeart/2005/8/layout/default"/>
    <dgm:cxn modelId="{9F9DE16F-5668-4A3D-9067-7486639CD6FA}" type="presParOf" srcId="{6D9B5052-7AEF-427D-B63D-39A20962A53B}" destId="{CF9EC096-513F-49F3-B030-E3A19DE74E9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5F793D-9957-45B2-8DA2-07C87EC9FF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673AD5-4A2F-45DE-B696-15986184F7AC}">
      <dgm:prSet phldrT="[Tex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Giants loom (unexpectedly?) in your life</a:t>
          </a:r>
        </a:p>
      </dgm:t>
    </dgm:pt>
    <dgm:pt modelId="{51C25E73-8F9C-41E1-837F-5A2F2C7AB360}" type="parTrans" cxnId="{F36C3F54-05E2-41D3-9852-7FA62DA1D975}">
      <dgm:prSet/>
      <dgm:spPr/>
      <dgm:t>
        <a:bodyPr/>
        <a:lstStyle/>
        <a:p>
          <a:endParaRPr lang="en-US"/>
        </a:p>
      </dgm:t>
    </dgm:pt>
    <dgm:pt modelId="{289ED914-6A9F-4940-8C5B-2966366A33A1}" type="sibTrans" cxnId="{F36C3F54-05E2-41D3-9852-7FA62DA1D975}">
      <dgm:prSet/>
      <dgm:spPr/>
      <dgm:t>
        <a:bodyPr/>
        <a:lstStyle/>
        <a:p>
          <a:endParaRPr lang="en-US"/>
        </a:p>
      </dgm:t>
    </dgm:pt>
    <dgm:pt modelId="{5164C5AD-6100-44B3-B325-A3C0E70C8041}">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Even those close to you will push you down</a:t>
          </a:r>
        </a:p>
      </dgm:t>
    </dgm:pt>
    <dgm:pt modelId="{5EB3494B-1298-43B8-BAD0-5E540BF99150}" type="parTrans" cxnId="{7A24670F-195C-41BD-8B3C-FA8E8AB511CA}">
      <dgm:prSet/>
      <dgm:spPr/>
      <dgm:t>
        <a:bodyPr/>
        <a:lstStyle/>
        <a:p>
          <a:endParaRPr lang="en-US"/>
        </a:p>
      </dgm:t>
    </dgm:pt>
    <dgm:pt modelId="{6E513456-5F0A-41B3-8525-D53358A19FA3}" type="sibTrans" cxnId="{7A24670F-195C-41BD-8B3C-FA8E8AB511CA}">
      <dgm:prSet/>
      <dgm:spPr/>
      <dgm:t>
        <a:bodyPr/>
        <a:lstStyle/>
        <a:p>
          <a:endParaRPr lang="en-US"/>
        </a:p>
      </dgm:t>
    </dgm:pt>
    <dgm:pt modelId="{42AE1CE8-63CC-4E68-9882-BB80DBAD44B4}">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Remember God’s faithfulness in the past</a:t>
          </a:r>
        </a:p>
      </dgm:t>
    </dgm:pt>
    <dgm:pt modelId="{40597F0D-DA90-4DB4-BF74-33A4DED71788}" type="parTrans" cxnId="{4808180B-B525-45D4-A833-5F554CE4CD8F}">
      <dgm:prSet/>
      <dgm:spPr/>
      <dgm:t>
        <a:bodyPr/>
        <a:lstStyle/>
        <a:p>
          <a:endParaRPr lang="en-US"/>
        </a:p>
      </dgm:t>
    </dgm:pt>
    <dgm:pt modelId="{693ABD45-5FD0-4E76-BCD4-982DD643D53E}" type="sibTrans" cxnId="{4808180B-B525-45D4-A833-5F554CE4CD8F}">
      <dgm:prSet/>
      <dgm:spPr/>
      <dgm:t>
        <a:bodyPr/>
        <a:lstStyle/>
        <a:p>
          <a:endParaRPr lang="en-US"/>
        </a:p>
      </dgm:t>
    </dgm:pt>
    <dgm:pt modelId="{D11F186C-A095-4DDF-8867-B5525799B643}">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Use your own strengths</a:t>
          </a:r>
        </a:p>
      </dgm:t>
    </dgm:pt>
    <dgm:pt modelId="{2EC9174A-8E57-4682-8E51-A70645EE94F3}" type="parTrans" cxnId="{32F03A88-0E41-4399-B13F-E3FED93552C9}">
      <dgm:prSet/>
      <dgm:spPr/>
      <dgm:t>
        <a:bodyPr/>
        <a:lstStyle/>
        <a:p>
          <a:endParaRPr lang="en-US"/>
        </a:p>
      </dgm:t>
    </dgm:pt>
    <dgm:pt modelId="{D332044C-A530-40EE-8825-C80F0197F9E0}" type="sibTrans" cxnId="{32F03A88-0E41-4399-B13F-E3FED93552C9}">
      <dgm:prSet/>
      <dgm:spPr/>
      <dgm:t>
        <a:bodyPr/>
        <a:lstStyle/>
        <a:p>
          <a:endParaRPr lang="en-US"/>
        </a:p>
      </dgm:t>
    </dgm:pt>
    <dgm:pt modelId="{369BAA2B-A9A8-4711-86EF-77EDA2E756A8}">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It’s not your battle!</a:t>
          </a:r>
        </a:p>
      </dgm:t>
    </dgm:pt>
    <dgm:pt modelId="{20D4BD79-DB83-4DFC-9D83-B279B8523C65}" type="parTrans" cxnId="{AF3F7395-EC4E-4B1F-A806-D892FEA5A99C}">
      <dgm:prSet/>
      <dgm:spPr/>
      <dgm:t>
        <a:bodyPr/>
        <a:lstStyle/>
        <a:p>
          <a:endParaRPr lang="en-US"/>
        </a:p>
      </dgm:t>
    </dgm:pt>
    <dgm:pt modelId="{6D7D5255-15CC-4DBE-BF01-59CFA62292A6}" type="sibTrans" cxnId="{AF3F7395-EC4E-4B1F-A806-D892FEA5A99C}">
      <dgm:prSet/>
      <dgm:spPr/>
      <dgm:t>
        <a:bodyPr/>
        <a:lstStyle/>
        <a:p>
          <a:endParaRPr lang="en-US"/>
        </a:p>
      </dgm:t>
    </dgm:pt>
    <dgm:pt modelId="{6D9B5052-7AEF-427D-B63D-39A20962A53B}" type="pres">
      <dgm:prSet presAssocID="{905F793D-9957-45B2-8DA2-07C87EC9FF00}" presName="diagram" presStyleCnt="0">
        <dgm:presLayoutVars>
          <dgm:dir/>
          <dgm:resizeHandles val="exact"/>
        </dgm:presLayoutVars>
      </dgm:prSet>
      <dgm:spPr/>
    </dgm:pt>
    <dgm:pt modelId="{B910A73E-1B8F-4F89-AD17-5E5594B03325}" type="pres">
      <dgm:prSet presAssocID="{54673AD5-4A2F-45DE-B696-15986184F7AC}" presName="node" presStyleLbl="node1" presStyleIdx="0" presStyleCnt="5">
        <dgm:presLayoutVars>
          <dgm:bulletEnabled val="1"/>
        </dgm:presLayoutVars>
      </dgm:prSet>
      <dgm:spPr/>
    </dgm:pt>
    <dgm:pt modelId="{EDC0F33D-2F8A-4C76-9DA2-8ED15D497ECA}" type="pres">
      <dgm:prSet presAssocID="{289ED914-6A9F-4940-8C5B-2966366A33A1}" presName="sibTrans" presStyleCnt="0"/>
      <dgm:spPr/>
    </dgm:pt>
    <dgm:pt modelId="{085E9E07-259A-4E6E-B382-D4307D2D81FB}" type="pres">
      <dgm:prSet presAssocID="{5164C5AD-6100-44B3-B325-A3C0E70C8041}" presName="node" presStyleLbl="node1" presStyleIdx="1" presStyleCnt="5">
        <dgm:presLayoutVars>
          <dgm:bulletEnabled val="1"/>
        </dgm:presLayoutVars>
      </dgm:prSet>
      <dgm:spPr/>
    </dgm:pt>
    <dgm:pt modelId="{28887326-053E-446C-B72A-270AE00F4D50}" type="pres">
      <dgm:prSet presAssocID="{6E513456-5F0A-41B3-8525-D53358A19FA3}" presName="sibTrans" presStyleCnt="0"/>
      <dgm:spPr/>
    </dgm:pt>
    <dgm:pt modelId="{29EDF632-FF69-4FD5-BD17-A7F36E0DBFBC}" type="pres">
      <dgm:prSet presAssocID="{42AE1CE8-63CC-4E68-9882-BB80DBAD44B4}" presName="node" presStyleLbl="node1" presStyleIdx="2" presStyleCnt="5">
        <dgm:presLayoutVars>
          <dgm:bulletEnabled val="1"/>
        </dgm:presLayoutVars>
      </dgm:prSet>
      <dgm:spPr/>
    </dgm:pt>
    <dgm:pt modelId="{F94D7E43-CC8B-4A64-AC75-432885B9C9E6}" type="pres">
      <dgm:prSet presAssocID="{693ABD45-5FD0-4E76-BCD4-982DD643D53E}" presName="sibTrans" presStyleCnt="0"/>
      <dgm:spPr/>
    </dgm:pt>
    <dgm:pt modelId="{CF9EC096-513F-49F3-B030-E3A19DE74E9E}" type="pres">
      <dgm:prSet presAssocID="{D11F186C-A095-4DDF-8867-B5525799B643}" presName="node" presStyleLbl="node1" presStyleIdx="3" presStyleCnt="5">
        <dgm:presLayoutVars>
          <dgm:bulletEnabled val="1"/>
        </dgm:presLayoutVars>
      </dgm:prSet>
      <dgm:spPr/>
    </dgm:pt>
    <dgm:pt modelId="{E41B896D-327F-4B39-B32D-D00845A6CF5C}" type="pres">
      <dgm:prSet presAssocID="{D332044C-A530-40EE-8825-C80F0197F9E0}" presName="sibTrans" presStyleCnt="0"/>
      <dgm:spPr/>
    </dgm:pt>
    <dgm:pt modelId="{445CBD03-D6FD-48C5-B7D5-32A81CA46525}" type="pres">
      <dgm:prSet presAssocID="{369BAA2B-A9A8-4711-86EF-77EDA2E756A8}" presName="node" presStyleLbl="node1" presStyleIdx="4" presStyleCnt="5">
        <dgm:presLayoutVars>
          <dgm:bulletEnabled val="1"/>
        </dgm:presLayoutVars>
      </dgm:prSet>
      <dgm:spPr/>
    </dgm:pt>
  </dgm:ptLst>
  <dgm:cxnLst>
    <dgm:cxn modelId="{DF3D4832-AA89-40E3-B7DF-A5ADB9FA8CCC}" type="presOf" srcId="{5164C5AD-6100-44B3-B325-A3C0E70C8041}" destId="{085E9E07-259A-4E6E-B382-D4307D2D81FB}" srcOrd="0" destOrd="0" presId="urn:microsoft.com/office/officeart/2005/8/layout/default"/>
    <dgm:cxn modelId="{938B2537-997D-4E3B-B20B-37FE7022A7D4}" type="presOf" srcId="{369BAA2B-A9A8-4711-86EF-77EDA2E756A8}" destId="{445CBD03-D6FD-48C5-B7D5-32A81CA46525}" srcOrd="0" destOrd="0" presId="urn:microsoft.com/office/officeart/2005/8/layout/default"/>
    <dgm:cxn modelId="{36EDB646-ACF8-4C94-899E-6A3D0A322251}" type="presOf" srcId="{42AE1CE8-63CC-4E68-9882-BB80DBAD44B4}" destId="{29EDF632-FF69-4FD5-BD17-A7F36E0DBFBC}" srcOrd="0" destOrd="0" presId="urn:microsoft.com/office/officeart/2005/8/layout/default"/>
    <dgm:cxn modelId="{7A24670F-195C-41BD-8B3C-FA8E8AB511CA}" srcId="{905F793D-9957-45B2-8DA2-07C87EC9FF00}" destId="{5164C5AD-6100-44B3-B325-A3C0E70C8041}" srcOrd="1" destOrd="0" parTransId="{5EB3494B-1298-43B8-BAD0-5E540BF99150}" sibTransId="{6E513456-5F0A-41B3-8525-D53358A19FA3}"/>
    <dgm:cxn modelId="{59F61B8E-C9E3-4003-8901-5D5905EB610A}" type="presOf" srcId="{54673AD5-4A2F-45DE-B696-15986184F7AC}" destId="{B910A73E-1B8F-4F89-AD17-5E5594B03325}" srcOrd="0" destOrd="0" presId="urn:microsoft.com/office/officeart/2005/8/layout/default"/>
    <dgm:cxn modelId="{AF3F7395-EC4E-4B1F-A806-D892FEA5A99C}" srcId="{905F793D-9957-45B2-8DA2-07C87EC9FF00}" destId="{369BAA2B-A9A8-4711-86EF-77EDA2E756A8}" srcOrd="4" destOrd="0" parTransId="{20D4BD79-DB83-4DFC-9D83-B279B8523C65}" sibTransId="{6D7D5255-15CC-4DBE-BF01-59CFA62292A6}"/>
    <dgm:cxn modelId="{041A0EE8-F913-441E-B61D-B44A41602493}" type="presOf" srcId="{905F793D-9957-45B2-8DA2-07C87EC9FF00}" destId="{6D9B5052-7AEF-427D-B63D-39A20962A53B}" srcOrd="0" destOrd="0" presId="urn:microsoft.com/office/officeart/2005/8/layout/default"/>
    <dgm:cxn modelId="{DCB497F4-9EE1-4615-8E83-8840159F24E5}" type="presOf" srcId="{D11F186C-A095-4DDF-8867-B5525799B643}" destId="{CF9EC096-513F-49F3-B030-E3A19DE74E9E}" srcOrd="0" destOrd="0" presId="urn:microsoft.com/office/officeart/2005/8/layout/default"/>
    <dgm:cxn modelId="{32F03A88-0E41-4399-B13F-E3FED93552C9}" srcId="{905F793D-9957-45B2-8DA2-07C87EC9FF00}" destId="{D11F186C-A095-4DDF-8867-B5525799B643}" srcOrd="3" destOrd="0" parTransId="{2EC9174A-8E57-4682-8E51-A70645EE94F3}" sibTransId="{D332044C-A530-40EE-8825-C80F0197F9E0}"/>
    <dgm:cxn modelId="{4808180B-B525-45D4-A833-5F554CE4CD8F}" srcId="{905F793D-9957-45B2-8DA2-07C87EC9FF00}" destId="{42AE1CE8-63CC-4E68-9882-BB80DBAD44B4}" srcOrd="2" destOrd="0" parTransId="{40597F0D-DA90-4DB4-BF74-33A4DED71788}" sibTransId="{693ABD45-5FD0-4E76-BCD4-982DD643D53E}"/>
    <dgm:cxn modelId="{F36C3F54-05E2-41D3-9852-7FA62DA1D975}" srcId="{905F793D-9957-45B2-8DA2-07C87EC9FF00}" destId="{54673AD5-4A2F-45DE-B696-15986184F7AC}" srcOrd="0" destOrd="0" parTransId="{51C25E73-8F9C-41E1-837F-5A2F2C7AB360}" sibTransId="{289ED914-6A9F-4940-8C5B-2966366A33A1}"/>
    <dgm:cxn modelId="{79562144-E7BC-40DB-8B78-209931A894DE}" type="presParOf" srcId="{6D9B5052-7AEF-427D-B63D-39A20962A53B}" destId="{B910A73E-1B8F-4F89-AD17-5E5594B03325}" srcOrd="0" destOrd="0" presId="urn:microsoft.com/office/officeart/2005/8/layout/default"/>
    <dgm:cxn modelId="{CDFA7EB5-BA1B-4193-B5AE-4304A0043D23}" type="presParOf" srcId="{6D9B5052-7AEF-427D-B63D-39A20962A53B}" destId="{EDC0F33D-2F8A-4C76-9DA2-8ED15D497ECA}" srcOrd="1" destOrd="0" presId="urn:microsoft.com/office/officeart/2005/8/layout/default"/>
    <dgm:cxn modelId="{961A918F-B3B6-49EF-91BB-17589C7F2A4F}" type="presParOf" srcId="{6D9B5052-7AEF-427D-B63D-39A20962A53B}" destId="{085E9E07-259A-4E6E-B382-D4307D2D81FB}" srcOrd="2" destOrd="0" presId="urn:microsoft.com/office/officeart/2005/8/layout/default"/>
    <dgm:cxn modelId="{7E6CCACC-B2F0-41E3-A058-9F1823D9B41A}" type="presParOf" srcId="{6D9B5052-7AEF-427D-B63D-39A20962A53B}" destId="{28887326-053E-446C-B72A-270AE00F4D50}" srcOrd="3" destOrd="0" presId="urn:microsoft.com/office/officeart/2005/8/layout/default"/>
    <dgm:cxn modelId="{7EB716E6-540E-4DF3-BFE5-5477327B05F1}" type="presParOf" srcId="{6D9B5052-7AEF-427D-B63D-39A20962A53B}" destId="{29EDF632-FF69-4FD5-BD17-A7F36E0DBFBC}" srcOrd="4" destOrd="0" presId="urn:microsoft.com/office/officeart/2005/8/layout/default"/>
    <dgm:cxn modelId="{97144DDA-A74B-4E53-A45D-9D5369F3CE00}" type="presParOf" srcId="{6D9B5052-7AEF-427D-B63D-39A20962A53B}" destId="{F94D7E43-CC8B-4A64-AC75-432885B9C9E6}" srcOrd="5" destOrd="0" presId="urn:microsoft.com/office/officeart/2005/8/layout/default"/>
    <dgm:cxn modelId="{0B7809AB-D077-4497-88E3-FAF3FE8174F3}" type="presParOf" srcId="{6D9B5052-7AEF-427D-B63D-39A20962A53B}" destId="{CF9EC096-513F-49F3-B030-E3A19DE74E9E}" srcOrd="6" destOrd="0" presId="urn:microsoft.com/office/officeart/2005/8/layout/default"/>
    <dgm:cxn modelId="{AF02F9D4-426C-4AD5-9DB8-4F915440DDB3}" type="presParOf" srcId="{6D9B5052-7AEF-427D-B63D-39A20962A53B}" destId="{E41B896D-327F-4B39-B32D-D00845A6CF5C}" srcOrd="7" destOrd="0" presId="urn:microsoft.com/office/officeart/2005/8/layout/default"/>
    <dgm:cxn modelId="{008D935B-D84C-43A8-BF6C-0BE5198C4EC6}" type="presParOf" srcId="{6D9B5052-7AEF-427D-B63D-39A20962A53B}" destId="{445CBD03-D6FD-48C5-B7D5-32A81CA4652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F793D-9957-45B2-8DA2-07C87EC9FF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673AD5-4A2F-45DE-B696-15986184F7AC}">
      <dgm:prSet phldrT="[Tex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Giants loom (unexpectedly?) in your life</a:t>
          </a:r>
        </a:p>
      </dgm:t>
    </dgm:pt>
    <dgm:pt modelId="{51C25E73-8F9C-41E1-837F-5A2F2C7AB360}" type="parTrans" cxnId="{F36C3F54-05E2-41D3-9852-7FA62DA1D975}">
      <dgm:prSet/>
      <dgm:spPr/>
      <dgm:t>
        <a:bodyPr/>
        <a:lstStyle/>
        <a:p>
          <a:endParaRPr lang="en-US"/>
        </a:p>
      </dgm:t>
    </dgm:pt>
    <dgm:pt modelId="{289ED914-6A9F-4940-8C5B-2966366A33A1}" type="sibTrans" cxnId="{F36C3F54-05E2-41D3-9852-7FA62DA1D975}">
      <dgm:prSet/>
      <dgm:spPr/>
      <dgm:t>
        <a:bodyPr/>
        <a:lstStyle/>
        <a:p>
          <a:endParaRPr lang="en-US"/>
        </a:p>
      </dgm:t>
    </dgm:pt>
    <dgm:pt modelId="{5164C5AD-6100-44B3-B325-A3C0E70C8041}">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Even those close to you will push you down</a:t>
          </a:r>
        </a:p>
      </dgm:t>
    </dgm:pt>
    <dgm:pt modelId="{5EB3494B-1298-43B8-BAD0-5E540BF99150}" type="parTrans" cxnId="{7A24670F-195C-41BD-8B3C-FA8E8AB511CA}">
      <dgm:prSet/>
      <dgm:spPr/>
      <dgm:t>
        <a:bodyPr/>
        <a:lstStyle/>
        <a:p>
          <a:endParaRPr lang="en-US"/>
        </a:p>
      </dgm:t>
    </dgm:pt>
    <dgm:pt modelId="{6E513456-5F0A-41B3-8525-D53358A19FA3}" type="sibTrans" cxnId="{7A24670F-195C-41BD-8B3C-FA8E8AB511CA}">
      <dgm:prSet/>
      <dgm:spPr/>
      <dgm:t>
        <a:bodyPr/>
        <a:lstStyle/>
        <a:p>
          <a:endParaRPr lang="en-US"/>
        </a:p>
      </dgm:t>
    </dgm:pt>
    <dgm:pt modelId="{42AE1CE8-63CC-4E68-9882-BB80DBAD44B4}">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Remember God’s faithfulness in the past</a:t>
          </a:r>
        </a:p>
      </dgm:t>
    </dgm:pt>
    <dgm:pt modelId="{40597F0D-DA90-4DB4-BF74-33A4DED71788}" type="parTrans" cxnId="{4808180B-B525-45D4-A833-5F554CE4CD8F}">
      <dgm:prSet/>
      <dgm:spPr/>
      <dgm:t>
        <a:bodyPr/>
        <a:lstStyle/>
        <a:p>
          <a:endParaRPr lang="en-US"/>
        </a:p>
      </dgm:t>
    </dgm:pt>
    <dgm:pt modelId="{693ABD45-5FD0-4E76-BCD4-982DD643D53E}" type="sibTrans" cxnId="{4808180B-B525-45D4-A833-5F554CE4CD8F}">
      <dgm:prSet/>
      <dgm:spPr/>
      <dgm:t>
        <a:bodyPr/>
        <a:lstStyle/>
        <a:p>
          <a:endParaRPr lang="en-US"/>
        </a:p>
      </dgm:t>
    </dgm:pt>
    <dgm:pt modelId="{D11F186C-A095-4DDF-8867-B5525799B643}">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Use your own strengths</a:t>
          </a:r>
        </a:p>
      </dgm:t>
    </dgm:pt>
    <dgm:pt modelId="{2EC9174A-8E57-4682-8E51-A70645EE94F3}" type="parTrans" cxnId="{32F03A88-0E41-4399-B13F-E3FED93552C9}">
      <dgm:prSet/>
      <dgm:spPr/>
      <dgm:t>
        <a:bodyPr/>
        <a:lstStyle/>
        <a:p>
          <a:endParaRPr lang="en-US"/>
        </a:p>
      </dgm:t>
    </dgm:pt>
    <dgm:pt modelId="{D332044C-A530-40EE-8825-C80F0197F9E0}" type="sibTrans" cxnId="{32F03A88-0E41-4399-B13F-E3FED93552C9}">
      <dgm:prSet/>
      <dgm:spPr/>
      <dgm:t>
        <a:bodyPr/>
        <a:lstStyle/>
        <a:p>
          <a:endParaRPr lang="en-US"/>
        </a:p>
      </dgm:t>
    </dgm:pt>
    <dgm:pt modelId="{369BAA2B-A9A8-4711-86EF-77EDA2E756A8}">
      <dgm:prSet custT="1"/>
      <dgm:spPr>
        <a:solidFill>
          <a:srgbClr val="DEB460"/>
        </a:solidFill>
      </dgm:spPr>
      <dgm:t>
        <a:bodyPr/>
        <a:lstStyle/>
        <a:p>
          <a:r>
            <a:rPr lang="en-US" sz="2800" b="1" dirty="0">
              <a:solidFill>
                <a:srgbClr val="272213"/>
              </a:solidFill>
              <a:latin typeface="Times New Roman" panose="02020603050405020304" pitchFamily="18" charset="0"/>
              <a:cs typeface="Times New Roman" panose="02020603050405020304" pitchFamily="18" charset="0"/>
            </a:rPr>
            <a:t>It’s not your battle!</a:t>
          </a:r>
        </a:p>
      </dgm:t>
    </dgm:pt>
    <dgm:pt modelId="{20D4BD79-DB83-4DFC-9D83-B279B8523C65}" type="parTrans" cxnId="{AF3F7395-EC4E-4B1F-A806-D892FEA5A99C}">
      <dgm:prSet/>
      <dgm:spPr/>
      <dgm:t>
        <a:bodyPr/>
        <a:lstStyle/>
        <a:p>
          <a:endParaRPr lang="en-US"/>
        </a:p>
      </dgm:t>
    </dgm:pt>
    <dgm:pt modelId="{6D7D5255-15CC-4DBE-BF01-59CFA62292A6}" type="sibTrans" cxnId="{AF3F7395-EC4E-4B1F-A806-D892FEA5A99C}">
      <dgm:prSet/>
      <dgm:spPr/>
      <dgm:t>
        <a:bodyPr/>
        <a:lstStyle/>
        <a:p>
          <a:endParaRPr lang="en-US"/>
        </a:p>
      </dgm:t>
    </dgm:pt>
    <dgm:pt modelId="{F5818CB6-197D-4CBA-910C-AD350AF60E6B}">
      <dgm:prSet custT="1"/>
      <dgm:spPr>
        <a:solidFill>
          <a:srgbClr val="DEB460"/>
        </a:solidFill>
      </dgm:spPr>
      <dgm:t>
        <a:bodyPr/>
        <a:lstStyle/>
        <a:p>
          <a:r>
            <a:rPr lang="en-US" sz="2800" b="1">
              <a:solidFill>
                <a:srgbClr val="272213"/>
              </a:solidFill>
              <a:latin typeface="Times New Roman" panose="02020603050405020304" pitchFamily="18" charset="0"/>
              <a:cs typeface="Times New Roman" panose="02020603050405020304" pitchFamily="18" charset="0"/>
            </a:rPr>
            <a:t>God </a:t>
          </a:r>
          <a:r>
            <a:rPr lang="en-US" sz="2800" b="1" dirty="0">
              <a:solidFill>
                <a:srgbClr val="272213"/>
              </a:solidFill>
              <a:latin typeface="Times New Roman" panose="02020603050405020304" pitchFamily="18" charset="0"/>
              <a:cs typeface="Times New Roman" panose="02020603050405020304" pitchFamily="18" charset="0"/>
            </a:rPr>
            <a:t>makes you way bigger than your giant</a:t>
          </a:r>
        </a:p>
      </dgm:t>
    </dgm:pt>
    <dgm:pt modelId="{B6657268-559E-4792-A808-7FB9417B0A17}" type="parTrans" cxnId="{5F7DDB43-B203-4D1C-B1CA-6CF050D46704}">
      <dgm:prSet/>
      <dgm:spPr/>
      <dgm:t>
        <a:bodyPr/>
        <a:lstStyle/>
        <a:p>
          <a:endParaRPr lang="en-US"/>
        </a:p>
      </dgm:t>
    </dgm:pt>
    <dgm:pt modelId="{E612B91C-7E80-4F45-B03C-74849B74CE4E}" type="sibTrans" cxnId="{5F7DDB43-B203-4D1C-B1CA-6CF050D46704}">
      <dgm:prSet/>
      <dgm:spPr/>
      <dgm:t>
        <a:bodyPr/>
        <a:lstStyle/>
        <a:p>
          <a:endParaRPr lang="en-US"/>
        </a:p>
      </dgm:t>
    </dgm:pt>
    <dgm:pt modelId="{6D9B5052-7AEF-427D-B63D-39A20962A53B}" type="pres">
      <dgm:prSet presAssocID="{905F793D-9957-45B2-8DA2-07C87EC9FF00}" presName="diagram" presStyleCnt="0">
        <dgm:presLayoutVars>
          <dgm:dir/>
          <dgm:resizeHandles val="exact"/>
        </dgm:presLayoutVars>
      </dgm:prSet>
      <dgm:spPr/>
    </dgm:pt>
    <dgm:pt modelId="{B910A73E-1B8F-4F89-AD17-5E5594B03325}" type="pres">
      <dgm:prSet presAssocID="{54673AD5-4A2F-45DE-B696-15986184F7AC}" presName="node" presStyleLbl="node1" presStyleIdx="0" presStyleCnt="6">
        <dgm:presLayoutVars>
          <dgm:bulletEnabled val="1"/>
        </dgm:presLayoutVars>
      </dgm:prSet>
      <dgm:spPr/>
    </dgm:pt>
    <dgm:pt modelId="{EDC0F33D-2F8A-4C76-9DA2-8ED15D497ECA}" type="pres">
      <dgm:prSet presAssocID="{289ED914-6A9F-4940-8C5B-2966366A33A1}" presName="sibTrans" presStyleCnt="0"/>
      <dgm:spPr/>
    </dgm:pt>
    <dgm:pt modelId="{085E9E07-259A-4E6E-B382-D4307D2D81FB}" type="pres">
      <dgm:prSet presAssocID="{5164C5AD-6100-44B3-B325-A3C0E70C8041}" presName="node" presStyleLbl="node1" presStyleIdx="1" presStyleCnt="6">
        <dgm:presLayoutVars>
          <dgm:bulletEnabled val="1"/>
        </dgm:presLayoutVars>
      </dgm:prSet>
      <dgm:spPr/>
    </dgm:pt>
    <dgm:pt modelId="{28887326-053E-446C-B72A-270AE00F4D50}" type="pres">
      <dgm:prSet presAssocID="{6E513456-5F0A-41B3-8525-D53358A19FA3}" presName="sibTrans" presStyleCnt="0"/>
      <dgm:spPr/>
    </dgm:pt>
    <dgm:pt modelId="{29EDF632-FF69-4FD5-BD17-A7F36E0DBFBC}" type="pres">
      <dgm:prSet presAssocID="{42AE1CE8-63CC-4E68-9882-BB80DBAD44B4}" presName="node" presStyleLbl="node1" presStyleIdx="2" presStyleCnt="6">
        <dgm:presLayoutVars>
          <dgm:bulletEnabled val="1"/>
        </dgm:presLayoutVars>
      </dgm:prSet>
      <dgm:spPr/>
    </dgm:pt>
    <dgm:pt modelId="{F94D7E43-CC8B-4A64-AC75-432885B9C9E6}" type="pres">
      <dgm:prSet presAssocID="{693ABD45-5FD0-4E76-BCD4-982DD643D53E}" presName="sibTrans" presStyleCnt="0"/>
      <dgm:spPr/>
    </dgm:pt>
    <dgm:pt modelId="{CF9EC096-513F-49F3-B030-E3A19DE74E9E}" type="pres">
      <dgm:prSet presAssocID="{D11F186C-A095-4DDF-8867-B5525799B643}" presName="node" presStyleLbl="node1" presStyleIdx="3" presStyleCnt="6">
        <dgm:presLayoutVars>
          <dgm:bulletEnabled val="1"/>
        </dgm:presLayoutVars>
      </dgm:prSet>
      <dgm:spPr/>
    </dgm:pt>
    <dgm:pt modelId="{E41B896D-327F-4B39-B32D-D00845A6CF5C}" type="pres">
      <dgm:prSet presAssocID="{D332044C-A530-40EE-8825-C80F0197F9E0}" presName="sibTrans" presStyleCnt="0"/>
      <dgm:spPr/>
    </dgm:pt>
    <dgm:pt modelId="{445CBD03-D6FD-48C5-B7D5-32A81CA46525}" type="pres">
      <dgm:prSet presAssocID="{369BAA2B-A9A8-4711-86EF-77EDA2E756A8}" presName="node" presStyleLbl="node1" presStyleIdx="4" presStyleCnt="6">
        <dgm:presLayoutVars>
          <dgm:bulletEnabled val="1"/>
        </dgm:presLayoutVars>
      </dgm:prSet>
      <dgm:spPr/>
    </dgm:pt>
    <dgm:pt modelId="{D2BC0109-BAAF-44BE-B3B2-A6053B374D15}" type="pres">
      <dgm:prSet presAssocID="{6D7D5255-15CC-4DBE-BF01-59CFA62292A6}" presName="sibTrans" presStyleCnt="0"/>
      <dgm:spPr/>
    </dgm:pt>
    <dgm:pt modelId="{50A65545-B3B6-4F40-9259-5F33F2F7A23E}" type="pres">
      <dgm:prSet presAssocID="{F5818CB6-197D-4CBA-910C-AD350AF60E6B}" presName="node" presStyleLbl="node1" presStyleIdx="5" presStyleCnt="6">
        <dgm:presLayoutVars>
          <dgm:bulletEnabled val="1"/>
        </dgm:presLayoutVars>
      </dgm:prSet>
      <dgm:spPr/>
    </dgm:pt>
  </dgm:ptLst>
  <dgm:cxnLst>
    <dgm:cxn modelId="{32613C2E-7952-41B0-B84D-0127A3AFB998}" type="presOf" srcId="{369BAA2B-A9A8-4711-86EF-77EDA2E756A8}" destId="{445CBD03-D6FD-48C5-B7D5-32A81CA46525}" srcOrd="0" destOrd="0" presId="urn:microsoft.com/office/officeart/2005/8/layout/default"/>
    <dgm:cxn modelId="{7A24670F-195C-41BD-8B3C-FA8E8AB511CA}" srcId="{905F793D-9957-45B2-8DA2-07C87EC9FF00}" destId="{5164C5AD-6100-44B3-B325-A3C0E70C8041}" srcOrd="1" destOrd="0" parTransId="{5EB3494B-1298-43B8-BAD0-5E540BF99150}" sibTransId="{6E513456-5F0A-41B3-8525-D53358A19FA3}"/>
    <dgm:cxn modelId="{5F7DDB43-B203-4D1C-B1CA-6CF050D46704}" srcId="{905F793D-9957-45B2-8DA2-07C87EC9FF00}" destId="{F5818CB6-197D-4CBA-910C-AD350AF60E6B}" srcOrd="5" destOrd="0" parTransId="{B6657268-559E-4792-A808-7FB9417B0A17}" sibTransId="{E612B91C-7E80-4F45-B03C-74849B74CE4E}"/>
    <dgm:cxn modelId="{74FD879F-26B3-42D0-B8DC-DB390E34FA02}" type="presOf" srcId="{54673AD5-4A2F-45DE-B696-15986184F7AC}" destId="{B910A73E-1B8F-4F89-AD17-5E5594B03325}" srcOrd="0" destOrd="0" presId="urn:microsoft.com/office/officeart/2005/8/layout/default"/>
    <dgm:cxn modelId="{AF3F7395-EC4E-4B1F-A806-D892FEA5A99C}" srcId="{905F793D-9957-45B2-8DA2-07C87EC9FF00}" destId="{369BAA2B-A9A8-4711-86EF-77EDA2E756A8}" srcOrd="4" destOrd="0" parTransId="{20D4BD79-DB83-4DFC-9D83-B279B8523C65}" sibTransId="{6D7D5255-15CC-4DBE-BF01-59CFA62292A6}"/>
    <dgm:cxn modelId="{36FB9AE5-CF88-4024-A16B-D37039F684ED}" type="presOf" srcId="{5164C5AD-6100-44B3-B325-A3C0E70C8041}" destId="{085E9E07-259A-4E6E-B382-D4307D2D81FB}" srcOrd="0" destOrd="0" presId="urn:microsoft.com/office/officeart/2005/8/layout/default"/>
    <dgm:cxn modelId="{32F03A88-0E41-4399-B13F-E3FED93552C9}" srcId="{905F793D-9957-45B2-8DA2-07C87EC9FF00}" destId="{D11F186C-A095-4DDF-8867-B5525799B643}" srcOrd="3" destOrd="0" parTransId="{2EC9174A-8E57-4682-8E51-A70645EE94F3}" sibTransId="{D332044C-A530-40EE-8825-C80F0197F9E0}"/>
    <dgm:cxn modelId="{4808180B-B525-45D4-A833-5F554CE4CD8F}" srcId="{905F793D-9957-45B2-8DA2-07C87EC9FF00}" destId="{42AE1CE8-63CC-4E68-9882-BB80DBAD44B4}" srcOrd="2" destOrd="0" parTransId="{40597F0D-DA90-4DB4-BF74-33A4DED71788}" sibTransId="{693ABD45-5FD0-4E76-BCD4-982DD643D53E}"/>
    <dgm:cxn modelId="{D1D3C661-FC1D-479A-953E-145E3949E0EB}" type="presOf" srcId="{D11F186C-A095-4DDF-8867-B5525799B643}" destId="{CF9EC096-513F-49F3-B030-E3A19DE74E9E}" srcOrd="0" destOrd="0" presId="urn:microsoft.com/office/officeart/2005/8/layout/default"/>
    <dgm:cxn modelId="{EC7908D0-24B2-4A66-9769-A05CA6BCDF71}" type="presOf" srcId="{42AE1CE8-63CC-4E68-9882-BB80DBAD44B4}" destId="{29EDF632-FF69-4FD5-BD17-A7F36E0DBFBC}" srcOrd="0" destOrd="0" presId="urn:microsoft.com/office/officeart/2005/8/layout/default"/>
    <dgm:cxn modelId="{F36C3F54-05E2-41D3-9852-7FA62DA1D975}" srcId="{905F793D-9957-45B2-8DA2-07C87EC9FF00}" destId="{54673AD5-4A2F-45DE-B696-15986184F7AC}" srcOrd="0" destOrd="0" parTransId="{51C25E73-8F9C-41E1-837F-5A2F2C7AB360}" sibTransId="{289ED914-6A9F-4940-8C5B-2966366A33A1}"/>
    <dgm:cxn modelId="{F6602F52-4B7B-4D10-9C2C-7949FFA07804}" type="presOf" srcId="{F5818CB6-197D-4CBA-910C-AD350AF60E6B}" destId="{50A65545-B3B6-4F40-9259-5F33F2F7A23E}" srcOrd="0" destOrd="0" presId="urn:microsoft.com/office/officeart/2005/8/layout/default"/>
    <dgm:cxn modelId="{506E87D3-3A35-4936-A722-AEF3A79488B0}" type="presOf" srcId="{905F793D-9957-45B2-8DA2-07C87EC9FF00}" destId="{6D9B5052-7AEF-427D-B63D-39A20962A53B}" srcOrd="0" destOrd="0" presId="urn:microsoft.com/office/officeart/2005/8/layout/default"/>
    <dgm:cxn modelId="{27774020-7F19-47F7-9806-9BAFBF751256}" type="presParOf" srcId="{6D9B5052-7AEF-427D-B63D-39A20962A53B}" destId="{B910A73E-1B8F-4F89-AD17-5E5594B03325}" srcOrd="0" destOrd="0" presId="urn:microsoft.com/office/officeart/2005/8/layout/default"/>
    <dgm:cxn modelId="{010CF954-9F39-45D1-914A-1B9CA4313EFC}" type="presParOf" srcId="{6D9B5052-7AEF-427D-B63D-39A20962A53B}" destId="{EDC0F33D-2F8A-4C76-9DA2-8ED15D497ECA}" srcOrd="1" destOrd="0" presId="urn:microsoft.com/office/officeart/2005/8/layout/default"/>
    <dgm:cxn modelId="{3EAB0D1D-5990-49AD-AECA-804EF8C0B93A}" type="presParOf" srcId="{6D9B5052-7AEF-427D-B63D-39A20962A53B}" destId="{085E9E07-259A-4E6E-B382-D4307D2D81FB}" srcOrd="2" destOrd="0" presId="urn:microsoft.com/office/officeart/2005/8/layout/default"/>
    <dgm:cxn modelId="{FB9591E0-93BC-4AF3-872F-79DF935C64D2}" type="presParOf" srcId="{6D9B5052-7AEF-427D-B63D-39A20962A53B}" destId="{28887326-053E-446C-B72A-270AE00F4D50}" srcOrd="3" destOrd="0" presId="urn:microsoft.com/office/officeart/2005/8/layout/default"/>
    <dgm:cxn modelId="{66895E23-4564-44EB-91A1-9D7D3E5E338A}" type="presParOf" srcId="{6D9B5052-7AEF-427D-B63D-39A20962A53B}" destId="{29EDF632-FF69-4FD5-BD17-A7F36E0DBFBC}" srcOrd="4" destOrd="0" presId="urn:microsoft.com/office/officeart/2005/8/layout/default"/>
    <dgm:cxn modelId="{C1B1FFF0-0A6B-481A-A46E-FB0E8783EDA3}" type="presParOf" srcId="{6D9B5052-7AEF-427D-B63D-39A20962A53B}" destId="{F94D7E43-CC8B-4A64-AC75-432885B9C9E6}" srcOrd="5" destOrd="0" presId="urn:microsoft.com/office/officeart/2005/8/layout/default"/>
    <dgm:cxn modelId="{788A4331-4CA8-4FBE-BB81-37BE26E87F37}" type="presParOf" srcId="{6D9B5052-7AEF-427D-B63D-39A20962A53B}" destId="{CF9EC096-513F-49F3-B030-E3A19DE74E9E}" srcOrd="6" destOrd="0" presId="urn:microsoft.com/office/officeart/2005/8/layout/default"/>
    <dgm:cxn modelId="{43BC27AC-5DE9-4480-A6C7-C9EE116D125C}" type="presParOf" srcId="{6D9B5052-7AEF-427D-B63D-39A20962A53B}" destId="{E41B896D-327F-4B39-B32D-D00845A6CF5C}" srcOrd="7" destOrd="0" presId="urn:microsoft.com/office/officeart/2005/8/layout/default"/>
    <dgm:cxn modelId="{4762ACCD-CBDF-4A7D-BC7A-B873C871D47D}" type="presParOf" srcId="{6D9B5052-7AEF-427D-B63D-39A20962A53B}" destId="{445CBD03-D6FD-48C5-B7D5-32A81CA46525}" srcOrd="8" destOrd="0" presId="urn:microsoft.com/office/officeart/2005/8/layout/default"/>
    <dgm:cxn modelId="{1ABEE622-1D06-4110-AEE7-EDE08ECE7C07}" type="presParOf" srcId="{6D9B5052-7AEF-427D-B63D-39A20962A53B}" destId="{D2BC0109-BAAF-44BE-B3B2-A6053B374D15}" srcOrd="9" destOrd="0" presId="urn:microsoft.com/office/officeart/2005/8/layout/default"/>
    <dgm:cxn modelId="{535AA872-A1BC-4184-9206-C68764D79988}" type="presParOf" srcId="{6D9B5052-7AEF-427D-B63D-39A20962A53B}" destId="{50A65545-B3B6-4F40-9259-5F33F2F7A23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A73E-1B8F-4F89-AD17-5E5594B03325}">
      <dsp:nvSpPr>
        <dsp:cNvPr id="0" name=""/>
        <dsp:cNvSpPr/>
      </dsp:nvSpPr>
      <dsp:spPr>
        <a:xfrm>
          <a:off x="1067" y="1102245"/>
          <a:ext cx="4164200" cy="2498520"/>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272213"/>
              </a:solidFill>
              <a:latin typeface="Times New Roman" panose="02020603050405020304" pitchFamily="18" charset="0"/>
              <a:cs typeface="Times New Roman" panose="02020603050405020304" pitchFamily="18" charset="0"/>
            </a:rPr>
            <a:t>Giants loom (unexpectedly?) in your life</a:t>
          </a:r>
        </a:p>
      </dsp:txBody>
      <dsp:txXfrm>
        <a:off x="1067" y="1102245"/>
        <a:ext cx="4164200" cy="2498520"/>
      </dsp:txXfrm>
    </dsp:sp>
    <dsp:sp modelId="{085E9E07-259A-4E6E-B382-D4307D2D81FB}">
      <dsp:nvSpPr>
        <dsp:cNvPr id="0" name=""/>
        <dsp:cNvSpPr/>
      </dsp:nvSpPr>
      <dsp:spPr>
        <a:xfrm>
          <a:off x="4581688" y="1102245"/>
          <a:ext cx="4164200" cy="2498520"/>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272213"/>
              </a:solidFill>
              <a:latin typeface="Times New Roman" panose="02020603050405020304" pitchFamily="18" charset="0"/>
              <a:cs typeface="Times New Roman" panose="02020603050405020304" pitchFamily="18" charset="0"/>
            </a:rPr>
            <a:t>Even those close to you will push you down</a:t>
          </a:r>
        </a:p>
      </dsp:txBody>
      <dsp:txXfrm>
        <a:off x="4581688" y="1102245"/>
        <a:ext cx="4164200" cy="249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A73E-1B8F-4F89-AD17-5E5594B03325}">
      <dsp:nvSpPr>
        <dsp:cNvPr id="0" name=""/>
        <dsp:cNvSpPr/>
      </dsp:nvSpPr>
      <dsp:spPr>
        <a:xfrm>
          <a:off x="575086" y="120"/>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Giants loom (unexpectedly?) in your life</a:t>
          </a:r>
        </a:p>
      </dsp:txBody>
      <dsp:txXfrm>
        <a:off x="575086" y="120"/>
        <a:ext cx="3617515" cy="2170509"/>
      </dsp:txXfrm>
    </dsp:sp>
    <dsp:sp modelId="{085E9E07-259A-4E6E-B382-D4307D2D81FB}">
      <dsp:nvSpPr>
        <dsp:cNvPr id="0" name=""/>
        <dsp:cNvSpPr/>
      </dsp:nvSpPr>
      <dsp:spPr>
        <a:xfrm>
          <a:off x="4554354" y="120"/>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Even those close to you will push you down</a:t>
          </a:r>
        </a:p>
      </dsp:txBody>
      <dsp:txXfrm>
        <a:off x="4554354" y="120"/>
        <a:ext cx="3617515" cy="2170509"/>
      </dsp:txXfrm>
    </dsp:sp>
    <dsp:sp modelId="{29EDF632-FF69-4FD5-BD17-A7F36E0DBFBC}">
      <dsp:nvSpPr>
        <dsp:cNvPr id="0" name=""/>
        <dsp:cNvSpPr/>
      </dsp:nvSpPr>
      <dsp:spPr>
        <a:xfrm>
          <a:off x="2564720" y="2532381"/>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Remember God’s faithfulness in the past</a:t>
          </a:r>
        </a:p>
      </dsp:txBody>
      <dsp:txXfrm>
        <a:off x="2564720" y="2532381"/>
        <a:ext cx="3617515" cy="2170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A73E-1B8F-4F89-AD17-5E5594B03325}">
      <dsp:nvSpPr>
        <dsp:cNvPr id="0" name=""/>
        <dsp:cNvSpPr/>
      </dsp:nvSpPr>
      <dsp:spPr>
        <a:xfrm>
          <a:off x="575086" y="120"/>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Giants loom (unexpectedly?) in your life</a:t>
          </a:r>
        </a:p>
      </dsp:txBody>
      <dsp:txXfrm>
        <a:off x="575086" y="120"/>
        <a:ext cx="3617515" cy="2170509"/>
      </dsp:txXfrm>
    </dsp:sp>
    <dsp:sp modelId="{085E9E07-259A-4E6E-B382-D4307D2D81FB}">
      <dsp:nvSpPr>
        <dsp:cNvPr id="0" name=""/>
        <dsp:cNvSpPr/>
      </dsp:nvSpPr>
      <dsp:spPr>
        <a:xfrm>
          <a:off x="4554354" y="120"/>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Even those close to you will push you down</a:t>
          </a:r>
        </a:p>
      </dsp:txBody>
      <dsp:txXfrm>
        <a:off x="4554354" y="120"/>
        <a:ext cx="3617515" cy="2170509"/>
      </dsp:txXfrm>
    </dsp:sp>
    <dsp:sp modelId="{29EDF632-FF69-4FD5-BD17-A7F36E0DBFBC}">
      <dsp:nvSpPr>
        <dsp:cNvPr id="0" name=""/>
        <dsp:cNvSpPr/>
      </dsp:nvSpPr>
      <dsp:spPr>
        <a:xfrm>
          <a:off x="575086" y="2532381"/>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Remember God’s faithfulness in the past</a:t>
          </a:r>
        </a:p>
      </dsp:txBody>
      <dsp:txXfrm>
        <a:off x="575086" y="2532381"/>
        <a:ext cx="3617515" cy="2170509"/>
      </dsp:txXfrm>
    </dsp:sp>
    <dsp:sp modelId="{CF9EC096-513F-49F3-B030-E3A19DE74E9E}">
      <dsp:nvSpPr>
        <dsp:cNvPr id="0" name=""/>
        <dsp:cNvSpPr/>
      </dsp:nvSpPr>
      <dsp:spPr>
        <a:xfrm>
          <a:off x="4554354" y="2532381"/>
          <a:ext cx="3617515" cy="2170509"/>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272213"/>
              </a:solidFill>
              <a:latin typeface="Times New Roman" panose="02020603050405020304" pitchFamily="18" charset="0"/>
              <a:cs typeface="Times New Roman" panose="02020603050405020304" pitchFamily="18" charset="0"/>
            </a:rPr>
            <a:t>Use your own strengths</a:t>
          </a:r>
        </a:p>
      </dsp:txBody>
      <dsp:txXfrm>
        <a:off x="4554354" y="2532381"/>
        <a:ext cx="3617515" cy="2170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A73E-1B8F-4F89-AD17-5E5594B03325}">
      <dsp:nvSpPr>
        <dsp:cNvPr id="0" name=""/>
        <dsp:cNvSpPr/>
      </dsp:nvSpPr>
      <dsp:spPr>
        <a:xfrm>
          <a:off x="0"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Giants loom (unexpectedly?) in your life</a:t>
          </a:r>
        </a:p>
      </dsp:txBody>
      <dsp:txXfrm>
        <a:off x="0" y="574779"/>
        <a:ext cx="2733424" cy="1640054"/>
      </dsp:txXfrm>
    </dsp:sp>
    <dsp:sp modelId="{085E9E07-259A-4E6E-B382-D4307D2D81FB}">
      <dsp:nvSpPr>
        <dsp:cNvPr id="0" name=""/>
        <dsp:cNvSpPr/>
      </dsp:nvSpPr>
      <dsp:spPr>
        <a:xfrm>
          <a:off x="3006766"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Even those close to you will push you down</a:t>
          </a:r>
        </a:p>
      </dsp:txBody>
      <dsp:txXfrm>
        <a:off x="3006766" y="574779"/>
        <a:ext cx="2733424" cy="1640054"/>
      </dsp:txXfrm>
    </dsp:sp>
    <dsp:sp modelId="{29EDF632-FF69-4FD5-BD17-A7F36E0DBFBC}">
      <dsp:nvSpPr>
        <dsp:cNvPr id="0" name=""/>
        <dsp:cNvSpPr/>
      </dsp:nvSpPr>
      <dsp:spPr>
        <a:xfrm>
          <a:off x="6013532"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Remember God’s faithfulness in the past</a:t>
          </a:r>
        </a:p>
      </dsp:txBody>
      <dsp:txXfrm>
        <a:off x="6013532" y="574779"/>
        <a:ext cx="2733424" cy="1640054"/>
      </dsp:txXfrm>
    </dsp:sp>
    <dsp:sp modelId="{CF9EC096-513F-49F3-B030-E3A19DE74E9E}">
      <dsp:nvSpPr>
        <dsp:cNvPr id="0" name=""/>
        <dsp:cNvSpPr/>
      </dsp:nvSpPr>
      <dsp:spPr>
        <a:xfrm>
          <a:off x="1503383" y="2488176"/>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Use your own strengths</a:t>
          </a:r>
        </a:p>
      </dsp:txBody>
      <dsp:txXfrm>
        <a:off x="1503383" y="2488176"/>
        <a:ext cx="2733424" cy="1640054"/>
      </dsp:txXfrm>
    </dsp:sp>
    <dsp:sp modelId="{445CBD03-D6FD-48C5-B7D5-32A81CA46525}">
      <dsp:nvSpPr>
        <dsp:cNvPr id="0" name=""/>
        <dsp:cNvSpPr/>
      </dsp:nvSpPr>
      <dsp:spPr>
        <a:xfrm>
          <a:off x="4510149" y="2488176"/>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It’s not your battle!</a:t>
          </a:r>
        </a:p>
      </dsp:txBody>
      <dsp:txXfrm>
        <a:off x="4510149" y="2488176"/>
        <a:ext cx="2733424" cy="1640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A73E-1B8F-4F89-AD17-5E5594B03325}">
      <dsp:nvSpPr>
        <dsp:cNvPr id="0" name=""/>
        <dsp:cNvSpPr/>
      </dsp:nvSpPr>
      <dsp:spPr>
        <a:xfrm>
          <a:off x="0"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Giants loom (unexpectedly?) in your life</a:t>
          </a:r>
        </a:p>
      </dsp:txBody>
      <dsp:txXfrm>
        <a:off x="0" y="574779"/>
        <a:ext cx="2733424" cy="1640054"/>
      </dsp:txXfrm>
    </dsp:sp>
    <dsp:sp modelId="{085E9E07-259A-4E6E-B382-D4307D2D81FB}">
      <dsp:nvSpPr>
        <dsp:cNvPr id="0" name=""/>
        <dsp:cNvSpPr/>
      </dsp:nvSpPr>
      <dsp:spPr>
        <a:xfrm>
          <a:off x="3006766"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Even those close to you will push you down</a:t>
          </a:r>
        </a:p>
      </dsp:txBody>
      <dsp:txXfrm>
        <a:off x="3006766" y="574779"/>
        <a:ext cx="2733424" cy="1640054"/>
      </dsp:txXfrm>
    </dsp:sp>
    <dsp:sp modelId="{29EDF632-FF69-4FD5-BD17-A7F36E0DBFBC}">
      <dsp:nvSpPr>
        <dsp:cNvPr id="0" name=""/>
        <dsp:cNvSpPr/>
      </dsp:nvSpPr>
      <dsp:spPr>
        <a:xfrm>
          <a:off x="6013532" y="574779"/>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Remember God’s faithfulness in the past</a:t>
          </a:r>
        </a:p>
      </dsp:txBody>
      <dsp:txXfrm>
        <a:off x="6013532" y="574779"/>
        <a:ext cx="2733424" cy="1640054"/>
      </dsp:txXfrm>
    </dsp:sp>
    <dsp:sp modelId="{CF9EC096-513F-49F3-B030-E3A19DE74E9E}">
      <dsp:nvSpPr>
        <dsp:cNvPr id="0" name=""/>
        <dsp:cNvSpPr/>
      </dsp:nvSpPr>
      <dsp:spPr>
        <a:xfrm>
          <a:off x="0" y="2488176"/>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Use your own strengths</a:t>
          </a:r>
        </a:p>
      </dsp:txBody>
      <dsp:txXfrm>
        <a:off x="0" y="2488176"/>
        <a:ext cx="2733424" cy="1640054"/>
      </dsp:txXfrm>
    </dsp:sp>
    <dsp:sp modelId="{445CBD03-D6FD-48C5-B7D5-32A81CA46525}">
      <dsp:nvSpPr>
        <dsp:cNvPr id="0" name=""/>
        <dsp:cNvSpPr/>
      </dsp:nvSpPr>
      <dsp:spPr>
        <a:xfrm>
          <a:off x="3006766" y="2488176"/>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72213"/>
              </a:solidFill>
              <a:latin typeface="Times New Roman" panose="02020603050405020304" pitchFamily="18" charset="0"/>
              <a:cs typeface="Times New Roman" panose="02020603050405020304" pitchFamily="18" charset="0"/>
            </a:rPr>
            <a:t>It’s not your battle!</a:t>
          </a:r>
        </a:p>
      </dsp:txBody>
      <dsp:txXfrm>
        <a:off x="3006766" y="2488176"/>
        <a:ext cx="2733424" cy="1640054"/>
      </dsp:txXfrm>
    </dsp:sp>
    <dsp:sp modelId="{50A65545-B3B6-4F40-9259-5F33F2F7A23E}">
      <dsp:nvSpPr>
        <dsp:cNvPr id="0" name=""/>
        <dsp:cNvSpPr/>
      </dsp:nvSpPr>
      <dsp:spPr>
        <a:xfrm>
          <a:off x="6013532" y="2488176"/>
          <a:ext cx="2733424" cy="1640054"/>
        </a:xfrm>
        <a:prstGeom prst="rect">
          <a:avLst/>
        </a:prstGeom>
        <a:solidFill>
          <a:srgbClr val="DEB4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272213"/>
              </a:solidFill>
              <a:latin typeface="Times New Roman" panose="02020603050405020304" pitchFamily="18" charset="0"/>
              <a:cs typeface="Times New Roman" panose="02020603050405020304" pitchFamily="18" charset="0"/>
            </a:rPr>
            <a:t>God </a:t>
          </a:r>
          <a:r>
            <a:rPr lang="en-US" sz="2800" b="1" kern="1200" dirty="0">
              <a:solidFill>
                <a:srgbClr val="272213"/>
              </a:solidFill>
              <a:latin typeface="Times New Roman" panose="02020603050405020304" pitchFamily="18" charset="0"/>
              <a:cs typeface="Times New Roman" panose="02020603050405020304" pitchFamily="18" charset="0"/>
            </a:rPr>
            <a:t>makes you way bigger than your giant</a:t>
          </a:r>
        </a:p>
      </dsp:txBody>
      <dsp:txXfrm>
        <a:off x="6013532" y="2488176"/>
        <a:ext cx="2733424" cy="16400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7/18/2016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272213"/>
                </a:solidFill>
                <a:latin typeface="Tempus Sans ITC" panose="04020404030D07020202" pitchFamily="82" charset="0"/>
              </a:rPr>
              <a:t>The Giant</a:t>
            </a:r>
            <a:endParaRPr lang="en-US" sz="2800" b="1" dirty="0">
              <a:solidFill>
                <a:srgbClr val="272213"/>
              </a:solidFill>
              <a:latin typeface="Tempus Sans ITC" panose="04020404030D07020202" pitchFamily="82" charset="0"/>
            </a:endParaRPr>
          </a:p>
        </p:txBody>
      </p:sp>
      <p:sp>
        <p:nvSpPr>
          <p:cNvPr id="2" name="TextBox 1"/>
          <p:cNvSpPr txBox="1"/>
          <p:nvPr/>
        </p:nvSpPr>
        <p:spPr>
          <a:xfrm>
            <a:off x="90152" y="5092700"/>
            <a:ext cx="8952248" cy="1384995"/>
          </a:xfrm>
          <a:prstGeom prst="rect">
            <a:avLst/>
          </a:prstGeom>
          <a:noFill/>
        </p:spPr>
        <p:txBody>
          <a:bodyPr wrap="square" rtlCol="0">
            <a:spAutoFit/>
          </a:bodyPr>
          <a:lstStyle/>
          <a:p>
            <a:r>
              <a:rPr lang="en-US" sz="2800" dirty="0">
                <a:solidFill>
                  <a:srgbClr val="272213"/>
                </a:solidFill>
                <a:latin typeface="Times New Roman" panose="02020603050405020304" pitchFamily="18" charset="0"/>
                <a:cs typeface="Times New Roman" panose="02020603050405020304" pitchFamily="18" charset="0"/>
              </a:rPr>
              <a:t>“‘The Lord,’ David added, ‘who rescued me from the power of both lions and bears, will rescue me from the power of this Philistine.’” ~1 Samuel 17:37</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726842"/>
            <a:ext cx="8902700" cy="5016758"/>
          </a:xfrm>
          <a:prstGeom prst="rect">
            <a:avLst/>
          </a:prstGeom>
        </p:spPr>
        <p:txBody>
          <a:bodyPr wrap="square">
            <a:spAutoFit/>
          </a:bodyPr>
          <a:lstStyle/>
          <a:p>
            <a:pPr>
              <a:lnSpc>
                <a:spcPts val="3200"/>
              </a:lnSpc>
            </a:pPr>
            <a:r>
              <a:rPr lang="en-US" sz="3000" dirty="0">
                <a:solidFill>
                  <a:srgbClr val="272213"/>
                </a:solidFill>
                <a:latin typeface="Times New Roman" panose="02020603050405020304" pitchFamily="18" charset="0"/>
                <a:cs typeface="Times New Roman" panose="02020603050405020304" pitchFamily="18" charset="0"/>
              </a:rPr>
              <a:t>	</a:t>
            </a:r>
            <a:r>
              <a:rPr lang="en-US" sz="3000" baseline="30000" dirty="0">
                <a:solidFill>
                  <a:srgbClr val="272213"/>
                </a:solidFill>
                <a:latin typeface="Times New Roman" panose="02020603050405020304" pitchFamily="18" charset="0"/>
                <a:cs typeface="Times New Roman" panose="02020603050405020304" pitchFamily="18" charset="0"/>
              </a:rPr>
              <a:t>26 </a:t>
            </a:r>
            <a:r>
              <a:rPr lang="en-US" sz="3000" dirty="0">
                <a:solidFill>
                  <a:srgbClr val="272213"/>
                </a:solidFill>
                <a:latin typeface="Times New Roman" panose="02020603050405020304" pitchFamily="18" charset="0"/>
                <a:cs typeface="Times New Roman" panose="02020603050405020304" pitchFamily="18" charset="0"/>
              </a:rPr>
              <a:t>David asked the soldiers standing by him, “What will be done for the person who kills that Philistine over there and removes this insult from Israel? Who is that uncircumcised Philistine, anyway, that he can get away with insulting the army of the living God?” ... </a:t>
            </a:r>
            <a:r>
              <a:rPr lang="en-US" sz="3000" baseline="30000" dirty="0">
                <a:solidFill>
                  <a:srgbClr val="272213"/>
                </a:solidFill>
                <a:latin typeface="Times New Roman" panose="02020603050405020304" pitchFamily="18" charset="0"/>
                <a:cs typeface="Times New Roman" panose="02020603050405020304" pitchFamily="18" charset="0"/>
              </a:rPr>
              <a:t>28 </a:t>
            </a:r>
            <a:r>
              <a:rPr lang="en-US" sz="3000" dirty="0">
                <a:solidFill>
                  <a:srgbClr val="272213"/>
                </a:solidFill>
                <a:latin typeface="Times New Roman" panose="02020603050405020304" pitchFamily="18" charset="0"/>
                <a:cs typeface="Times New Roman" panose="02020603050405020304" pitchFamily="18" charset="0"/>
              </a:rPr>
              <a:t>When David’s oldest brother Eliab heard him talking to the soldiers, he got very mad at David. “Why did you come down here?” he said. “Who is watching those few sheep for you in the wilderness? I know how arrogant you are and your devious plan: you came down just to see the battle!” </a:t>
            </a:r>
            <a:r>
              <a:rPr lang="en-US" sz="3000" baseline="30000" dirty="0">
                <a:solidFill>
                  <a:srgbClr val="272213"/>
                </a:solidFill>
                <a:latin typeface="Times New Roman" panose="02020603050405020304" pitchFamily="18" charset="0"/>
                <a:cs typeface="Times New Roman" panose="02020603050405020304" pitchFamily="18" charset="0"/>
              </a:rPr>
              <a:t>29 </a:t>
            </a:r>
            <a:r>
              <a:rPr lang="en-US" sz="3000" dirty="0">
                <a:solidFill>
                  <a:srgbClr val="272213"/>
                </a:solidFill>
                <a:latin typeface="Times New Roman" panose="02020603050405020304" pitchFamily="18" charset="0"/>
                <a:cs typeface="Times New Roman" panose="02020603050405020304" pitchFamily="18" charset="0"/>
              </a:rPr>
              <a:t>“What did I do wrong this time?” David replied. “It was just a question!”</a:t>
            </a:r>
          </a:p>
        </p:txBody>
      </p:sp>
    </p:spTree>
    <p:extLst>
      <p:ext uri="{BB962C8B-B14F-4D97-AF65-F5344CB8AC3E}">
        <p14:creationId xmlns:p14="http://schemas.microsoft.com/office/powerpoint/2010/main" val="197229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13283" y="640739"/>
            <a:ext cx="6130717"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David 2: The Giant</a:t>
            </a:r>
            <a:endParaRPr lang="en-US" sz="6000" dirty="0">
              <a:solidFill>
                <a:srgbClr val="663300"/>
              </a:solidFill>
            </a:endParaRPr>
          </a:p>
        </p:txBody>
      </p:sp>
      <p:graphicFrame>
        <p:nvGraphicFramePr>
          <p:cNvPr id="3" name="Diagram 2"/>
          <p:cNvGraphicFramePr/>
          <p:nvPr>
            <p:extLst>
              <p:ext uri="{D42A27DB-BD31-4B8C-83A1-F6EECF244321}">
                <p14:modId xmlns:p14="http://schemas.microsoft.com/office/powerpoint/2010/main" val="3612149834"/>
              </p:ext>
            </p:extLst>
          </p:nvPr>
        </p:nvGraphicFramePr>
        <p:xfrm>
          <a:off x="198521" y="1864894"/>
          <a:ext cx="8746957" cy="470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8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4031873"/>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31 </a:t>
            </a:r>
            <a:r>
              <a:rPr lang="en-US" sz="3200" dirty="0">
                <a:solidFill>
                  <a:srgbClr val="272213"/>
                </a:solidFill>
                <a:latin typeface="Times New Roman" panose="02020603050405020304" pitchFamily="18" charset="0"/>
                <a:cs typeface="Times New Roman" panose="02020603050405020304" pitchFamily="18" charset="0"/>
              </a:rPr>
              <a:t>The things David had said were overheard and reported to Saul, who sent for him.</a:t>
            </a:r>
          </a:p>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32 </a:t>
            </a:r>
            <a:r>
              <a:rPr lang="en-US" sz="3200" dirty="0">
                <a:solidFill>
                  <a:srgbClr val="272213"/>
                </a:solidFill>
                <a:latin typeface="Times New Roman" panose="02020603050405020304" pitchFamily="18" charset="0"/>
                <a:cs typeface="Times New Roman" panose="02020603050405020304" pitchFamily="18" charset="0"/>
              </a:rPr>
              <a:t>“Don’t let anyone lose courage because of this Philistine!” David told Saul. “I, your servant, will go out and fight him!”</a:t>
            </a:r>
          </a:p>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33 </a:t>
            </a:r>
            <a:r>
              <a:rPr lang="en-US" sz="3200" dirty="0">
                <a:solidFill>
                  <a:srgbClr val="272213"/>
                </a:solidFill>
                <a:latin typeface="Times New Roman" panose="02020603050405020304" pitchFamily="18" charset="0"/>
                <a:cs typeface="Times New Roman" panose="02020603050405020304" pitchFamily="18" charset="0"/>
              </a:rPr>
              <a:t>“You can’t go out and fight this Philistine,” Saul answered David. “You are still a boy. But he’s been a warrior since he was a boy!”</a:t>
            </a:r>
          </a:p>
        </p:txBody>
      </p:sp>
    </p:spTree>
    <p:extLst>
      <p:ext uri="{BB962C8B-B14F-4D97-AF65-F5344CB8AC3E}">
        <p14:creationId xmlns:p14="http://schemas.microsoft.com/office/powerpoint/2010/main" val="404836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559869"/>
            <a:ext cx="8902700" cy="5262979"/>
          </a:xfrm>
          <a:prstGeom prst="rect">
            <a:avLst/>
          </a:prstGeom>
        </p:spPr>
        <p:txBody>
          <a:bodyPr wrap="square">
            <a:spAutoFit/>
          </a:bodyPr>
          <a:lstStyle/>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34 </a:t>
            </a:r>
            <a:r>
              <a:rPr lang="en-US" sz="2800" dirty="0">
                <a:solidFill>
                  <a:srgbClr val="272213"/>
                </a:solidFill>
                <a:latin typeface="Times New Roman" panose="02020603050405020304" pitchFamily="18" charset="0"/>
                <a:cs typeface="Times New Roman" panose="02020603050405020304" pitchFamily="18" charset="0"/>
              </a:rPr>
              <a:t>“Your servant has kept his father’s sheep,” David replied to Saul, “and if ever a lion or a bear came and carried off one of the flock, </a:t>
            </a:r>
            <a:r>
              <a:rPr lang="en-US" sz="2800" baseline="30000" dirty="0">
                <a:solidFill>
                  <a:srgbClr val="272213"/>
                </a:solidFill>
                <a:latin typeface="Times New Roman" panose="02020603050405020304" pitchFamily="18" charset="0"/>
                <a:cs typeface="Times New Roman" panose="02020603050405020304" pitchFamily="18" charset="0"/>
              </a:rPr>
              <a:t>35 </a:t>
            </a:r>
            <a:r>
              <a:rPr lang="en-US" sz="2800" dirty="0">
                <a:solidFill>
                  <a:srgbClr val="272213"/>
                </a:solidFill>
                <a:latin typeface="Times New Roman" panose="02020603050405020304" pitchFamily="18" charset="0"/>
                <a:cs typeface="Times New Roman" panose="02020603050405020304" pitchFamily="18" charset="0"/>
              </a:rPr>
              <a:t>I would go after it, strike it, and rescue the animal from its mouth. If it turned on me, I would grab it at its jaw, strike it, and kill it. </a:t>
            </a:r>
            <a:r>
              <a:rPr lang="en-US" sz="2800" baseline="30000" dirty="0">
                <a:solidFill>
                  <a:srgbClr val="272213"/>
                </a:solidFill>
                <a:latin typeface="Times New Roman" panose="02020603050405020304" pitchFamily="18" charset="0"/>
                <a:cs typeface="Times New Roman" panose="02020603050405020304" pitchFamily="18" charset="0"/>
              </a:rPr>
              <a:t>36 </a:t>
            </a:r>
            <a:r>
              <a:rPr lang="en-US" sz="2800" dirty="0">
                <a:solidFill>
                  <a:srgbClr val="272213"/>
                </a:solidFill>
                <a:latin typeface="Times New Roman" panose="02020603050405020304" pitchFamily="18" charset="0"/>
                <a:cs typeface="Times New Roman" panose="02020603050405020304" pitchFamily="18" charset="0"/>
              </a:rPr>
              <a:t>Your servant has fought both lions and bears. This uncircumcised Philistine will be just like one of them because he has insulted the army of the living God.</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37 </a:t>
            </a:r>
            <a:r>
              <a:rPr lang="en-US" sz="2800" dirty="0">
                <a:solidFill>
                  <a:srgbClr val="272213"/>
                </a:solidFill>
                <a:latin typeface="Times New Roman" panose="02020603050405020304" pitchFamily="18" charset="0"/>
                <a:cs typeface="Times New Roman" panose="02020603050405020304" pitchFamily="18" charset="0"/>
              </a:rPr>
              <a:t>“The Lord,” David added, “who rescued me from the power of both lions and bears, will rescue me from the power of this Philistine.” 	“Go!” Saul replied to David. “And may the Lord be with you!”</a:t>
            </a:r>
          </a:p>
        </p:txBody>
      </p:sp>
    </p:spTree>
    <p:extLst>
      <p:ext uri="{BB962C8B-B14F-4D97-AF65-F5344CB8AC3E}">
        <p14:creationId xmlns:p14="http://schemas.microsoft.com/office/powerpoint/2010/main" val="348365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13283" y="640739"/>
            <a:ext cx="6130717"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David 2: The Giant</a:t>
            </a:r>
            <a:endParaRPr lang="en-US" sz="6000" dirty="0">
              <a:solidFill>
                <a:srgbClr val="663300"/>
              </a:solidFill>
            </a:endParaRPr>
          </a:p>
        </p:txBody>
      </p:sp>
      <p:graphicFrame>
        <p:nvGraphicFramePr>
          <p:cNvPr id="3" name="Diagram 2"/>
          <p:cNvGraphicFramePr/>
          <p:nvPr>
            <p:extLst>
              <p:ext uri="{D42A27DB-BD31-4B8C-83A1-F6EECF244321}">
                <p14:modId xmlns:p14="http://schemas.microsoft.com/office/powerpoint/2010/main" val="3501884046"/>
              </p:ext>
            </p:extLst>
          </p:nvPr>
        </p:nvGraphicFramePr>
        <p:xfrm>
          <a:off x="198521" y="1864894"/>
          <a:ext cx="8746957" cy="470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79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5016758"/>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38 </a:t>
            </a:r>
            <a:r>
              <a:rPr lang="en-US" sz="3200" dirty="0">
                <a:solidFill>
                  <a:srgbClr val="272213"/>
                </a:solidFill>
                <a:latin typeface="Times New Roman" panose="02020603050405020304" pitchFamily="18" charset="0"/>
                <a:cs typeface="Times New Roman" panose="02020603050405020304" pitchFamily="18" charset="0"/>
              </a:rPr>
              <a:t>Then Saul dressed David in his own gear, putting a coat of armor on him and a bronze helmet on his head.</a:t>
            </a:r>
            <a:r>
              <a:rPr lang="en-US" sz="3200" baseline="30000" dirty="0">
                <a:solidFill>
                  <a:srgbClr val="272213"/>
                </a:solidFill>
                <a:latin typeface="Times New Roman" panose="02020603050405020304" pitchFamily="18" charset="0"/>
                <a:cs typeface="Times New Roman" panose="02020603050405020304" pitchFamily="18" charset="0"/>
              </a:rPr>
              <a:t> 39 </a:t>
            </a:r>
            <a:r>
              <a:rPr lang="en-US" sz="3200" dirty="0">
                <a:solidFill>
                  <a:srgbClr val="272213"/>
                </a:solidFill>
                <a:latin typeface="Times New Roman" panose="02020603050405020304" pitchFamily="18" charset="0"/>
                <a:cs typeface="Times New Roman" panose="02020603050405020304" pitchFamily="18" charset="0"/>
              </a:rPr>
              <a:t>David strapped his sword on over the armor, but he couldn’t walk around well because he’d never tried it before. “I can’t walk in this,” David told Saul, “because I’ve never tried it before.” So he took them off. </a:t>
            </a:r>
            <a:r>
              <a:rPr lang="en-US" sz="3200" baseline="30000" dirty="0">
                <a:solidFill>
                  <a:srgbClr val="272213"/>
                </a:solidFill>
                <a:latin typeface="Times New Roman" panose="02020603050405020304" pitchFamily="18" charset="0"/>
                <a:cs typeface="Times New Roman" panose="02020603050405020304" pitchFamily="18" charset="0"/>
              </a:rPr>
              <a:t>40 </a:t>
            </a:r>
            <a:r>
              <a:rPr lang="en-US" sz="3200" dirty="0">
                <a:solidFill>
                  <a:srgbClr val="272213"/>
                </a:solidFill>
                <a:latin typeface="Times New Roman" panose="02020603050405020304" pitchFamily="18" charset="0"/>
                <a:cs typeface="Times New Roman" panose="02020603050405020304" pitchFamily="18" charset="0"/>
              </a:rPr>
              <a:t>He then grabbed his staff and chose five smooth stones from the streambed. He put them in the pocket of his shepherd’s bag and with sling in hand went out to the Philistine.</a:t>
            </a:r>
          </a:p>
        </p:txBody>
      </p:sp>
    </p:spTree>
    <p:extLst>
      <p:ext uri="{BB962C8B-B14F-4D97-AF65-F5344CB8AC3E}">
        <p14:creationId xmlns:p14="http://schemas.microsoft.com/office/powerpoint/2010/main" val="322664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13283" y="640739"/>
            <a:ext cx="6130717"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David 2: The Giant</a:t>
            </a:r>
            <a:endParaRPr lang="en-US" sz="6000" dirty="0">
              <a:solidFill>
                <a:srgbClr val="663300"/>
              </a:solidFill>
            </a:endParaRPr>
          </a:p>
        </p:txBody>
      </p:sp>
      <p:graphicFrame>
        <p:nvGraphicFramePr>
          <p:cNvPr id="3" name="Diagram 2"/>
          <p:cNvGraphicFramePr/>
          <p:nvPr>
            <p:extLst>
              <p:ext uri="{D42A27DB-BD31-4B8C-83A1-F6EECF244321}">
                <p14:modId xmlns:p14="http://schemas.microsoft.com/office/powerpoint/2010/main" val="3109035129"/>
              </p:ext>
            </p:extLst>
          </p:nvPr>
        </p:nvGraphicFramePr>
        <p:xfrm>
          <a:off x="198521" y="1828800"/>
          <a:ext cx="8746957" cy="470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5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5016758"/>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663300"/>
                </a:solidFill>
                <a:latin typeface="Times New Roman" panose="02020603050405020304" pitchFamily="18" charset="0"/>
                <a:cs typeface="Times New Roman" panose="02020603050405020304" pitchFamily="18" charset="0"/>
              </a:rPr>
              <a:t>43 </a:t>
            </a:r>
            <a:r>
              <a:rPr lang="en-US" sz="3200" dirty="0">
                <a:solidFill>
                  <a:srgbClr val="663300"/>
                </a:solidFill>
                <a:latin typeface="Times New Roman" panose="02020603050405020304" pitchFamily="18" charset="0"/>
                <a:cs typeface="Times New Roman" panose="02020603050405020304" pitchFamily="18" charset="0"/>
              </a:rPr>
              <a:t>The Philistine asked David, “Am I some sort of dog that you come at me with sticks?” And he cursed David by his gods. </a:t>
            </a:r>
            <a:r>
              <a:rPr lang="en-US" sz="3200" baseline="30000" dirty="0">
                <a:solidFill>
                  <a:srgbClr val="663300"/>
                </a:solidFill>
                <a:latin typeface="Times New Roman" panose="02020603050405020304" pitchFamily="18" charset="0"/>
                <a:cs typeface="Times New Roman" panose="02020603050405020304" pitchFamily="18" charset="0"/>
              </a:rPr>
              <a:t>44 </a:t>
            </a:r>
            <a:r>
              <a:rPr lang="en-US" sz="3200" dirty="0">
                <a:solidFill>
                  <a:srgbClr val="663300"/>
                </a:solidFill>
                <a:latin typeface="Times New Roman" panose="02020603050405020304" pitchFamily="18" charset="0"/>
                <a:cs typeface="Times New Roman" panose="02020603050405020304" pitchFamily="18" charset="0"/>
              </a:rPr>
              <a:t>“Come here,” he said to David, “and I’ll feed your flesh to the wild birds and the wild animals!”</a:t>
            </a:r>
          </a:p>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663300"/>
                </a:solidFill>
                <a:latin typeface="Times New Roman" panose="02020603050405020304" pitchFamily="18" charset="0"/>
                <a:cs typeface="Times New Roman" panose="02020603050405020304" pitchFamily="18" charset="0"/>
              </a:rPr>
              <a:t>45 </a:t>
            </a:r>
            <a:r>
              <a:rPr lang="en-US" sz="3200" dirty="0">
                <a:solidFill>
                  <a:srgbClr val="663300"/>
                </a:solidFill>
                <a:latin typeface="Times New Roman" panose="02020603050405020304" pitchFamily="18" charset="0"/>
                <a:cs typeface="Times New Roman" panose="02020603050405020304" pitchFamily="18" charset="0"/>
              </a:rPr>
              <a:t>But David told the Philistine, “You are coming against me with sword, spear, and scimitar, but I come against you in the name of the Lord of heavenly forces, the God of Israel’s army, the one you’ve insulted. </a:t>
            </a:r>
          </a:p>
        </p:txBody>
      </p:sp>
    </p:spTree>
    <p:extLst>
      <p:ext uri="{BB962C8B-B14F-4D97-AF65-F5344CB8AC3E}">
        <p14:creationId xmlns:p14="http://schemas.microsoft.com/office/powerpoint/2010/main" val="81503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4524315"/>
          </a:xfrm>
          <a:prstGeom prst="rect">
            <a:avLst/>
          </a:prstGeom>
        </p:spPr>
        <p:txBody>
          <a:bodyPr wrap="square">
            <a:spAutoFit/>
          </a:bodyPr>
          <a:lstStyle/>
          <a:p>
            <a:r>
              <a:rPr lang="en-US" sz="3200" baseline="30000" dirty="0">
                <a:solidFill>
                  <a:srgbClr val="272213"/>
                </a:solidFill>
                <a:latin typeface="Times New Roman" panose="02020603050405020304" pitchFamily="18" charset="0"/>
                <a:cs typeface="Times New Roman" panose="02020603050405020304" pitchFamily="18" charset="0"/>
              </a:rPr>
              <a:t>	46 </a:t>
            </a:r>
            <a:r>
              <a:rPr lang="en-US" sz="3200" dirty="0">
                <a:solidFill>
                  <a:srgbClr val="272213"/>
                </a:solidFill>
                <a:latin typeface="Times New Roman" panose="02020603050405020304" pitchFamily="18" charset="0"/>
                <a:cs typeface="Times New Roman" panose="02020603050405020304" pitchFamily="18" charset="0"/>
              </a:rPr>
              <a:t>Today the Lord will hand you over to me. I will strike you down and cut off your head! Today I will feed your dead body and the dead bodies of the entire Philistine camp to the wild birds and the wild animals. Then the whole world will know that there is a God on Israel’s side. </a:t>
            </a:r>
            <a:r>
              <a:rPr lang="en-US" sz="3200" baseline="30000" dirty="0">
                <a:solidFill>
                  <a:srgbClr val="272213"/>
                </a:solidFill>
                <a:latin typeface="Times New Roman" panose="02020603050405020304" pitchFamily="18" charset="0"/>
                <a:cs typeface="Times New Roman" panose="02020603050405020304" pitchFamily="18" charset="0"/>
              </a:rPr>
              <a:t>47 </a:t>
            </a:r>
            <a:r>
              <a:rPr lang="en-US" sz="3200" dirty="0">
                <a:solidFill>
                  <a:srgbClr val="272213"/>
                </a:solidFill>
                <a:latin typeface="Times New Roman" panose="02020603050405020304" pitchFamily="18" charset="0"/>
                <a:cs typeface="Times New Roman" panose="02020603050405020304" pitchFamily="18" charset="0"/>
              </a:rPr>
              <a:t>And all those gathered here will know that the Lord doesn’t save by means of sword and spear. The Lord owns this war, and he will hand all of you over to us.”</a:t>
            </a:r>
          </a:p>
        </p:txBody>
      </p:sp>
    </p:spTree>
    <p:extLst>
      <p:ext uri="{BB962C8B-B14F-4D97-AF65-F5344CB8AC3E}">
        <p14:creationId xmlns:p14="http://schemas.microsoft.com/office/powerpoint/2010/main" val="233789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13283" y="640739"/>
            <a:ext cx="6130717"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David 2: The Giant</a:t>
            </a:r>
            <a:endParaRPr lang="en-US" sz="6000" dirty="0">
              <a:solidFill>
                <a:srgbClr val="663300"/>
              </a:solidFill>
            </a:endParaRPr>
          </a:p>
        </p:txBody>
      </p:sp>
      <p:graphicFrame>
        <p:nvGraphicFramePr>
          <p:cNvPr id="3" name="Diagram 2"/>
          <p:cNvGraphicFramePr/>
          <p:nvPr>
            <p:extLst>
              <p:ext uri="{D42A27DB-BD31-4B8C-83A1-F6EECF244321}">
                <p14:modId xmlns:p14="http://schemas.microsoft.com/office/powerpoint/2010/main" val="907636418"/>
              </p:ext>
            </p:extLst>
          </p:nvPr>
        </p:nvGraphicFramePr>
        <p:xfrm>
          <a:off x="198521" y="1600200"/>
          <a:ext cx="8746957" cy="470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52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https://amiscripture2015.wikispaces.com/file/view/abraham%20to%20jesus%20timeline.gif/556189145/881x304/abraham%20to%20jesus%20timel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12" y="1282700"/>
            <a:ext cx="7554976" cy="429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66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457901" y="36655"/>
            <a:ext cx="3518912" cy="1597425"/>
          </a:xfrm>
          <a:prstGeom prst="rect">
            <a:avLst/>
          </a:prstGeom>
        </p:spPr>
        <p:txBody>
          <a:bodyPr wrap="none">
            <a:spAutoFit/>
          </a:bodyPr>
          <a:lstStyle/>
          <a:p>
            <a:pPr algn="ctr">
              <a:lnSpc>
                <a:spcPts val="6000"/>
              </a:lnSpc>
            </a:pPr>
            <a:r>
              <a:rPr lang="en-US" sz="4800" dirty="0">
                <a:solidFill>
                  <a:srgbClr val="663300"/>
                </a:solidFill>
                <a:latin typeface="Times New Roman" panose="02020603050405020304" pitchFamily="18" charset="0"/>
                <a:ea typeface="SimSun" panose="02010600030101010101" pitchFamily="2" charset="-122"/>
              </a:rPr>
              <a:t>2 Corinthians</a:t>
            </a:r>
          </a:p>
          <a:p>
            <a:pPr algn="ctr">
              <a:lnSpc>
                <a:spcPts val="6000"/>
              </a:lnSpc>
            </a:pPr>
            <a:r>
              <a:rPr lang="en-US" sz="4800" dirty="0">
                <a:solidFill>
                  <a:srgbClr val="663300"/>
                </a:solidFill>
                <a:latin typeface="Times New Roman" panose="02020603050405020304" pitchFamily="18" charset="0"/>
                <a:ea typeface="SimSun" panose="02010600030101010101" pitchFamily="2" charset="-122"/>
              </a:rPr>
              <a:t> 12:9-10</a:t>
            </a:r>
            <a:endParaRPr lang="en-US" sz="4800" dirty="0">
              <a:solidFill>
                <a:srgbClr val="663300"/>
              </a:solidFill>
            </a:endParaRPr>
          </a:p>
        </p:txBody>
      </p:sp>
      <p:sp>
        <p:nvSpPr>
          <p:cNvPr id="9" name="Rectangle 8"/>
          <p:cNvSpPr/>
          <p:nvPr/>
        </p:nvSpPr>
        <p:spPr>
          <a:xfrm>
            <a:off x="114479" y="1688205"/>
            <a:ext cx="8902700" cy="3539430"/>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9 </a:t>
            </a:r>
            <a:r>
              <a:rPr lang="en-US" sz="3200" dirty="0">
                <a:solidFill>
                  <a:srgbClr val="272213"/>
                </a:solidFill>
                <a:latin typeface="Times New Roman" panose="02020603050405020304" pitchFamily="18" charset="0"/>
                <a:cs typeface="Times New Roman" panose="02020603050405020304" pitchFamily="18" charset="0"/>
              </a:rPr>
              <a:t>He said to me, “My grace is enough for you, because power is made perfect in weakness.” So I’ll gladly spend my time bragging about my weaknesses so that Christ’s power can rest on me. </a:t>
            </a:r>
            <a:r>
              <a:rPr lang="en-US" sz="3200" baseline="30000" dirty="0">
                <a:solidFill>
                  <a:srgbClr val="272213"/>
                </a:solidFill>
                <a:latin typeface="Times New Roman" panose="02020603050405020304" pitchFamily="18" charset="0"/>
                <a:cs typeface="Times New Roman" panose="02020603050405020304" pitchFamily="18" charset="0"/>
              </a:rPr>
              <a:t>10 </a:t>
            </a:r>
            <a:r>
              <a:rPr lang="en-US" sz="3200" dirty="0">
                <a:solidFill>
                  <a:srgbClr val="272213"/>
                </a:solidFill>
                <a:latin typeface="Times New Roman" panose="02020603050405020304" pitchFamily="18" charset="0"/>
                <a:cs typeface="Times New Roman" panose="02020603050405020304" pitchFamily="18" charset="0"/>
              </a:rPr>
              <a:t>Therefore, I’m all right with weaknesses, insults, disasters, harassments, and stressful situations for the sake of Christ, because when I’m weak, then I’m strong.</a:t>
            </a:r>
          </a:p>
        </p:txBody>
      </p:sp>
    </p:spTree>
    <p:extLst>
      <p:ext uri="{BB962C8B-B14F-4D97-AF65-F5344CB8AC3E}">
        <p14:creationId xmlns:p14="http://schemas.microsoft.com/office/powerpoint/2010/main" val="13122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4893647"/>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48 </a:t>
            </a:r>
            <a:r>
              <a:rPr lang="en-US" sz="2800" dirty="0">
                <a:solidFill>
                  <a:srgbClr val="272213"/>
                </a:solidFill>
                <a:latin typeface="Times New Roman" panose="02020603050405020304" pitchFamily="18" charset="0"/>
                <a:cs typeface="Times New Roman" panose="02020603050405020304" pitchFamily="18" charset="0"/>
              </a:rPr>
              <a:t>The Philistine got up and moved closer to attack David, and David ran quickly to the front line to face him.</a:t>
            </a:r>
          </a:p>
          <a:p>
            <a:r>
              <a:rPr lang="en-US" sz="2800" baseline="30000" dirty="0">
                <a:solidFill>
                  <a:srgbClr val="272213"/>
                </a:solidFill>
                <a:latin typeface="Times New Roman" panose="02020603050405020304" pitchFamily="18" charset="0"/>
                <a:cs typeface="Times New Roman" panose="02020603050405020304" pitchFamily="18" charset="0"/>
              </a:rPr>
              <a:t>49 </a:t>
            </a:r>
            <a:r>
              <a:rPr lang="en-US" sz="2800" dirty="0">
                <a:solidFill>
                  <a:srgbClr val="272213"/>
                </a:solidFill>
                <a:latin typeface="Times New Roman" panose="02020603050405020304" pitchFamily="18" charset="0"/>
                <a:cs typeface="Times New Roman" panose="02020603050405020304" pitchFamily="18" charset="0"/>
              </a:rPr>
              <a:t>David put his hand in his bag and took out a stone. He slung it, and it hit the Philistine on his forehead. The stone penetrated his forehead, and he fell facedown on the ground. </a:t>
            </a:r>
            <a:r>
              <a:rPr lang="en-US" sz="2800" baseline="30000" dirty="0">
                <a:solidFill>
                  <a:srgbClr val="272213"/>
                </a:solidFill>
                <a:latin typeface="Times New Roman" panose="02020603050405020304" pitchFamily="18" charset="0"/>
                <a:cs typeface="Times New Roman" panose="02020603050405020304" pitchFamily="18" charset="0"/>
              </a:rPr>
              <a:t>50 </a:t>
            </a:r>
            <a:r>
              <a:rPr lang="en-US" sz="2800" dirty="0">
                <a:solidFill>
                  <a:srgbClr val="272213"/>
                </a:solidFill>
                <a:latin typeface="Times New Roman" panose="02020603050405020304" pitchFamily="18" charset="0"/>
                <a:cs typeface="Times New Roman" panose="02020603050405020304" pitchFamily="18" charset="0"/>
              </a:rPr>
              <a:t>And that’s how David triumphed over the Philistine with just a sling and a stone, striking the Philistine down and killing him—and David didn’t even have a sword! </a:t>
            </a:r>
            <a:r>
              <a:rPr lang="en-US" sz="2800" baseline="30000" dirty="0">
                <a:solidFill>
                  <a:srgbClr val="272213"/>
                </a:solidFill>
                <a:latin typeface="Times New Roman" panose="02020603050405020304" pitchFamily="18" charset="0"/>
                <a:cs typeface="Times New Roman" panose="02020603050405020304" pitchFamily="18" charset="0"/>
              </a:rPr>
              <a:t>51 </a:t>
            </a:r>
            <a:r>
              <a:rPr lang="en-US" sz="2800" dirty="0">
                <a:solidFill>
                  <a:srgbClr val="272213"/>
                </a:solidFill>
                <a:latin typeface="Times New Roman" panose="02020603050405020304" pitchFamily="18" charset="0"/>
                <a:cs typeface="Times New Roman" panose="02020603050405020304" pitchFamily="18" charset="0"/>
              </a:rPr>
              <a:t>Then David ran and stood over the Philistine. He grabbed the Philistine’s sword, drew it from its sheath, and finished him off. Then David cut off the Philistine’s head with the sword.</a:t>
            </a:r>
          </a:p>
        </p:txBody>
      </p:sp>
    </p:spTree>
    <p:extLst>
      <p:ext uri="{BB962C8B-B14F-4D97-AF65-F5344CB8AC3E}">
        <p14:creationId xmlns:p14="http://schemas.microsoft.com/office/powerpoint/2010/main" val="224322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13283" y="640739"/>
            <a:ext cx="6130717"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David 2: The Giant</a:t>
            </a:r>
            <a:endParaRPr lang="en-US" sz="6000" dirty="0">
              <a:solidFill>
                <a:srgbClr val="663300"/>
              </a:solidFill>
            </a:endParaRPr>
          </a:p>
        </p:txBody>
      </p:sp>
      <p:graphicFrame>
        <p:nvGraphicFramePr>
          <p:cNvPr id="3" name="Diagram 2"/>
          <p:cNvGraphicFramePr/>
          <p:nvPr>
            <p:extLst>
              <p:ext uri="{D42A27DB-BD31-4B8C-83A1-F6EECF244321}">
                <p14:modId xmlns:p14="http://schemas.microsoft.com/office/powerpoint/2010/main" val="4237175689"/>
              </p:ext>
            </p:extLst>
          </p:nvPr>
        </p:nvGraphicFramePr>
        <p:xfrm>
          <a:off x="198521" y="1600200"/>
          <a:ext cx="8746957" cy="470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27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http://static5.comicvine.com/uploads/original/5/58953/2865107-13600161918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91" y="1141053"/>
            <a:ext cx="8608817" cy="484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stretch>
            <a:fillRect/>
          </a:stretch>
        </p:blipFill>
        <p:spPr>
          <a:xfrm>
            <a:off x="400050" y="1338662"/>
            <a:ext cx="8343900" cy="469582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00050" y="236063"/>
            <a:ext cx="8343897" cy="954107"/>
          </a:xfrm>
          <a:prstGeom prst="rect">
            <a:avLst/>
          </a:prstGeom>
        </p:spPr>
        <p:txBody>
          <a:bodyPr wrap="square">
            <a:spAutoFit/>
          </a:bodyPr>
          <a:lstStyle/>
          <a:p>
            <a:pPr algn="ctr"/>
            <a:r>
              <a:rPr lang="en-US" sz="2800" dirty="0">
                <a:solidFill>
                  <a:srgbClr val="272213"/>
                </a:solidFill>
              </a:rPr>
              <a:t>http://www.foxnews.com/science/2016/07/11/big-discovery-could-reveal-true-story-philistines.html</a:t>
            </a:r>
          </a:p>
        </p:txBody>
      </p:sp>
    </p:spTree>
    <p:extLst>
      <p:ext uri="{BB962C8B-B14F-4D97-AF65-F5344CB8AC3E}">
        <p14:creationId xmlns:p14="http://schemas.microsoft.com/office/powerpoint/2010/main" val="83058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s-media-cache-ak0.pinimg.com/236x/d0/f5/02/d0f50209e3183dbc722aece207e837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683" y="157512"/>
            <a:ext cx="3862633" cy="6448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4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5016758"/>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1 </a:t>
            </a:r>
            <a:r>
              <a:rPr lang="en-US" sz="3200" dirty="0">
                <a:solidFill>
                  <a:srgbClr val="272213"/>
                </a:solidFill>
                <a:latin typeface="Times New Roman" panose="02020603050405020304" pitchFamily="18" charset="0"/>
                <a:cs typeface="Times New Roman" panose="02020603050405020304" pitchFamily="18" charset="0"/>
              </a:rPr>
              <a:t>The Philistines assembled their troops for war at </a:t>
            </a:r>
            <a:r>
              <a:rPr lang="en-US" sz="3200" dirty="0" err="1">
                <a:solidFill>
                  <a:srgbClr val="272213"/>
                </a:solidFill>
                <a:latin typeface="Times New Roman" panose="02020603050405020304" pitchFamily="18" charset="0"/>
                <a:cs typeface="Times New Roman" panose="02020603050405020304" pitchFamily="18" charset="0"/>
              </a:rPr>
              <a:t>Socoh</a:t>
            </a:r>
            <a:r>
              <a:rPr lang="en-US" sz="3200" dirty="0">
                <a:solidFill>
                  <a:srgbClr val="272213"/>
                </a:solidFill>
                <a:latin typeface="Times New Roman" panose="02020603050405020304" pitchFamily="18" charset="0"/>
                <a:cs typeface="Times New Roman" panose="02020603050405020304" pitchFamily="18" charset="0"/>
              </a:rPr>
              <a:t> of Judah. They camped between </a:t>
            </a:r>
            <a:r>
              <a:rPr lang="en-US" sz="3200" dirty="0" err="1">
                <a:solidFill>
                  <a:srgbClr val="272213"/>
                </a:solidFill>
                <a:latin typeface="Times New Roman" panose="02020603050405020304" pitchFamily="18" charset="0"/>
                <a:cs typeface="Times New Roman" panose="02020603050405020304" pitchFamily="18" charset="0"/>
              </a:rPr>
              <a:t>Socoh</a:t>
            </a:r>
            <a:r>
              <a:rPr lang="en-US" sz="3200" dirty="0">
                <a:solidFill>
                  <a:srgbClr val="272213"/>
                </a:solidFill>
                <a:latin typeface="Times New Roman" panose="02020603050405020304" pitchFamily="18" charset="0"/>
                <a:cs typeface="Times New Roman" panose="02020603050405020304" pitchFamily="18" charset="0"/>
              </a:rPr>
              <a:t> and </a:t>
            </a:r>
            <a:r>
              <a:rPr lang="en-US" sz="3200" dirty="0" err="1">
                <a:solidFill>
                  <a:srgbClr val="272213"/>
                </a:solidFill>
                <a:latin typeface="Times New Roman" panose="02020603050405020304" pitchFamily="18" charset="0"/>
                <a:cs typeface="Times New Roman" panose="02020603050405020304" pitchFamily="18" charset="0"/>
              </a:rPr>
              <a:t>Azekah</a:t>
            </a:r>
            <a:r>
              <a:rPr lang="en-US" sz="3200" dirty="0">
                <a:solidFill>
                  <a:srgbClr val="272213"/>
                </a:solidFill>
                <a:latin typeface="Times New Roman" panose="02020603050405020304" pitchFamily="18" charset="0"/>
                <a:cs typeface="Times New Roman" panose="02020603050405020304" pitchFamily="18" charset="0"/>
              </a:rPr>
              <a:t> at </a:t>
            </a:r>
            <a:r>
              <a:rPr lang="en-US" sz="3200" dirty="0" err="1">
                <a:solidFill>
                  <a:srgbClr val="272213"/>
                </a:solidFill>
                <a:latin typeface="Times New Roman" panose="02020603050405020304" pitchFamily="18" charset="0"/>
                <a:cs typeface="Times New Roman" panose="02020603050405020304" pitchFamily="18" charset="0"/>
              </a:rPr>
              <a:t>Ephes</a:t>
            </a:r>
            <a:r>
              <a:rPr lang="en-US" sz="3200" dirty="0">
                <a:solidFill>
                  <a:srgbClr val="272213"/>
                </a:solidFill>
                <a:latin typeface="Times New Roman" panose="02020603050405020304" pitchFamily="18" charset="0"/>
                <a:cs typeface="Times New Roman" panose="02020603050405020304" pitchFamily="18" charset="0"/>
              </a:rPr>
              <a:t> </a:t>
            </a:r>
            <a:r>
              <a:rPr lang="en-US" sz="3200" dirty="0" err="1">
                <a:solidFill>
                  <a:srgbClr val="272213"/>
                </a:solidFill>
                <a:latin typeface="Times New Roman" panose="02020603050405020304" pitchFamily="18" charset="0"/>
                <a:cs typeface="Times New Roman" panose="02020603050405020304" pitchFamily="18" charset="0"/>
              </a:rPr>
              <a:t>dammim</a:t>
            </a:r>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2 </a:t>
            </a:r>
            <a:r>
              <a:rPr lang="en-US" sz="3200" dirty="0">
                <a:solidFill>
                  <a:srgbClr val="272213"/>
                </a:solidFill>
                <a:latin typeface="Times New Roman" panose="02020603050405020304" pitchFamily="18" charset="0"/>
                <a:cs typeface="Times New Roman" panose="02020603050405020304" pitchFamily="18" charset="0"/>
              </a:rPr>
              <a:t>Saul and the Israelite army assembled and camped in the </a:t>
            </a:r>
            <a:r>
              <a:rPr lang="en-US" sz="3200" dirty="0" err="1">
                <a:solidFill>
                  <a:srgbClr val="272213"/>
                </a:solidFill>
                <a:latin typeface="Times New Roman" panose="02020603050405020304" pitchFamily="18" charset="0"/>
                <a:cs typeface="Times New Roman" panose="02020603050405020304" pitchFamily="18" charset="0"/>
              </a:rPr>
              <a:t>Elah</a:t>
            </a:r>
            <a:r>
              <a:rPr lang="en-US" sz="3200" dirty="0">
                <a:solidFill>
                  <a:srgbClr val="272213"/>
                </a:solidFill>
                <a:latin typeface="Times New Roman" panose="02020603050405020304" pitchFamily="18" charset="0"/>
                <a:cs typeface="Times New Roman" panose="02020603050405020304" pitchFamily="18" charset="0"/>
              </a:rPr>
              <a:t> Valley, where they got organized to fight the Philistines. </a:t>
            </a:r>
            <a:r>
              <a:rPr lang="en-US" sz="3200" baseline="30000" dirty="0">
                <a:solidFill>
                  <a:srgbClr val="272213"/>
                </a:solidFill>
                <a:latin typeface="Times New Roman" panose="02020603050405020304" pitchFamily="18" charset="0"/>
                <a:cs typeface="Times New Roman" panose="02020603050405020304" pitchFamily="18" charset="0"/>
              </a:rPr>
              <a:t>3 </a:t>
            </a:r>
            <a:r>
              <a:rPr lang="en-US" sz="3200" dirty="0">
                <a:solidFill>
                  <a:srgbClr val="272213"/>
                </a:solidFill>
                <a:latin typeface="Times New Roman" panose="02020603050405020304" pitchFamily="18" charset="0"/>
                <a:cs typeface="Times New Roman" panose="02020603050405020304" pitchFamily="18" charset="0"/>
              </a:rPr>
              <a:t>The Philistines took positions on one hill while Israel took positions on the opposite hill. There was a valley between them. </a:t>
            </a:r>
            <a:r>
              <a:rPr lang="en-US" sz="3200" baseline="30000" dirty="0">
                <a:solidFill>
                  <a:srgbClr val="272213"/>
                </a:solidFill>
                <a:latin typeface="Times New Roman" panose="02020603050405020304" pitchFamily="18" charset="0"/>
                <a:cs typeface="Times New Roman" panose="02020603050405020304" pitchFamily="18" charset="0"/>
              </a:rPr>
              <a:t>4 </a:t>
            </a:r>
            <a:r>
              <a:rPr lang="en-US" sz="3200" dirty="0">
                <a:solidFill>
                  <a:srgbClr val="272213"/>
                </a:solidFill>
                <a:latin typeface="Times New Roman" panose="02020603050405020304" pitchFamily="18" charset="0"/>
                <a:cs typeface="Times New Roman" panose="02020603050405020304" pitchFamily="18" charset="0"/>
              </a:rPr>
              <a:t>A champion named Goliath from Gath came out from the Philistine camp. He was more than nine feet tall.</a:t>
            </a:r>
          </a:p>
        </p:txBody>
      </p:sp>
    </p:spTree>
    <p:extLst>
      <p:ext uri="{BB962C8B-B14F-4D97-AF65-F5344CB8AC3E}">
        <p14:creationId xmlns:p14="http://schemas.microsoft.com/office/powerpoint/2010/main" val="170971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upload.wikimedia.org/wikipedia/commons/thumb/f/f5/Andre_in_the_late_%2780s.jpg/800px-Andre_in_the_late_%2780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0" y="156596"/>
            <a:ext cx="4984124" cy="6522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2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598052"/>
            <a:ext cx="8902700" cy="5324535"/>
          </a:xfrm>
          <a:prstGeom prst="rect">
            <a:avLst/>
          </a:prstGeom>
        </p:spPr>
        <p:txBody>
          <a:bodyPr wrap="square">
            <a:spAutoFit/>
          </a:bodyPr>
          <a:lstStyle/>
          <a:p>
            <a:pPr>
              <a:lnSpc>
                <a:spcPts val="3400"/>
              </a:lnSpc>
            </a:pPr>
            <a:r>
              <a:rPr lang="en-US" sz="3200" baseline="30000" dirty="0">
                <a:solidFill>
                  <a:srgbClr val="272213"/>
                </a:solidFill>
                <a:latin typeface="Times New Roman" panose="02020603050405020304" pitchFamily="18" charset="0"/>
                <a:cs typeface="Times New Roman" panose="02020603050405020304" pitchFamily="18" charset="0"/>
              </a:rPr>
              <a:t>	8 </a:t>
            </a:r>
            <a:r>
              <a:rPr lang="en-US" sz="3200" dirty="0">
                <a:solidFill>
                  <a:srgbClr val="272213"/>
                </a:solidFill>
                <a:latin typeface="Times New Roman" panose="02020603050405020304" pitchFamily="18" charset="0"/>
                <a:cs typeface="Times New Roman" panose="02020603050405020304" pitchFamily="18" charset="0"/>
              </a:rPr>
              <a:t>Goliath stopped and shouted to the Israelite troops, “Why have you come and taken up battle formations? I am the Philistine champion, and you are Saul’s servants. Isn’t that right? Select one of your men, and let him come down against me. </a:t>
            </a:r>
            <a:r>
              <a:rPr lang="en-US" sz="3200" baseline="30000" dirty="0">
                <a:solidFill>
                  <a:srgbClr val="272213"/>
                </a:solidFill>
                <a:latin typeface="Times New Roman" panose="02020603050405020304" pitchFamily="18" charset="0"/>
                <a:cs typeface="Times New Roman" panose="02020603050405020304" pitchFamily="18" charset="0"/>
              </a:rPr>
              <a:t>9 </a:t>
            </a:r>
            <a:r>
              <a:rPr lang="en-US" sz="3200" dirty="0">
                <a:solidFill>
                  <a:srgbClr val="272213"/>
                </a:solidFill>
                <a:latin typeface="Times New Roman" panose="02020603050405020304" pitchFamily="18" charset="0"/>
                <a:cs typeface="Times New Roman" panose="02020603050405020304" pitchFamily="18" charset="0"/>
              </a:rPr>
              <a:t>If he is able to fight me and kill me, then we will become your slaves, but if I overcome him and kill him, then you will become our slaves and you will serve us. </a:t>
            </a:r>
          </a:p>
          <a:p>
            <a:pPr>
              <a:lnSpc>
                <a:spcPts val="3400"/>
              </a:lnSpc>
            </a:pPr>
            <a:r>
              <a:rPr lang="en-US" sz="3200" baseline="30000" dirty="0">
                <a:solidFill>
                  <a:srgbClr val="272213"/>
                </a:solidFill>
                <a:latin typeface="Times New Roman" panose="02020603050405020304" pitchFamily="18" charset="0"/>
                <a:cs typeface="Times New Roman" panose="02020603050405020304" pitchFamily="18" charset="0"/>
              </a:rPr>
              <a:t>10 </a:t>
            </a:r>
            <a:r>
              <a:rPr lang="en-US" sz="3200" dirty="0">
                <a:solidFill>
                  <a:srgbClr val="272213"/>
                </a:solidFill>
                <a:latin typeface="Times New Roman" panose="02020603050405020304" pitchFamily="18" charset="0"/>
                <a:cs typeface="Times New Roman" panose="02020603050405020304" pitchFamily="18" charset="0"/>
              </a:rPr>
              <a:t>I insult Israel’s troops today!” The Philistine continued, “Give me an opponent, and we’ll fight!” </a:t>
            </a:r>
            <a:r>
              <a:rPr lang="en-US" sz="3200" baseline="30000" dirty="0">
                <a:solidFill>
                  <a:srgbClr val="272213"/>
                </a:solidFill>
                <a:latin typeface="Times New Roman" panose="02020603050405020304" pitchFamily="18" charset="0"/>
                <a:cs typeface="Times New Roman" panose="02020603050405020304" pitchFamily="18" charset="0"/>
              </a:rPr>
              <a:t>11 </a:t>
            </a:r>
            <a:r>
              <a:rPr lang="en-US" sz="3200" dirty="0">
                <a:solidFill>
                  <a:srgbClr val="272213"/>
                </a:solidFill>
                <a:latin typeface="Times New Roman" panose="02020603050405020304" pitchFamily="18" charset="0"/>
                <a:cs typeface="Times New Roman" panose="02020603050405020304" pitchFamily="18" charset="0"/>
              </a:rPr>
              <a:t>When Saul and all Israel heard what the Philistine said, they were distressed and terrified.</a:t>
            </a:r>
          </a:p>
        </p:txBody>
      </p:sp>
    </p:spTree>
    <p:extLst>
      <p:ext uri="{BB962C8B-B14F-4D97-AF65-F5344CB8AC3E}">
        <p14:creationId xmlns:p14="http://schemas.microsoft.com/office/powerpoint/2010/main" val="25877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272213"/>
                </a:solidFill>
                <a:latin typeface="Tempus Sans ITC" panose="04020404030D07020202" pitchFamily="82" charset="0"/>
              </a:rPr>
              <a:t>The Giant</a:t>
            </a:r>
            <a:endParaRPr lang="en-US" sz="2800" b="1" dirty="0">
              <a:solidFill>
                <a:srgbClr val="272213"/>
              </a:solidFill>
              <a:latin typeface="Tempus Sans ITC" panose="04020404030D07020202" pitchFamily="82" charset="0"/>
            </a:endParaRPr>
          </a:p>
        </p:txBody>
      </p:sp>
      <p:sp>
        <p:nvSpPr>
          <p:cNvPr id="2" name="TextBox 1"/>
          <p:cNvSpPr txBox="1"/>
          <p:nvPr/>
        </p:nvSpPr>
        <p:spPr>
          <a:xfrm>
            <a:off x="95876" y="5520018"/>
            <a:ext cx="8952248" cy="707886"/>
          </a:xfrm>
          <a:prstGeom prst="rect">
            <a:avLst/>
          </a:prstGeom>
          <a:noFill/>
        </p:spPr>
        <p:txBody>
          <a:bodyPr wrap="square" rtlCol="0">
            <a:spAutoFit/>
          </a:bodyPr>
          <a:lstStyle/>
          <a:p>
            <a:pPr algn="ctr"/>
            <a:r>
              <a:rPr lang="en-US" sz="4000" dirty="0">
                <a:solidFill>
                  <a:srgbClr val="272213"/>
                </a:solidFill>
                <a:latin typeface="Times New Roman" panose="02020603050405020304" pitchFamily="18" charset="0"/>
                <a:cs typeface="Times New Roman" panose="02020603050405020304" pitchFamily="18" charset="0"/>
              </a:rPr>
              <a:t>Giants loom (unexpectedly?) in your life</a:t>
            </a:r>
          </a:p>
        </p:txBody>
      </p:sp>
    </p:spTree>
    <p:extLst>
      <p:ext uri="{BB962C8B-B14F-4D97-AF65-F5344CB8AC3E}">
        <p14:creationId xmlns:p14="http://schemas.microsoft.com/office/powerpoint/2010/main" val="162353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17</a:t>
            </a:r>
            <a:endParaRPr lang="en-US" sz="6000" dirty="0">
              <a:solidFill>
                <a:srgbClr val="663300"/>
              </a:solidFill>
            </a:endParaRPr>
          </a:p>
        </p:txBody>
      </p:sp>
      <p:sp>
        <p:nvSpPr>
          <p:cNvPr id="9" name="Rectangle 8"/>
          <p:cNvSpPr/>
          <p:nvPr/>
        </p:nvSpPr>
        <p:spPr>
          <a:xfrm>
            <a:off x="114479" y="1688205"/>
            <a:ext cx="8902700" cy="5016758"/>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12 </a:t>
            </a:r>
            <a:r>
              <a:rPr lang="en-US" sz="3200" dirty="0">
                <a:solidFill>
                  <a:srgbClr val="272213"/>
                </a:solidFill>
                <a:latin typeface="Times New Roman" panose="02020603050405020304" pitchFamily="18" charset="0"/>
                <a:cs typeface="Times New Roman" panose="02020603050405020304" pitchFamily="18" charset="0"/>
              </a:rPr>
              <a:t>Now David ... </a:t>
            </a:r>
            <a:r>
              <a:rPr lang="en-US" sz="3200" baseline="30000" dirty="0">
                <a:solidFill>
                  <a:srgbClr val="272213"/>
                </a:solidFill>
                <a:latin typeface="Times New Roman" panose="02020603050405020304" pitchFamily="18" charset="0"/>
                <a:cs typeface="Times New Roman" panose="02020603050405020304" pitchFamily="18" charset="0"/>
              </a:rPr>
              <a:t>15 </a:t>
            </a:r>
            <a:r>
              <a:rPr lang="en-US" sz="3200" dirty="0">
                <a:solidFill>
                  <a:srgbClr val="272213"/>
                </a:solidFill>
                <a:latin typeface="Times New Roman" panose="02020603050405020304" pitchFamily="18" charset="0"/>
                <a:cs typeface="Times New Roman" panose="02020603050405020304" pitchFamily="18" charset="0"/>
              </a:rPr>
              <a:t>went back and forth from Saul’s side to shepherd his father’s flock in Bethlehem.</a:t>
            </a:r>
          </a:p>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16 </a:t>
            </a:r>
            <a:r>
              <a:rPr lang="en-US" sz="3200" dirty="0">
                <a:solidFill>
                  <a:srgbClr val="272213"/>
                </a:solidFill>
                <a:latin typeface="Times New Roman" panose="02020603050405020304" pitchFamily="18" charset="0"/>
                <a:cs typeface="Times New Roman" panose="02020603050405020304" pitchFamily="18" charset="0"/>
              </a:rPr>
              <a:t>For forty days straight the Philistine came out and took his stand, both morning and evening. </a:t>
            </a:r>
          </a:p>
          <a:p>
            <a:r>
              <a:rPr lang="en-US" sz="3200" baseline="30000" dirty="0">
                <a:solidFill>
                  <a:srgbClr val="272213"/>
                </a:solidFill>
                <a:latin typeface="Times New Roman" panose="02020603050405020304" pitchFamily="18" charset="0"/>
                <a:cs typeface="Times New Roman" panose="02020603050405020304" pitchFamily="18" charset="0"/>
              </a:rPr>
              <a:t>17 </a:t>
            </a:r>
            <a:r>
              <a:rPr lang="en-US" sz="3200" dirty="0">
                <a:solidFill>
                  <a:srgbClr val="272213"/>
                </a:solidFill>
                <a:latin typeface="Times New Roman" panose="02020603050405020304" pitchFamily="18" charset="0"/>
                <a:cs typeface="Times New Roman" panose="02020603050405020304" pitchFamily="18" charset="0"/>
              </a:rPr>
              <a:t>Jesse said to his son David, “...Find out how your [three oldest] brothers are doing and bring back some sign that they are okay. </a:t>
            </a:r>
            <a:r>
              <a:rPr lang="en-US" sz="3200" baseline="30000" dirty="0">
                <a:solidFill>
                  <a:srgbClr val="272213"/>
                </a:solidFill>
                <a:latin typeface="Times New Roman" panose="02020603050405020304" pitchFamily="18" charset="0"/>
                <a:cs typeface="Times New Roman" panose="02020603050405020304" pitchFamily="18" charset="0"/>
              </a:rPr>
              <a:t>19 </a:t>
            </a:r>
            <a:r>
              <a:rPr lang="en-US" sz="3200" dirty="0">
                <a:solidFill>
                  <a:srgbClr val="272213"/>
                </a:solidFill>
                <a:latin typeface="Times New Roman" panose="02020603050405020304" pitchFamily="18" charset="0"/>
                <a:cs typeface="Times New Roman" panose="02020603050405020304" pitchFamily="18" charset="0"/>
              </a:rPr>
              <a:t>They are with Saul and all the Israelite troops fighting the Philistines in the </a:t>
            </a:r>
            <a:r>
              <a:rPr lang="en-US" sz="3200" dirty="0" err="1">
                <a:solidFill>
                  <a:srgbClr val="272213"/>
                </a:solidFill>
                <a:latin typeface="Times New Roman" panose="02020603050405020304" pitchFamily="18" charset="0"/>
                <a:cs typeface="Times New Roman" panose="02020603050405020304" pitchFamily="18" charset="0"/>
              </a:rPr>
              <a:t>Elah</a:t>
            </a:r>
            <a:r>
              <a:rPr lang="en-US" sz="3200" dirty="0">
                <a:solidFill>
                  <a:srgbClr val="272213"/>
                </a:solidFill>
                <a:latin typeface="Times New Roman" panose="02020603050405020304" pitchFamily="18" charset="0"/>
                <a:cs typeface="Times New Roman" panose="02020603050405020304" pitchFamily="18" charset="0"/>
              </a:rPr>
              <a:t> Valley.”</a:t>
            </a:r>
          </a:p>
        </p:txBody>
      </p:sp>
    </p:spTree>
    <p:extLst>
      <p:ext uri="{BB962C8B-B14F-4D97-AF65-F5344CB8AC3E}">
        <p14:creationId xmlns:p14="http://schemas.microsoft.com/office/powerpoint/2010/main" val="156707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259</Words>
  <Application>Microsoft Office PowerPoint</Application>
  <PresentationFormat>On-screen Show (4:3)</PresentationFormat>
  <Paragraphs>63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38</cp:revision>
  <dcterms:created xsi:type="dcterms:W3CDTF">2016-06-13T16:58:49Z</dcterms:created>
  <dcterms:modified xsi:type="dcterms:W3CDTF">2016-07-18T16:05:19Z</dcterms:modified>
</cp:coreProperties>
</file>