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56" r:id="rId5"/>
    <p:sldId id="264" r:id="rId6"/>
    <p:sldId id="265" r:id="rId7"/>
    <p:sldId id="262" r:id="rId8"/>
    <p:sldId id="268" r:id="rId9"/>
    <p:sldId id="269" r:id="rId10"/>
    <p:sldId id="270" r:id="rId11"/>
    <p:sldId id="272" r:id="rId12"/>
    <p:sldId id="266" r:id="rId13"/>
    <p:sldId id="275" r:id="rId14"/>
    <p:sldId id="277" r:id="rId15"/>
    <p:sldId id="278" r:id="rId16"/>
    <p:sldId id="274" r:id="rId17"/>
    <p:sldId id="273"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CC9900"/>
    <a:srgbClr val="272213"/>
    <a:srgbClr val="BBA466"/>
    <a:srgbClr val="FAB900"/>
    <a:srgbClr val="FDD178"/>
    <a:srgbClr val="DEB460"/>
    <a:srgbClr val="281F14"/>
    <a:srgbClr val="4C1412"/>
    <a:srgbClr val="9833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90" d="100"/>
          <a:sy n="90" d="100"/>
        </p:scale>
        <p:origin x="102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ABEF1B-AB3B-4B54-B770-6308ABED275D}" type="doc">
      <dgm:prSet loTypeId="urn:microsoft.com/office/officeart/2005/8/layout/venn1" loCatId="relationship" qsTypeId="urn:microsoft.com/office/officeart/2005/8/quickstyle/3d1" qsCatId="3D" csTypeId="urn:microsoft.com/office/officeart/2005/8/colors/accent4_2" csCatId="accent4" phldr="1"/>
      <dgm:spPr/>
    </dgm:pt>
    <dgm:pt modelId="{F5A04ADB-25DA-47D7-BBD9-7FA7D32F0409}">
      <dgm:prSet phldrT="[Text]"/>
      <dgm:spPr>
        <a:solidFill>
          <a:srgbClr val="663300">
            <a:alpha val="84000"/>
          </a:srgbClr>
        </a:solidFill>
      </dgm:spPr>
      <dgm:t>
        <a:bodyPr/>
        <a:lstStyle/>
        <a:p>
          <a:r>
            <a:rPr lang="en-US" b="1" dirty="0">
              <a:solidFill>
                <a:schemeClr val="bg1"/>
              </a:solidFill>
              <a:latin typeface="Times New Roman" panose="02020603050405020304" pitchFamily="18" charset="0"/>
              <a:cs typeface="Times New Roman" panose="02020603050405020304" pitchFamily="18" charset="0"/>
            </a:rPr>
            <a:t>God sees the heart</a:t>
          </a:r>
        </a:p>
      </dgm:t>
    </dgm:pt>
    <dgm:pt modelId="{EA80DCF8-055D-4D2B-B786-E15E56B0772B}" type="parTrans" cxnId="{315E4F7B-06E1-4FCD-97EB-040451F3F699}">
      <dgm:prSet/>
      <dgm:spPr/>
      <dgm:t>
        <a:bodyPr/>
        <a:lstStyle/>
        <a:p>
          <a:endParaRPr lang="en-US"/>
        </a:p>
      </dgm:t>
    </dgm:pt>
    <dgm:pt modelId="{2A8D981E-32D5-40D5-9CE1-7F8BA756328A}" type="sibTrans" cxnId="{315E4F7B-06E1-4FCD-97EB-040451F3F699}">
      <dgm:prSet/>
      <dgm:spPr/>
      <dgm:t>
        <a:bodyPr/>
        <a:lstStyle/>
        <a:p>
          <a:endParaRPr lang="en-US"/>
        </a:p>
      </dgm:t>
    </dgm:pt>
    <dgm:pt modelId="{89A13FDE-480A-49CA-B1DA-C4ECFAF0E7A0}">
      <dgm:prSet/>
      <dgm:spPr>
        <a:solidFill>
          <a:srgbClr val="663300">
            <a:alpha val="84000"/>
          </a:srgbClr>
        </a:solidFill>
      </dgm:spPr>
      <dgm:t>
        <a:bodyPr/>
        <a:lstStyle/>
        <a:p>
          <a:r>
            <a:rPr lang="en-US" b="1" dirty="0">
              <a:solidFill>
                <a:schemeClr val="bg1"/>
              </a:solidFill>
              <a:latin typeface="Times New Roman" panose="02020603050405020304" pitchFamily="18" charset="0"/>
              <a:cs typeface="Times New Roman" panose="02020603050405020304" pitchFamily="18" charset="0"/>
            </a:rPr>
            <a:t> </a:t>
          </a:r>
        </a:p>
      </dgm:t>
    </dgm:pt>
    <dgm:pt modelId="{E5BFA048-C1B3-42E2-9D6B-35424E64CFE6}" type="parTrans" cxnId="{D6AFCC1F-7092-4927-A7FE-2D94857A1A9C}">
      <dgm:prSet/>
      <dgm:spPr/>
      <dgm:t>
        <a:bodyPr/>
        <a:lstStyle/>
        <a:p>
          <a:endParaRPr lang="en-US"/>
        </a:p>
      </dgm:t>
    </dgm:pt>
    <dgm:pt modelId="{D45880DA-D219-4BD1-8F5D-593AA9685655}" type="sibTrans" cxnId="{D6AFCC1F-7092-4927-A7FE-2D94857A1A9C}">
      <dgm:prSet/>
      <dgm:spPr/>
      <dgm:t>
        <a:bodyPr/>
        <a:lstStyle/>
        <a:p>
          <a:endParaRPr lang="en-US"/>
        </a:p>
      </dgm:t>
    </dgm:pt>
    <dgm:pt modelId="{29E5F10B-9A67-4C04-8E41-1A2721AA66AC}">
      <dgm:prSet/>
      <dgm:spPr>
        <a:solidFill>
          <a:srgbClr val="663300">
            <a:alpha val="84000"/>
          </a:srgbClr>
        </a:solidFill>
      </dgm:spPr>
      <dgm:t>
        <a:bodyPr/>
        <a:lstStyle/>
        <a:p>
          <a:r>
            <a:rPr lang="en-US" b="1" dirty="0">
              <a:solidFill>
                <a:schemeClr val="bg1"/>
              </a:solidFill>
              <a:latin typeface="Times New Roman" panose="02020603050405020304" pitchFamily="18" charset="0"/>
              <a:cs typeface="Times New Roman" panose="02020603050405020304" pitchFamily="18" charset="0"/>
            </a:rPr>
            <a:t> </a:t>
          </a:r>
        </a:p>
      </dgm:t>
    </dgm:pt>
    <dgm:pt modelId="{E8BB8FA0-73BC-4B7B-B0A5-AF374CB84D3F}" type="parTrans" cxnId="{0F410175-ACD6-4082-B2D9-BEF99597A0A8}">
      <dgm:prSet/>
      <dgm:spPr/>
      <dgm:t>
        <a:bodyPr/>
        <a:lstStyle/>
        <a:p>
          <a:endParaRPr lang="en-US"/>
        </a:p>
      </dgm:t>
    </dgm:pt>
    <dgm:pt modelId="{45BE473B-1CF8-4062-83E6-9EAE04CFA218}" type="sibTrans" cxnId="{0F410175-ACD6-4082-B2D9-BEF99597A0A8}">
      <dgm:prSet/>
      <dgm:spPr/>
      <dgm:t>
        <a:bodyPr/>
        <a:lstStyle/>
        <a:p>
          <a:endParaRPr lang="en-US"/>
        </a:p>
      </dgm:t>
    </dgm:pt>
    <dgm:pt modelId="{9455DC1F-05F9-427A-B268-3B599BA85148}" type="pres">
      <dgm:prSet presAssocID="{33ABEF1B-AB3B-4B54-B770-6308ABED275D}" presName="compositeShape" presStyleCnt="0">
        <dgm:presLayoutVars>
          <dgm:chMax val="7"/>
          <dgm:dir/>
          <dgm:resizeHandles val="exact"/>
        </dgm:presLayoutVars>
      </dgm:prSet>
      <dgm:spPr/>
    </dgm:pt>
    <dgm:pt modelId="{DBC2D3F7-ACEB-4674-A17F-89A7E7DFBE4E}" type="pres">
      <dgm:prSet presAssocID="{F5A04ADB-25DA-47D7-BBD9-7FA7D32F0409}" presName="circ1" presStyleLbl="vennNode1" presStyleIdx="0" presStyleCnt="3"/>
      <dgm:spPr/>
    </dgm:pt>
    <dgm:pt modelId="{E5A33FFB-37FB-4D6D-9DF2-CDFD700EF8AF}" type="pres">
      <dgm:prSet presAssocID="{F5A04ADB-25DA-47D7-BBD9-7FA7D32F0409}" presName="circ1Tx" presStyleLbl="revTx" presStyleIdx="0" presStyleCnt="0">
        <dgm:presLayoutVars>
          <dgm:chMax val="0"/>
          <dgm:chPref val="0"/>
          <dgm:bulletEnabled val="1"/>
        </dgm:presLayoutVars>
      </dgm:prSet>
      <dgm:spPr/>
    </dgm:pt>
    <dgm:pt modelId="{BC727335-CCC9-4746-80F9-7C71D683D717}" type="pres">
      <dgm:prSet presAssocID="{89A13FDE-480A-49CA-B1DA-C4ECFAF0E7A0}" presName="circ2" presStyleLbl="vennNode1" presStyleIdx="1" presStyleCnt="3"/>
      <dgm:spPr/>
    </dgm:pt>
    <dgm:pt modelId="{A725A811-CA07-4A13-BAC0-84B28178FE26}" type="pres">
      <dgm:prSet presAssocID="{89A13FDE-480A-49CA-B1DA-C4ECFAF0E7A0}" presName="circ2Tx" presStyleLbl="revTx" presStyleIdx="0" presStyleCnt="0">
        <dgm:presLayoutVars>
          <dgm:chMax val="0"/>
          <dgm:chPref val="0"/>
          <dgm:bulletEnabled val="1"/>
        </dgm:presLayoutVars>
      </dgm:prSet>
      <dgm:spPr/>
    </dgm:pt>
    <dgm:pt modelId="{2466C54E-356C-43F4-870D-3C314650C711}" type="pres">
      <dgm:prSet presAssocID="{29E5F10B-9A67-4C04-8E41-1A2721AA66AC}" presName="circ3" presStyleLbl="vennNode1" presStyleIdx="2" presStyleCnt="3"/>
      <dgm:spPr/>
    </dgm:pt>
    <dgm:pt modelId="{852B7CC0-EEA8-4FFD-98CE-76E347356930}" type="pres">
      <dgm:prSet presAssocID="{29E5F10B-9A67-4C04-8E41-1A2721AA66AC}" presName="circ3Tx" presStyleLbl="revTx" presStyleIdx="0" presStyleCnt="0">
        <dgm:presLayoutVars>
          <dgm:chMax val="0"/>
          <dgm:chPref val="0"/>
          <dgm:bulletEnabled val="1"/>
        </dgm:presLayoutVars>
      </dgm:prSet>
      <dgm:spPr/>
    </dgm:pt>
  </dgm:ptLst>
  <dgm:cxnLst>
    <dgm:cxn modelId="{ABB93965-02AB-4D24-99A3-334FC2A800FD}" type="presOf" srcId="{89A13FDE-480A-49CA-B1DA-C4ECFAF0E7A0}" destId="{A725A811-CA07-4A13-BAC0-84B28178FE26}" srcOrd="1" destOrd="0" presId="urn:microsoft.com/office/officeart/2005/8/layout/venn1"/>
    <dgm:cxn modelId="{0F410175-ACD6-4082-B2D9-BEF99597A0A8}" srcId="{33ABEF1B-AB3B-4B54-B770-6308ABED275D}" destId="{29E5F10B-9A67-4C04-8E41-1A2721AA66AC}" srcOrd="2" destOrd="0" parTransId="{E8BB8FA0-73BC-4B7B-B0A5-AF374CB84D3F}" sibTransId="{45BE473B-1CF8-4062-83E6-9EAE04CFA218}"/>
    <dgm:cxn modelId="{D6AFCC1F-7092-4927-A7FE-2D94857A1A9C}" srcId="{33ABEF1B-AB3B-4B54-B770-6308ABED275D}" destId="{89A13FDE-480A-49CA-B1DA-C4ECFAF0E7A0}" srcOrd="1" destOrd="0" parTransId="{E5BFA048-C1B3-42E2-9D6B-35424E64CFE6}" sibTransId="{D45880DA-D219-4BD1-8F5D-593AA9685655}"/>
    <dgm:cxn modelId="{3A17DD6B-E04B-4019-AB0E-A1A72EAC85F2}" type="presOf" srcId="{F5A04ADB-25DA-47D7-BBD9-7FA7D32F0409}" destId="{E5A33FFB-37FB-4D6D-9DF2-CDFD700EF8AF}" srcOrd="1" destOrd="0" presId="urn:microsoft.com/office/officeart/2005/8/layout/venn1"/>
    <dgm:cxn modelId="{315E4F7B-06E1-4FCD-97EB-040451F3F699}" srcId="{33ABEF1B-AB3B-4B54-B770-6308ABED275D}" destId="{F5A04ADB-25DA-47D7-BBD9-7FA7D32F0409}" srcOrd="0" destOrd="0" parTransId="{EA80DCF8-055D-4D2B-B786-E15E56B0772B}" sibTransId="{2A8D981E-32D5-40D5-9CE1-7F8BA756328A}"/>
    <dgm:cxn modelId="{8DB323E8-5B47-4E32-955B-0CA6E3AA424E}" type="presOf" srcId="{F5A04ADB-25DA-47D7-BBD9-7FA7D32F0409}" destId="{DBC2D3F7-ACEB-4674-A17F-89A7E7DFBE4E}" srcOrd="0" destOrd="0" presId="urn:microsoft.com/office/officeart/2005/8/layout/venn1"/>
    <dgm:cxn modelId="{F4B402F6-DDDE-487D-8B47-09239AD14556}" type="presOf" srcId="{89A13FDE-480A-49CA-B1DA-C4ECFAF0E7A0}" destId="{BC727335-CCC9-4746-80F9-7C71D683D717}" srcOrd="0" destOrd="0" presId="urn:microsoft.com/office/officeart/2005/8/layout/venn1"/>
    <dgm:cxn modelId="{DF05AAC6-114C-4834-B538-331A71C2857F}" type="presOf" srcId="{29E5F10B-9A67-4C04-8E41-1A2721AA66AC}" destId="{852B7CC0-EEA8-4FFD-98CE-76E347356930}" srcOrd="1" destOrd="0" presId="urn:microsoft.com/office/officeart/2005/8/layout/venn1"/>
    <dgm:cxn modelId="{8BA2EE2A-D055-4B5A-9F26-35B160368E79}" type="presOf" srcId="{29E5F10B-9A67-4C04-8E41-1A2721AA66AC}" destId="{2466C54E-356C-43F4-870D-3C314650C711}" srcOrd="0" destOrd="0" presId="urn:microsoft.com/office/officeart/2005/8/layout/venn1"/>
    <dgm:cxn modelId="{EA9AD6A5-0182-47D5-A72F-FE7CF1C13501}" type="presOf" srcId="{33ABEF1B-AB3B-4B54-B770-6308ABED275D}" destId="{9455DC1F-05F9-427A-B268-3B599BA85148}" srcOrd="0" destOrd="0" presId="urn:microsoft.com/office/officeart/2005/8/layout/venn1"/>
    <dgm:cxn modelId="{9AB8509E-E1A0-4778-AF39-AC811DD900CB}" type="presParOf" srcId="{9455DC1F-05F9-427A-B268-3B599BA85148}" destId="{DBC2D3F7-ACEB-4674-A17F-89A7E7DFBE4E}" srcOrd="0" destOrd="0" presId="urn:microsoft.com/office/officeart/2005/8/layout/venn1"/>
    <dgm:cxn modelId="{0A87DE70-A357-432F-9728-C3FC325FCCA2}" type="presParOf" srcId="{9455DC1F-05F9-427A-B268-3B599BA85148}" destId="{E5A33FFB-37FB-4D6D-9DF2-CDFD700EF8AF}" srcOrd="1" destOrd="0" presId="urn:microsoft.com/office/officeart/2005/8/layout/venn1"/>
    <dgm:cxn modelId="{48B14C70-41A7-45DA-91C9-3F1D7E4953C0}" type="presParOf" srcId="{9455DC1F-05F9-427A-B268-3B599BA85148}" destId="{BC727335-CCC9-4746-80F9-7C71D683D717}" srcOrd="2" destOrd="0" presId="urn:microsoft.com/office/officeart/2005/8/layout/venn1"/>
    <dgm:cxn modelId="{9F855623-A188-4ABE-AEB6-610CB86CFF95}" type="presParOf" srcId="{9455DC1F-05F9-427A-B268-3B599BA85148}" destId="{A725A811-CA07-4A13-BAC0-84B28178FE26}" srcOrd="3" destOrd="0" presId="urn:microsoft.com/office/officeart/2005/8/layout/venn1"/>
    <dgm:cxn modelId="{765D5772-0B22-4D05-B1B4-2BE0E26AC72A}" type="presParOf" srcId="{9455DC1F-05F9-427A-B268-3B599BA85148}" destId="{2466C54E-356C-43F4-870D-3C314650C711}" srcOrd="4" destOrd="0" presId="urn:microsoft.com/office/officeart/2005/8/layout/venn1"/>
    <dgm:cxn modelId="{11431A6A-FFA1-4B02-AB55-472254B694A8}" type="presParOf" srcId="{9455DC1F-05F9-427A-B268-3B599BA85148}" destId="{852B7CC0-EEA8-4FFD-98CE-76E347356930}" srcOrd="5" destOrd="0" presId="urn:microsoft.com/office/officeart/2005/8/layout/venn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3ABEF1B-AB3B-4B54-B770-6308ABED275D}" type="doc">
      <dgm:prSet loTypeId="urn:microsoft.com/office/officeart/2005/8/layout/venn1" loCatId="relationship" qsTypeId="urn:microsoft.com/office/officeart/2005/8/quickstyle/3d1" qsCatId="3D" csTypeId="urn:microsoft.com/office/officeart/2005/8/colors/accent4_2" csCatId="accent4" phldr="1"/>
      <dgm:spPr/>
    </dgm:pt>
    <dgm:pt modelId="{F5A04ADB-25DA-47D7-BBD9-7FA7D32F0409}">
      <dgm:prSet phldrT="[Text]"/>
      <dgm:spPr>
        <a:solidFill>
          <a:srgbClr val="663300">
            <a:alpha val="84000"/>
          </a:srgbClr>
        </a:solidFill>
      </dgm:spPr>
      <dgm:t>
        <a:bodyPr/>
        <a:lstStyle/>
        <a:p>
          <a:r>
            <a:rPr lang="en-US" b="1" dirty="0">
              <a:solidFill>
                <a:schemeClr val="bg1"/>
              </a:solidFill>
              <a:latin typeface="Times New Roman" panose="02020603050405020304" pitchFamily="18" charset="0"/>
              <a:cs typeface="Times New Roman" panose="02020603050405020304" pitchFamily="18" charset="0"/>
            </a:rPr>
            <a:t>God sees the heart</a:t>
          </a:r>
        </a:p>
      </dgm:t>
    </dgm:pt>
    <dgm:pt modelId="{EA80DCF8-055D-4D2B-B786-E15E56B0772B}" type="parTrans" cxnId="{315E4F7B-06E1-4FCD-97EB-040451F3F699}">
      <dgm:prSet/>
      <dgm:spPr/>
      <dgm:t>
        <a:bodyPr/>
        <a:lstStyle/>
        <a:p>
          <a:endParaRPr lang="en-US"/>
        </a:p>
      </dgm:t>
    </dgm:pt>
    <dgm:pt modelId="{2A8D981E-32D5-40D5-9CE1-7F8BA756328A}" type="sibTrans" cxnId="{315E4F7B-06E1-4FCD-97EB-040451F3F699}">
      <dgm:prSet/>
      <dgm:spPr/>
      <dgm:t>
        <a:bodyPr/>
        <a:lstStyle/>
        <a:p>
          <a:endParaRPr lang="en-US"/>
        </a:p>
      </dgm:t>
    </dgm:pt>
    <dgm:pt modelId="{89A13FDE-480A-49CA-B1DA-C4ECFAF0E7A0}">
      <dgm:prSet/>
      <dgm:spPr>
        <a:solidFill>
          <a:srgbClr val="663300">
            <a:alpha val="84000"/>
          </a:srgbClr>
        </a:solidFill>
      </dgm:spPr>
      <dgm:t>
        <a:bodyPr/>
        <a:lstStyle/>
        <a:p>
          <a:r>
            <a:rPr lang="en-US" b="1" dirty="0">
              <a:solidFill>
                <a:schemeClr val="bg1"/>
              </a:solidFill>
              <a:latin typeface="Times New Roman" panose="02020603050405020304" pitchFamily="18" charset="0"/>
              <a:cs typeface="Times New Roman" panose="02020603050405020304" pitchFamily="18" charset="0"/>
            </a:rPr>
            <a:t>God sees the overlooked</a:t>
          </a:r>
        </a:p>
      </dgm:t>
    </dgm:pt>
    <dgm:pt modelId="{E5BFA048-C1B3-42E2-9D6B-35424E64CFE6}" type="parTrans" cxnId="{D6AFCC1F-7092-4927-A7FE-2D94857A1A9C}">
      <dgm:prSet/>
      <dgm:spPr/>
      <dgm:t>
        <a:bodyPr/>
        <a:lstStyle/>
        <a:p>
          <a:endParaRPr lang="en-US"/>
        </a:p>
      </dgm:t>
    </dgm:pt>
    <dgm:pt modelId="{D45880DA-D219-4BD1-8F5D-593AA9685655}" type="sibTrans" cxnId="{D6AFCC1F-7092-4927-A7FE-2D94857A1A9C}">
      <dgm:prSet/>
      <dgm:spPr/>
      <dgm:t>
        <a:bodyPr/>
        <a:lstStyle/>
        <a:p>
          <a:endParaRPr lang="en-US"/>
        </a:p>
      </dgm:t>
    </dgm:pt>
    <dgm:pt modelId="{29E5F10B-9A67-4C04-8E41-1A2721AA66AC}">
      <dgm:prSet/>
      <dgm:spPr>
        <a:solidFill>
          <a:srgbClr val="663300">
            <a:alpha val="84000"/>
          </a:srgbClr>
        </a:solidFill>
      </dgm:spPr>
      <dgm:t>
        <a:bodyPr/>
        <a:lstStyle/>
        <a:p>
          <a:r>
            <a:rPr lang="en-US" b="1" dirty="0">
              <a:solidFill>
                <a:schemeClr val="bg1"/>
              </a:solidFill>
              <a:latin typeface="Times New Roman" panose="02020603050405020304" pitchFamily="18" charset="0"/>
              <a:cs typeface="Times New Roman" panose="02020603050405020304" pitchFamily="18" charset="0"/>
            </a:rPr>
            <a:t> </a:t>
          </a:r>
        </a:p>
      </dgm:t>
    </dgm:pt>
    <dgm:pt modelId="{E8BB8FA0-73BC-4B7B-B0A5-AF374CB84D3F}" type="parTrans" cxnId="{0F410175-ACD6-4082-B2D9-BEF99597A0A8}">
      <dgm:prSet/>
      <dgm:spPr/>
      <dgm:t>
        <a:bodyPr/>
        <a:lstStyle/>
        <a:p>
          <a:endParaRPr lang="en-US"/>
        </a:p>
      </dgm:t>
    </dgm:pt>
    <dgm:pt modelId="{45BE473B-1CF8-4062-83E6-9EAE04CFA218}" type="sibTrans" cxnId="{0F410175-ACD6-4082-B2D9-BEF99597A0A8}">
      <dgm:prSet/>
      <dgm:spPr/>
      <dgm:t>
        <a:bodyPr/>
        <a:lstStyle/>
        <a:p>
          <a:endParaRPr lang="en-US"/>
        </a:p>
      </dgm:t>
    </dgm:pt>
    <dgm:pt modelId="{9455DC1F-05F9-427A-B268-3B599BA85148}" type="pres">
      <dgm:prSet presAssocID="{33ABEF1B-AB3B-4B54-B770-6308ABED275D}" presName="compositeShape" presStyleCnt="0">
        <dgm:presLayoutVars>
          <dgm:chMax val="7"/>
          <dgm:dir/>
          <dgm:resizeHandles val="exact"/>
        </dgm:presLayoutVars>
      </dgm:prSet>
      <dgm:spPr/>
    </dgm:pt>
    <dgm:pt modelId="{DBC2D3F7-ACEB-4674-A17F-89A7E7DFBE4E}" type="pres">
      <dgm:prSet presAssocID="{F5A04ADB-25DA-47D7-BBD9-7FA7D32F0409}" presName="circ1" presStyleLbl="vennNode1" presStyleIdx="0" presStyleCnt="3"/>
      <dgm:spPr/>
    </dgm:pt>
    <dgm:pt modelId="{E5A33FFB-37FB-4D6D-9DF2-CDFD700EF8AF}" type="pres">
      <dgm:prSet presAssocID="{F5A04ADB-25DA-47D7-BBD9-7FA7D32F0409}" presName="circ1Tx" presStyleLbl="revTx" presStyleIdx="0" presStyleCnt="0">
        <dgm:presLayoutVars>
          <dgm:chMax val="0"/>
          <dgm:chPref val="0"/>
          <dgm:bulletEnabled val="1"/>
        </dgm:presLayoutVars>
      </dgm:prSet>
      <dgm:spPr/>
    </dgm:pt>
    <dgm:pt modelId="{BC727335-CCC9-4746-80F9-7C71D683D717}" type="pres">
      <dgm:prSet presAssocID="{89A13FDE-480A-49CA-B1DA-C4ECFAF0E7A0}" presName="circ2" presStyleLbl="vennNode1" presStyleIdx="1" presStyleCnt="3"/>
      <dgm:spPr/>
    </dgm:pt>
    <dgm:pt modelId="{A725A811-CA07-4A13-BAC0-84B28178FE26}" type="pres">
      <dgm:prSet presAssocID="{89A13FDE-480A-49CA-B1DA-C4ECFAF0E7A0}" presName="circ2Tx" presStyleLbl="revTx" presStyleIdx="0" presStyleCnt="0">
        <dgm:presLayoutVars>
          <dgm:chMax val="0"/>
          <dgm:chPref val="0"/>
          <dgm:bulletEnabled val="1"/>
        </dgm:presLayoutVars>
      </dgm:prSet>
      <dgm:spPr/>
    </dgm:pt>
    <dgm:pt modelId="{2466C54E-356C-43F4-870D-3C314650C711}" type="pres">
      <dgm:prSet presAssocID="{29E5F10B-9A67-4C04-8E41-1A2721AA66AC}" presName="circ3" presStyleLbl="vennNode1" presStyleIdx="2" presStyleCnt="3"/>
      <dgm:spPr/>
    </dgm:pt>
    <dgm:pt modelId="{852B7CC0-EEA8-4FFD-98CE-76E347356930}" type="pres">
      <dgm:prSet presAssocID="{29E5F10B-9A67-4C04-8E41-1A2721AA66AC}" presName="circ3Tx" presStyleLbl="revTx" presStyleIdx="0" presStyleCnt="0">
        <dgm:presLayoutVars>
          <dgm:chMax val="0"/>
          <dgm:chPref val="0"/>
          <dgm:bulletEnabled val="1"/>
        </dgm:presLayoutVars>
      </dgm:prSet>
      <dgm:spPr/>
    </dgm:pt>
  </dgm:ptLst>
  <dgm:cxnLst>
    <dgm:cxn modelId="{3B78B694-82BA-4133-B039-C9C37DE92F3E}" type="presOf" srcId="{29E5F10B-9A67-4C04-8E41-1A2721AA66AC}" destId="{852B7CC0-EEA8-4FFD-98CE-76E347356930}" srcOrd="1" destOrd="0" presId="urn:microsoft.com/office/officeart/2005/8/layout/venn1"/>
    <dgm:cxn modelId="{C52FA50B-40A8-447E-B300-81027BCE2F4E}" type="presOf" srcId="{F5A04ADB-25DA-47D7-BBD9-7FA7D32F0409}" destId="{E5A33FFB-37FB-4D6D-9DF2-CDFD700EF8AF}" srcOrd="1" destOrd="0" presId="urn:microsoft.com/office/officeart/2005/8/layout/venn1"/>
    <dgm:cxn modelId="{0F6E32B4-0396-4E58-9C20-0847892EA08D}" type="presOf" srcId="{29E5F10B-9A67-4C04-8E41-1A2721AA66AC}" destId="{2466C54E-356C-43F4-870D-3C314650C711}" srcOrd="0" destOrd="0" presId="urn:microsoft.com/office/officeart/2005/8/layout/venn1"/>
    <dgm:cxn modelId="{E17E1AC9-1156-4CDE-A64A-3979423F1499}" type="presOf" srcId="{33ABEF1B-AB3B-4B54-B770-6308ABED275D}" destId="{9455DC1F-05F9-427A-B268-3B599BA85148}" srcOrd="0" destOrd="0" presId="urn:microsoft.com/office/officeart/2005/8/layout/venn1"/>
    <dgm:cxn modelId="{129A1C49-108C-4BEB-B968-FBBFB6ECF58F}" type="presOf" srcId="{F5A04ADB-25DA-47D7-BBD9-7FA7D32F0409}" destId="{DBC2D3F7-ACEB-4674-A17F-89A7E7DFBE4E}" srcOrd="0" destOrd="0" presId="urn:microsoft.com/office/officeart/2005/8/layout/venn1"/>
    <dgm:cxn modelId="{D6AFCC1F-7092-4927-A7FE-2D94857A1A9C}" srcId="{33ABEF1B-AB3B-4B54-B770-6308ABED275D}" destId="{89A13FDE-480A-49CA-B1DA-C4ECFAF0E7A0}" srcOrd="1" destOrd="0" parTransId="{E5BFA048-C1B3-42E2-9D6B-35424E64CFE6}" sibTransId="{D45880DA-D219-4BD1-8F5D-593AA9685655}"/>
    <dgm:cxn modelId="{67D25869-FB5F-4328-8355-53BED014B4BC}" type="presOf" srcId="{89A13FDE-480A-49CA-B1DA-C4ECFAF0E7A0}" destId="{A725A811-CA07-4A13-BAC0-84B28178FE26}" srcOrd="1" destOrd="0" presId="urn:microsoft.com/office/officeart/2005/8/layout/venn1"/>
    <dgm:cxn modelId="{315E4F7B-06E1-4FCD-97EB-040451F3F699}" srcId="{33ABEF1B-AB3B-4B54-B770-6308ABED275D}" destId="{F5A04ADB-25DA-47D7-BBD9-7FA7D32F0409}" srcOrd="0" destOrd="0" parTransId="{EA80DCF8-055D-4D2B-B786-E15E56B0772B}" sibTransId="{2A8D981E-32D5-40D5-9CE1-7F8BA756328A}"/>
    <dgm:cxn modelId="{990CEB5B-AA93-4A88-B0E6-3C888152159B}" type="presOf" srcId="{89A13FDE-480A-49CA-B1DA-C4ECFAF0E7A0}" destId="{BC727335-CCC9-4746-80F9-7C71D683D717}" srcOrd="0" destOrd="0" presId="urn:microsoft.com/office/officeart/2005/8/layout/venn1"/>
    <dgm:cxn modelId="{0F410175-ACD6-4082-B2D9-BEF99597A0A8}" srcId="{33ABEF1B-AB3B-4B54-B770-6308ABED275D}" destId="{29E5F10B-9A67-4C04-8E41-1A2721AA66AC}" srcOrd="2" destOrd="0" parTransId="{E8BB8FA0-73BC-4B7B-B0A5-AF374CB84D3F}" sibTransId="{45BE473B-1CF8-4062-83E6-9EAE04CFA218}"/>
    <dgm:cxn modelId="{34A00EE8-BB8E-40E6-BFEE-9BC075B522F6}" type="presParOf" srcId="{9455DC1F-05F9-427A-B268-3B599BA85148}" destId="{DBC2D3F7-ACEB-4674-A17F-89A7E7DFBE4E}" srcOrd="0" destOrd="0" presId="urn:microsoft.com/office/officeart/2005/8/layout/venn1"/>
    <dgm:cxn modelId="{66557495-0586-4423-BA3B-C1CC0FFF8FE0}" type="presParOf" srcId="{9455DC1F-05F9-427A-B268-3B599BA85148}" destId="{E5A33FFB-37FB-4D6D-9DF2-CDFD700EF8AF}" srcOrd="1" destOrd="0" presId="urn:microsoft.com/office/officeart/2005/8/layout/venn1"/>
    <dgm:cxn modelId="{3F97B16C-AD50-4DE1-8D48-99A7D2D506D3}" type="presParOf" srcId="{9455DC1F-05F9-427A-B268-3B599BA85148}" destId="{BC727335-CCC9-4746-80F9-7C71D683D717}" srcOrd="2" destOrd="0" presId="urn:microsoft.com/office/officeart/2005/8/layout/venn1"/>
    <dgm:cxn modelId="{141EBB22-C060-4F70-BF30-FDF1D11E2F9E}" type="presParOf" srcId="{9455DC1F-05F9-427A-B268-3B599BA85148}" destId="{A725A811-CA07-4A13-BAC0-84B28178FE26}" srcOrd="3" destOrd="0" presId="urn:microsoft.com/office/officeart/2005/8/layout/venn1"/>
    <dgm:cxn modelId="{B3EA813E-49C0-4FCD-A444-B1F0E7312973}" type="presParOf" srcId="{9455DC1F-05F9-427A-B268-3B599BA85148}" destId="{2466C54E-356C-43F4-870D-3C314650C711}" srcOrd="4" destOrd="0" presId="urn:microsoft.com/office/officeart/2005/8/layout/venn1"/>
    <dgm:cxn modelId="{070355E1-F1DC-4CEC-8661-7D67CCD313D2}" type="presParOf" srcId="{9455DC1F-05F9-427A-B268-3B599BA85148}" destId="{852B7CC0-EEA8-4FFD-98CE-76E347356930}" srcOrd="5" destOrd="0" presId="urn:microsoft.com/office/officeart/2005/8/layout/venn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33ABEF1B-AB3B-4B54-B770-6308ABED275D}" type="doc">
      <dgm:prSet loTypeId="urn:microsoft.com/office/officeart/2005/8/layout/venn1" loCatId="relationship" qsTypeId="urn:microsoft.com/office/officeart/2005/8/quickstyle/3d1" qsCatId="3D" csTypeId="urn:microsoft.com/office/officeart/2005/8/colors/accent4_2" csCatId="accent4" phldr="1"/>
      <dgm:spPr/>
    </dgm:pt>
    <dgm:pt modelId="{F5A04ADB-25DA-47D7-BBD9-7FA7D32F0409}">
      <dgm:prSet phldrT="[Text]"/>
      <dgm:spPr>
        <a:solidFill>
          <a:srgbClr val="663300">
            <a:alpha val="84000"/>
          </a:srgbClr>
        </a:solidFill>
      </dgm:spPr>
      <dgm:t>
        <a:bodyPr/>
        <a:lstStyle/>
        <a:p>
          <a:r>
            <a:rPr lang="en-US" b="1" dirty="0">
              <a:solidFill>
                <a:schemeClr val="bg1"/>
              </a:solidFill>
              <a:latin typeface="Times New Roman" panose="02020603050405020304" pitchFamily="18" charset="0"/>
              <a:cs typeface="Times New Roman" panose="02020603050405020304" pitchFamily="18" charset="0"/>
            </a:rPr>
            <a:t>God sees the heart</a:t>
          </a:r>
        </a:p>
      </dgm:t>
    </dgm:pt>
    <dgm:pt modelId="{EA80DCF8-055D-4D2B-B786-E15E56B0772B}" type="parTrans" cxnId="{315E4F7B-06E1-4FCD-97EB-040451F3F699}">
      <dgm:prSet/>
      <dgm:spPr/>
      <dgm:t>
        <a:bodyPr/>
        <a:lstStyle/>
        <a:p>
          <a:endParaRPr lang="en-US"/>
        </a:p>
      </dgm:t>
    </dgm:pt>
    <dgm:pt modelId="{2A8D981E-32D5-40D5-9CE1-7F8BA756328A}" type="sibTrans" cxnId="{315E4F7B-06E1-4FCD-97EB-040451F3F699}">
      <dgm:prSet/>
      <dgm:spPr/>
      <dgm:t>
        <a:bodyPr/>
        <a:lstStyle/>
        <a:p>
          <a:endParaRPr lang="en-US"/>
        </a:p>
      </dgm:t>
    </dgm:pt>
    <dgm:pt modelId="{89A13FDE-480A-49CA-B1DA-C4ECFAF0E7A0}">
      <dgm:prSet/>
      <dgm:spPr>
        <a:solidFill>
          <a:srgbClr val="663300">
            <a:alpha val="84000"/>
          </a:srgbClr>
        </a:solidFill>
      </dgm:spPr>
      <dgm:t>
        <a:bodyPr/>
        <a:lstStyle/>
        <a:p>
          <a:r>
            <a:rPr lang="en-US" b="1" dirty="0">
              <a:solidFill>
                <a:schemeClr val="bg1"/>
              </a:solidFill>
              <a:latin typeface="Times New Roman" panose="02020603050405020304" pitchFamily="18" charset="0"/>
              <a:cs typeface="Times New Roman" panose="02020603050405020304" pitchFamily="18" charset="0"/>
            </a:rPr>
            <a:t>God sees the overlooked</a:t>
          </a:r>
        </a:p>
      </dgm:t>
    </dgm:pt>
    <dgm:pt modelId="{E5BFA048-C1B3-42E2-9D6B-35424E64CFE6}" type="parTrans" cxnId="{D6AFCC1F-7092-4927-A7FE-2D94857A1A9C}">
      <dgm:prSet/>
      <dgm:spPr/>
      <dgm:t>
        <a:bodyPr/>
        <a:lstStyle/>
        <a:p>
          <a:endParaRPr lang="en-US"/>
        </a:p>
      </dgm:t>
    </dgm:pt>
    <dgm:pt modelId="{D45880DA-D219-4BD1-8F5D-593AA9685655}" type="sibTrans" cxnId="{D6AFCC1F-7092-4927-A7FE-2D94857A1A9C}">
      <dgm:prSet/>
      <dgm:spPr/>
      <dgm:t>
        <a:bodyPr/>
        <a:lstStyle/>
        <a:p>
          <a:endParaRPr lang="en-US"/>
        </a:p>
      </dgm:t>
    </dgm:pt>
    <dgm:pt modelId="{29E5F10B-9A67-4C04-8E41-1A2721AA66AC}">
      <dgm:prSet/>
      <dgm:spPr>
        <a:solidFill>
          <a:srgbClr val="663300">
            <a:alpha val="84000"/>
          </a:srgbClr>
        </a:solidFill>
      </dgm:spPr>
      <dgm:t>
        <a:bodyPr/>
        <a:lstStyle/>
        <a:p>
          <a:r>
            <a:rPr lang="en-US" b="1" dirty="0">
              <a:solidFill>
                <a:schemeClr val="bg1"/>
              </a:solidFill>
              <a:latin typeface="Times New Roman" panose="02020603050405020304" pitchFamily="18" charset="0"/>
              <a:cs typeface="Times New Roman" panose="02020603050405020304" pitchFamily="18" charset="0"/>
            </a:rPr>
            <a:t>God redeems “wasted” time as preparation</a:t>
          </a:r>
        </a:p>
      </dgm:t>
    </dgm:pt>
    <dgm:pt modelId="{E8BB8FA0-73BC-4B7B-B0A5-AF374CB84D3F}" type="parTrans" cxnId="{0F410175-ACD6-4082-B2D9-BEF99597A0A8}">
      <dgm:prSet/>
      <dgm:spPr/>
      <dgm:t>
        <a:bodyPr/>
        <a:lstStyle/>
        <a:p>
          <a:endParaRPr lang="en-US"/>
        </a:p>
      </dgm:t>
    </dgm:pt>
    <dgm:pt modelId="{45BE473B-1CF8-4062-83E6-9EAE04CFA218}" type="sibTrans" cxnId="{0F410175-ACD6-4082-B2D9-BEF99597A0A8}">
      <dgm:prSet/>
      <dgm:spPr/>
      <dgm:t>
        <a:bodyPr/>
        <a:lstStyle/>
        <a:p>
          <a:endParaRPr lang="en-US"/>
        </a:p>
      </dgm:t>
    </dgm:pt>
    <dgm:pt modelId="{9455DC1F-05F9-427A-B268-3B599BA85148}" type="pres">
      <dgm:prSet presAssocID="{33ABEF1B-AB3B-4B54-B770-6308ABED275D}" presName="compositeShape" presStyleCnt="0">
        <dgm:presLayoutVars>
          <dgm:chMax val="7"/>
          <dgm:dir/>
          <dgm:resizeHandles val="exact"/>
        </dgm:presLayoutVars>
      </dgm:prSet>
      <dgm:spPr/>
    </dgm:pt>
    <dgm:pt modelId="{DBC2D3F7-ACEB-4674-A17F-89A7E7DFBE4E}" type="pres">
      <dgm:prSet presAssocID="{F5A04ADB-25DA-47D7-BBD9-7FA7D32F0409}" presName="circ1" presStyleLbl="vennNode1" presStyleIdx="0" presStyleCnt="3"/>
      <dgm:spPr/>
    </dgm:pt>
    <dgm:pt modelId="{E5A33FFB-37FB-4D6D-9DF2-CDFD700EF8AF}" type="pres">
      <dgm:prSet presAssocID="{F5A04ADB-25DA-47D7-BBD9-7FA7D32F0409}" presName="circ1Tx" presStyleLbl="revTx" presStyleIdx="0" presStyleCnt="0">
        <dgm:presLayoutVars>
          <dgm:chMax val="0"/>
          <dgm:chPref val="0"/>
          <dgm:bulletEnabled val="1"/>
        </dgm:presLayoutVars>
      </dgm:prSet>
      <dgm:spPr/>
    </dgm:pt>
    <dgm:pt modelId="{BC727335-CCC9-4746-80F9-7C71D683D717}" type="pres">
      <dgm:prSet presAssocID="{89A13FDE-480A-49CA-B1DA-C4ECFAF0E7A0}" presName="circ2" presStyleLbl="vennNode1" presStyleIdx="1" presStyleCnt="3"/>
      <dgm:spPr/>
    </dgm:pt>
    <dgm:pt modelId="{A725A811-CA07-4A13-BAC0-84B28178FE26}" type="pres">
      <dgm:prSet presAssocID="{89A13FDE-480A-49CA-B1DA-C4ECFAF0E7A0}" presName="circ2Tx" presStyleLbl="revTx" presStyleIdx="0" presStyleCnt="0">
        <dgm:presLayoutVars>
          <dgm:chMax val="0"/>
          <dgm:chPref val="0"/>
          <dgm:bulletEnabled val="1"/>
        </dgm:presLayoutVars>
      </dgm:prSet>
      <dgm:spPr/>
    </dgm:pt>
    <dgm:pt modelId="{2466C54E-356C-43F4-870D-3C314650C711}" type="pres">
      <dgm:prSet presAssocID="{29E5F10B-9A67-4C04-8E41-1A2721AA66AC}" presName="circ3" presStyleLbl="vennNode1" presStyleIdx="2" presStyleCnt="3"/>
      <dgm:spPr/>
    </dgm:pt>
    <dgm:pt modelId="{852B7CC0-EEA8-4FFD-98CE-76E347356930}" type="pres">
      <dgm:prSet presAssocID="{29E5F10B-9A67-4C04-8E41-1A2721AA66AC}" presName="circ3Tx" presStyleLbl="revTx" presStyleIdx="0" presStyleCnt="0">
        <dgm:presLayoutVars>
          <dgm:chMax val="0"/>
          <dgm:chPref val="0"/>
          <dgm:bulletEnabled val="1"/>
        </dgm:presLayoutVars>
      </dgm:prSet>
      <dgm:spPr/>
    </dgm:pt>
  </dgm:ptLst>
  <dgm:cxnLst>
    <dgm:cxn modelId="{C627A005-3589-4779-8CF1-35F05AD31CC5}" type="presOf" srcId="{89A13FDE-480A-49CA-B1DA-C4ECFAF0E7A0}" destId="{BC727335-CCC9-4746-80F9-7C71D683D717}" srcOrd="0" destOrd="0" presId="urn:microsoft.com/office/officeart/2005/8/layout/venn1"/>
    <dgm:cxn modelId="{2A5A6F86-406A-42AD-9480-8802917B10E6}" type="presOf" srcId="{33ABEF1B-AB3B-4B54-B770-6308ABED275D}" destId="{9455DC1F-05F9-427A-B268-3B599BA85148}" srcOrd="0" destOrd="0" presId="urn:microsoft.com/office/officeart/2005/8/layout/venn1"/>
    <dgm:cxn modelId="{1DFC3EBF-ED60-451B-81D5-84D7499B2F80}" type="presOf" srcId="{29E5F10B-9A67-4C04-8E41-1A2721AA66AC}" destId="{852B7CC0-EEA8-4FFD-98CE-76E347356930}" srcOrd="1" destOrd="0" presId="urn:microsoft.com/office/officeart/2005/8/layout/venn1"/>
    <dgm:cxn modelId="{D6AFCC1F-7092-4927-A7FE-2D94857A1A9C}" srcId="{33ABEF1B-AB3B-4B54-B770-6308ABED275D}" destId="{89A13FDE-480A-49CA-B1DA-C4ECFAF0E7A0}" srcOrd="1" destOrd="0" parTransId="{E5BFA048-C1B3-42E2-9D6B-35424E64CFE6}" sibTransId="{D45880DA-D219-4BD1-8F5D-593AA9685655}"/>
    <dgm:cxn modelId="{74A28A71-B1F8-4D1B-BF7B-8D9E7738BF08}" type="presOf" srcId="{F5A04ADB-25DA-47D7-BBD9-7FA7D32F0409}" destId="{E5A33FFB-37FB-4D6D-9DF2-CDFD700EF8AF}" srcOrd="1" destOrd="0" presId="urn:microsoft.com/office/officeart/2005/8/layout/venn1"/>
    <dgm:cxn modelId="{5AC2920C-9BFB-4E82-A90B-BE4776176BA2}" type="presOf" srcId="{89A13FDE-480A-49CA-B1DA-C4ECFAF0E7A0}" destId="{A725A811-CA07-4A13-BAC0-84B28178FE26}" srcOrd="1" destOrd="0" presId="urn:microsoft.com/office/officeart/2005/8/layout/venn1"/>
    <dgm:cxn modelId="{315E4F7B-06E1-4FCD-97EB-040451F3F699}" srcId="{33ABEF1B-AB3B-4B54-B770-6308ABED275D}" destId="{F5A04ADB-25DA-47D7-BBD9-7FA7D32F0409}" srcOrd="0" destOrd="0" parTransId="{EA80DCF8-055D-4D2B-B786-E15E56B0772B}" sibTransId="{2A8D981E-32D5-40D5-9CE1-7F8BA756328A}"/>
    <dgm:cxn modelId="{9DAF6A75-D750-4D82-8C0F-07088371B8A9}" type="presOf" srcId="{29E5F10B-9A67-4C04-8E41-1A2721AA66AC}" destId="{2466C54E-356C-43F4-870D-3C314650C711}" srcOrd="0" destOrd="0" presId="urn:microsoft.com/office/officeart/2005/8/layout/venn1"/>
    <dgm:cxn modelId="{AF4EBAFC-2432-4FE9-A2BC-CF358368420F}" type="presOf" srcId="{F5A04ADB-25DA-47D7-BBD9-7FA7D32F0409}" destId="{DBC2D3F7-ACEB-4674-A17F-89A7E7DFBE4E}" srcOrd="0" destOrd="0" presId="urn:microsoft.com/office/officeart/2005/8/layout/venn1"/>
    <dgm:cxn modelId="{0F410175-ACD6-4082-B2D9-BEF99597A0A8}" srcId="{33ABEF1B-AB3B-4B54-B770-6308ABED275D}" destId="{29E5F10B-9A67-4C04-8E41-1A2721AA66AC}" srcOrd="2" destOrd="0" parTransId="{E8BB8FA0-73BC-4B7B-B0A5-AF374CB84D3F}" sibTransId="{45BE473B-1CF8-4062-83E6-9EAE04CFA218}"/>
    <dgm:cxn modelId="{B8F9674E-C09B-4C34-89DE-4834502BEA20}" type="presParOf" srcId="{9455DC1F-05F9-427A-B268-3B599BA85148}" destId="{DBC2D3F7-ACEB-4674-A17F-89A7E7DFBE4E}" srcOrd="0" destOrd="0" presId="urn:microsoft.com/office/officeart/2005/8/layout/venn1"/>
    <dgm:cxn modelId="{4C7B22F8-C1CD-4103-9003-DD21FB8FF69A}" type="presParOf" srcId="{9455DC1F-05F9-427A-B268-3B599BA85148}" destId="{E5A33FFB-37FB-4D6D-9DF2-CDFD700EF8AF}" srcOrd="1" destOrd="0" presId="urn:microsoft.com/office/officeart/2005/8/layout/venn1"/>
    <dgm:cxn modelId="{7236EA9F-8CF6-4AFC-8846-852D26A7C521}" type="presParOf" srcId="{9455DC1F-05F9-427A-B268-3B599BA85148}" destId="{BC727335-CCC9-4746-80F9-7C71D683D717}" srcOrd="2" destOrd="0" presId="urn:microsoft.com/office/officeart/2005/8/layout/venn1"/>
    <dgm:cxn modelId="{ED2F4684-7ED1-482F-97E9-909A31BD04EA}" type="presParOf" srcId="{9455DC1F-05F9-427A-B268-3B599BA85148}" destId="{A725A811-CA07-4A13-BAC0-84B28178FE26}" srcOrd="3" destOrd="0" presId="urn:microsoft.com/office/officeart/2005/8/layout/venn1"/>
    <dgm:cxn modelId="{0AC90E7B-883A-4D57-91F1-021A3AB37A93}" type="presParOf" srcId="{9455DC1F-05F9-427A-B268-3B599BA85148}" destId="{2466C54E-356C-43F4-870D-3C314650C711}" srcOrd="4" destOrd="0" presId="urn:microsoft.com/office/officeart/2005/8/layout/venn1"/>
    <dgm:cxn modelId="{94EB1B01-B40E-49A0-97B4-BDA1F67A3784}" type="presParOf" srcId="{9455DC1F-05F9-427A-B268-3B599BA85148}" destId="{852B7CC0-EEA8-4FFD-98CE-76E347356930}" srcOrd="5" destOrd="0" presId="urn:microsoft.com/office/officeart/2005/8/layout/venn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2D3F7-ACEB-4674-A17F-89A7E7DFBE4E}">
      <dsp:nvSpPr>
        <dsp:cNvPr id="0" name=""/>
        <dsp:cNvSpPr/>
      </dsp:nvSpPr>
      <dsp:spPr>
        <a:xfrm>
          <a:off x="3016538" y="64810"/>
          <a:ext cx="3110919" cy="3110919"/>
        </a:xfrm>
        <a:prstGeom prst="ellipse">
          <a:avLst/>
        </a:prstGeom>
        <a:solidFill>
          <a:srgbClr val="663300">
            <a:alpha val="84000"/>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2044700">
            <a:lnSpc>
              <a:spcPct val="90000"/>
            </a:lnSpc>
            <a:spcBef>
              <a:spcPct val="0"/>
            </a:spcBef>
            <a:spcAft>
              <a:spcPct val="35000"/>
            </a:spcAft>
            <a:buNone/>
          </a:pPr>
          <a:r>
            <a:rPr lang="en-US" sz="4600" b="1" kern="1200" dirty="0">
              <a:solidFill>
                <a:schemeClr val="bg1"/>
              </a:solidFill>
              <a:latin typeface="Times New Roman" panose="02020603050405020304" pitchFamily="18" charset="0"/>
              <a:cs typeface="Times New Roman" panose="02020603050405020304" pitchFamily="18" charset="0"/>
            </a:rPr>
            <a:t>God sees the heart</a:t>
          </a:r>
        </a:p>
      </dsp:txBody>
      <dsp:txXfrm>
        <a:off x="3431327" y="609221"/>
        <a:ext cx="2281341" cy="1399913"/>
      </dsp:txXfrm>
    </dsp:sp>
    <dsp:sp modelId="{BC727335-CCC9-4746-80F9-7C71D683D717}">
      <dsp:nvSpPr>
        <dsp:cNvPr id="0" name=""/>
        <dsp:cNvSpPr/>
      </dsp:nvSpPr>
      <dsp:spPr>
        <a:xfrm>
          <a:off x="4139062" y="2009135"/>
          <a:ext cx="3110919" cy="3110919"/>
        </a:xfrm>
        <a:prstGeom prst="ellipse">
          <a:avLst/>
        </a:prstGeom>
        <a:solidFill>
          <a:srgbClr val="663300">
            <a:alpha val="84000"/>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2044700">
            <a:lnSpc>
              <a:spcPct val="90000"/>
            </a:lnSpc>
            <a:spcBef>
              <a:spcPct val="0"/>
            </a:spcBef>
            <a:spcAft>
              <a:spcPct val="35000"/>
            </a:spcAft>
            <a:buNone/>
          </a:pPr>
          <a:r>
            <a:rPr lang="en-US" sz="4600" b="1" kern="1200" dirty="0">
              <a:solidFill>
                <a:schemeClr val="bg1"/>
              </a:solidFill>
              <a:latin typeface="Times New Roman" panose="02020603050405020304" pitchFamily="18" charset="0"/>
              <a:cs typeface="Times New Roman" panose="02020603050405020304" pitchFamily="18" charset="0"/>
            </a:rPr>
            <a:t> </a:t>
          </a:r>
        </a:p>
      </dsp:txBody>
      <dsp:txXfrm>
        <a:off x="5090485" y="2812789"/>
        <a:ext cx="1866551" cy="1711005"/>
      </dsp:txXfrm>
    </dsp:sp>
    <dsp:sp modelId="{2466C54E-356C-43F4-870D-3C314650C711}">
      <dsp:nvSpPr>
        <dsp:cNvPr id="0" name=""/>
        <dsp:cNvSpPr/>
      </dsp:nvSpPr>
      <dsp:spPr>
        <a:xfrm>
          <a:off x="1894015" y="2009135"/>
          <a:ext cx="3110919" cy="3110919"/>
        </a:xfrm>
        <a:prstGeom prst="ellipse">
          <a:avLst/>
        </a:prstGeom>
        <a:solidFill>
          <a:srgbClr val="663300">
            <a:alpha val="84000"/>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2044700">
            <a:lnSpc>
              <a:spcPct val="90000"/>
            </a:lnSpc>
            <a:spcBef>
              <a:spcPct val="0"/>
            </a:spcBef>
            <a:spcAft>
              <a:spcPct val="35000"/>
            </a:spcAft>
            <a:buNone/>
          </a:pPr>
          <a:r>
            <a:rPr lang="en-US" sz="4600" b="1" kern="1200" dirty="0">
              <a:solidFill>
                <a:schemeClr val="bg1"/>
              </a:solidFill>
              <a:latin typeface="Times New Roman" panose="02020603050405020304" pitchFamily="18" charset="0"/>
              <a:cs typeface="Times New Roman" panose="02020603050405020304" pitchFamily="18" charset="0"/>
            </a:rPr>
            <a:t> </a:t>
          </a:r>
        </a:p>
      </dsp:txBody>
      <dsp:txXfrm>
        <a:off x="2186960" y="2812789"/>
        <a:ext cx="1866551" cy="17110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2D3F7-ACEB-4674-A17F-89A7E7DFBE4E}">
      <dsp:nvSpPr>
        <dsp:cNvPr id="0" name=""/>
        <dsp:cNvSpPr/>
      </dsp:nvSpPr>
      <dsp:spPr>
        <a:xfrm>
          <a:off x="3016538" y="64810"/>
          <a:ext cx="3110919" cy="3110919"/>
        </a:xfrm>
        <a:prstGeom prst="ellipse">
          <a:avLst/>
        </a:prstGeom>
        <a:solidFill>
          <a:srgbClr val="663300">
            <a:alpha val="84000"/>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n-US" sz="3100" b="1" kern="1200" dirty="0">
              <a:solidFill>
                <a:schemeClr val="bg1"/>
              </a:solidFill>
              <a:latin typeface="Times New Roman" panose="02020603050405020304" pitchFamily="18" charset="0"/>
              <a:cs typeface="Times New Roman" panose="02020603050405020304" pitchFamily="18" charset="0"/>
            </a:rPr>
            <a:t>God sees the heart</a:t>
          </a:r>
        </a:p>
      </dsp:txBody>
      <dsp:txXfrm>
        <a:off x="3431327" y="609221"/>
        <a:ext cx="2281341" cy="1399913"/>
      </dsp:txXfrm>
    </dsp:sp>
    <dsp:sp modelId="{BC727335-CCC9-4746-80F9-7C71D683D717}">
      <dsp:nvSpPr>
        <dsp:cNvPr id="0" name=""/>
        <dsp:cNvSpPr/>
      </dsp:nvSpPr>
      <dsp:spPr>
        <a:xfrm>
          <a:off x="4139062" y="2009135"/>
          <a:ext cx="3110919" cy="3110919"/>
        </a:xfrm>
        <a:prstGeom prst="ellipse">
          <a:avLst/>
        </a:prstGeom>
        <a:solidFill>
          <a:srgbClr val="663300">
            <a:alpha val="84000"/>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n-US" sz="3100" b="1" kern="1200" dirty="0">
              <a:solidFill>
                <a:schemeClr val="bg1"/>
              </a:solidFill>
              <a:latin typeface="Times New Roman" panose="02020603050405020304" pitchFamily="18" charset="0"/>
              <a:cs typeface="Times New Roman" panose="02020603050405020304" pitchFamily="18" charset="0"/>
            </a:rPr>
            <a:t>God sees the overlooked</a:t>
          </a:r>
        </a:p>
      </dsp:txBody>
      <dsp:txXfrm>
        <a:off x="5090485" y="2812789"/>
        <a:ext cx="1866551" cy="1711005"/>
      </dsp:txXfrm>
    </dsp:sp>
    <dsp:sp modelId="{2466C54E-356C-43F4-870D-3C314650C711}">
      <dsp:nvSpPr>
        <dsp:cNvPr id="0" name=""/>
        <dsp:cNvSpPr/>
      </dsp:nvSpPr>
      <dsp:spPr>
        <a:xfrm>
          <a:off x="1894015" y="2009135"/>
          <a:ext cx="3110919" cy="3110919"/>
        </a:xfrm>
        <a:prstGeom prst="ellipse">
          <a:avLst/>
        </a:prstGeom>
        <a:solidFill>
          <a:srgbClr val="663300">
            <a:alpha val="84000"/>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n-US" sz="3100" b="1" kern="1200" dirty="0">
              <a:solidFill>
                <a:schemeClr val="bg1"/>
              </a:solidFill>
              <a:latin typeface="Times New Roman" panose="02020603050405020304" pitchFamily="18" charset="0"/>
              <a:cs typeface="Times New Roman" panose="02020603050405020304" pitchFamily="18" charset="0"/>
            </a:rPr>
            <a:t> </a:t>
          </a:r>
        </a:p>
      </dsp:txBody>
      <dsp:txXfrm>
        <a:off x="2186960" y="2812789"/>
        <a:ext cx="1866551" cy="17110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2D3F7-ACEB-4674-A17F-89A7E7DFBE4E}">
      <dsp:nvSpPr>
        <dsp:cNvPr id="0" name=""/>
        <dsp:cNvSpPr/>
      </dsp:nvSpPr>
      <dsp:spPr>
        <a:xfrm>
          <a:off x="3016538" y="64810"/>
          <a:ext cx="3110919" cy="3110919"/>
        </a:xfrm>
        <a:prstGeom prst="ellipse">
          <a:avLst/>
        </a:prstGeom>
        <a:solidFill>
          <a:srgbClr val="663300">
            <a:alpha val="84000"/>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1"/>
              </a:solidFill>
              <a:latin typeface="Times New Roman" panose="02020603050405020304" pitchFamily="18" charset="0"/>
              <a:cs typeface="Times New Roman" panose="02020603050405020304" pitchFamily="18" charset="0"/>
            </a:rPr>
            <a:t>God sees the heart</a:t>
          </a:r>
        </a:p>
      </dsp:txBody>
      <dsp:txXfrm>
        <a:off x="3431327" y="609221"/>
        <a:ext cx="2281341" cy="1399913"/>
      </dsp:txXfrm>
    </dsp:sp>
    <dsp:sp modelId="{BC727335-CCC9-4746-80F9-7C71D683D717}">
      <dsp:nvSpPr>
        <dsp:cNvPr id="0" name=""/>
        <dsp:cNvSpPr/>
      </dsp:nvSpPr>
      <dsp:spPr>
        <a:xfrm>
          <a:off x="4139062" y="2009135"/>
          <a:ext cx="3110919" cy="3110919"/>
        </a:xfrm>
        <a:prstGeom prst="ellipse">
          <a:avLst/>
        </a:prstGeom>
        <a:solidFill>
          <a:srgbClr val="663300">
            <a:alpha val="84000"/>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1"/>
              </a:solidFill>
              <a:latin typeface="Times New Roman" panose="02020603050405020304" pitchFamily="18" charset="0"/>
              <a:cs typeface="Times New Roman" panose="02020603050405020304" pitchFamily="18" charset="0"/>
            </a:rPr>
            <a:t>God sees the overlooked</a:t>
          </a:r>
        </a:p>
      </dsp:txBody>
      <dsp:txXfrm>
        <a:off x="5090485" y="2812789"/>
        <a:ext cx="1866551" cy="1711005"/>
      </dsp:txXfrm>
    </dsp:sp>
    <dsp:sp modelId="{2466C54E-356C-43F4-870D-3C314650C711}">
      <dsp:nvSpPr>
        <dsp:cNvPr id="0" name=""/>
        <dsp:cNvSpPr/>
      </dsp:nvSpPr>
      <dsp:spPr>
        <a:xfrm>
          <a:off x="1894015" y="2009135"/>
          <a:ext cx="3110919" cy="3110919"/>
        </a:xfrm>
        <a:prstGeom prst="ellipse">
          <a:avLst/>
        </a:prstGeom>
        <a:solidFill>
          <a:srgbClr val="663300">
            <a:alpha val="84000"/>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1"/>
              </a:solidFill>
              <a:latin typeface="Times New Roman" panose="02020603050405020304" pitchFamily="18" charset="0"/>
              <a:cs typeface="Times New Roman" panose="02020603050405020304" pitchFamily="18" charset="0"/>
            </a:rPr>
            <a:t>God redeems “wasted” time as preparation</a:t>
          </a:r>
        </a:p>
      </dsp:txBody>
      <dsp:txXfrm>
        <a:off x="2186960" y="2812789"/>
        <a:ext cx="1866551" cy="171100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9E3C97-F3F4-4B68-95B7-7D4DFF4B457F}" type="datetimeFigureOut">
              <a:rPr lang="en-US" smtClean="0"/>
              <a:t>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4128548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9E3C97-F3F4-4B68-95B7-7D4DFF4B457F}" type="datetimeFigureOut">
              <a:rPr lang="en-US" smtClean="0"/>
              <a:t>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2134569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365125"/>
            <a:ext cx="1478756"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365125"/>
            <a:ext cx="432196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9E3C97-F3F4-4B68-95B7-7D4DFF4B457F}" type="datetimeFigureOut">
              <a:rPr lang="en-US" smtClean="0"/>
              <a:t>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935831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9E3C97-F3F4-4B68-95B7-7D4DFF4B457F}" type="datetimeFigureOut">
              <a:rPr lang="en-US" smtClean="0"/>
              <a:t>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1331118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9E3C97-F3F4-4B68-95B7-7D4DFF4B457F}" type="datetimeFigureOut">
              <a:rPr lang="en-US" smtClean="0"/>
              <a:t>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769876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7"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9E3C97-F3F4-4B68-95B7-7D4DFF4B457F}" type="datetimeFigureOut">
              <a:rPr lang="en-US" smtClean="0"/>
              <a:t>7/11/2016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2413397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9E3C97-F3F4-4B68-95B7-7D4DFF4B457F}" type="datetimeFigureOut">
              <a:rPr lang="en-US" smtClean="0"/>
              <a:t>7/11/2016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3085375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9E3C97-F3F4-4B68-95B7-7D4DFF4B457F}" type="datetimeFigureOut">
              <a:rPr lang="en-US" smtClean="0"/>
              <a:t>7/11/2016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3262445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9E3C97-F3F4-4B68-95B7-7D4DFF4B457F}" type="datetimeFigureOut">
              <a:rPr lang="en-US" smtClean="0"/>
              <a:t>7/11/2016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2541757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D9E3C97-F3F4-4B68-95B7-7D4DFF4B457F}" type="datetimeFigureOut">
              <a:rPr lang="en-US" smtClean="0"/>
              <a:t>7/11/2016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1677442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D9E3C97-F3F4-4B68-95B7-7D4DFF4B457F}" type="datetimeFigureOut">
              <a:rPr lang="en-US" smtClean="0"/>
              <a:t>7/11/2016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1444730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D9E3C97-F3F4-4B68-95B7-7D4DFF4B457F}" type="datetimeFigureOut">
              <a:rPr lang="en-US" smtClean="0"/>
              <a:t>7/11/2016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8F61145-2A22-4D7B-8206-A2D157A94B91}" type="slidenum">
              <a:rPr lang="en-US" smtClean="0"/>
              <a:t>‹#›</a:t>
            </a:fld>
            <a:endParaRPr lang="en-US"/>
          </a:p>
        </p:txBody>
      </p:sp>
    </p:spTree>
    <p:extLst>
      <p:ext uri="{BB962C8B-B14F-4D97-AF65-F5344CB8AC3E}">
        <p14:creationId xmlns:p14="http://schemas.microsoft.com/office/powerpoint/2010/main" val="575640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BYTSYLFqHgc/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24835" y="3622487"/>
            <a:ext cx="4706471" cy="295835"/>
          </a:xfrm>
          <a:prstGeom prst="rect">
            <a:avLst/>
          </a:prstGeom>
          <a:solidFill>
            <a:srgbClr val="272213"/>
          </a:solidFill>
          <a:ln>
            <a:solidFill>
              <a:srgbClr val="2722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D5BC93"/>
                </a:solidFill>
                <a:latin typeface="Tempus Sans ITC" panose="04020404030D07020202" pitchFamily="82" charset="0"/>
              </a:rPr>
              <a:t>A MAN OF PASSION &amp; DESTINY</a:t>
            </a:r>
          </a:p>
        </p:txBody>
      </p:sp>
      <p:sp>
        <p:nvSpPr>
          <p:cNvPr id="5" name="Rectangle 4"/>
          <p:cNvSpPr/>
          <p:nvPr/>
        </p:nvSpPr>
        <p:spPr>
          <a:xfrm>
            <a:off x="3724834" y="4294840"/>
            <a:ext cx="4706472" cy="396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72213"/>
                </a:solidFill>
                <a:latin typeface="Tempus Sans ITC" panose="04020404030D07020202" pitchFamily="82" charset="0"/>
              </a:rPr>
              <a:t>Only a Boy Named David</a:t>
            </a:r>
          </a:p>
        </p:txBody>
      </p:sp>
      <p:sp>
        <p:nvSpPr>
          <p:cNvPr id="2" name="TextBox 1"/>
          <p:cNvSpPr txBox="1"/>
          <p:nvPr/>
        </p:nvSpPr>
        <p:spPr>
          <a:xfrm>
            <a:off x="90152" y="5092700"/>
            <a:ext cx="8952248" cy="1815882"/>
          </a:xfrm>
          <a:prstGeom prst="rect">
            <a:avLst/>
          </a:prstGeom>
          <a:noFill/>
        </p:spPr>
        <p:txBody>
          <a:bodyPr wrap="square" rtlCol="0">
            <a:spAutoFit/>
          </a:bodyPr>
          <a:lstStyle/>
          <a:p>
            <a:r>
              <a:rPr lang="en-US" sz="2800" dirty="0">
                <a:solidFill>
                  <a:srgbClr val="272213"/>
                </a:solidFill>
                <a:latin typeface="Times New Roman" panose="02020603050405020304" pitchFamily="18" charset="0"/>
                <a:cs typeface="Times New Roman" panose="02020603050405020304" pitchFamily="18" charset="0"/>
              </a:rPr>
              <a:t>“Later, God removed Saul and let David rule in his place. God said about him, ‘I have found David son of Jesse, a man after my own heart; he will do everything I want him to do.’” </a:t>
            </a:r>
          </a:p>
          <a:p>
            <a:pPr algn="r"/>
            <a:r>
              <a:rPr lang="en-US" sz="2800" dirty="0">
                <a:solidFill>
                  <a:srgbClr val="272213"/>
                </a:solidFill>
                <a:latin typeface="Times New Roman" panose="02020603050405020304" pitchFamily="18" charset="0"/>
                <a:cs typeface="Times New Roman" panose="02020603050405020304" pitchFamily="18" charset="0"/>
              </a:rPr>
              <a:t>Acts 13:22</a:t>
            </a:r>
          </a:p>
        </p:txBody>
      </p:sp>
    </p:spTree>
    <p:extLst>
      <p:ext uri="{BB962C8B-B14F-4D97-AF65-F5344CB8AC3E}">
        <p14:creationId xmlns:p14="http://schemas.microsoft.com/office/powerpoint/2010/main" val="1561628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902586" y="640739"/>
            <a:ext cx="4030270" cy="1015663"/>
          </a:xfrm>
          <a:prstGeom prst="rect">
            <a:avLst/>
          </a:prstGeom>
        </p:spPr>
        <p:txBody>
          <a:bodyPr wrap="none">
            <a:spAutoFit/>
          </a:bodyPr>
          <a:lstStyle/>
          <a:p>
            <a:r>
              <a:rPr lang="en-US" sz="6000" dirty="0">
                <a:solidFill>
                  <a:srgbClr val="663300"/>
                </a:solidFill>
                <a:latin typeface="Times New Roman" panose="02020603050405020304" pitchFamily="18" charset="0"/>
                <a:ea typeface="SimSun" panose="02010600030101010101" pitchFamily="2" charset="-122"/>
              </a:rPr>
              <a:t>1 Samuel 16</a:t>
            </a:r>
            <a:endParaRPr lang="en-US" sz="6000" dirty="0">
              <a:solidFill>
                <a:srgbClr val="663300"/>
              </a:solidFill>
            </a:endParaRPr>
          </a:p>
        </p:txBody>
      </p:sp>
      <p:sp>
        <p:nvSpPr>
          <p:cNvPr id="9" name="Rectangle 8"/>
          <p:cNvSpPr/>
          <p:nvPr/>
        </p:nvSpPr>
        <p:spPr>
          <a:xfrm>
            <a:off x="101600" y="1752600"/>
            <a:ext cx="8902700" cy="2554545"/>
          </a:xfrm>
          <a:prstGeom prst="rect">
            <a:avLst/>
          </a:prstGeom>
        </p:spPr>
        <p:txBody>
          <a:bodyPr wrap="square">
            <a:spAutoFit/>
          </a:bodyPr>
          <a:lstStyle/>
          <a:p>
            <a:r>
              <a:rPr lang="en-US" sz="3200" dirty="0">
                <a:solidFill>
                  <a:srgbClr val="663300"/>
                </a:solidFill>
                <a:latin typeface="Times New Roman" panose="02020603050405020304" pitchFamily="18" charset="0"/>
                <a:cs typeface="Times New Roman" panose="02020603050405020304" pitchFamily="18" charset="0"/>
              </a:rPr>
              <a:t>	</a:t>
            </a:r>
            <a:r>
              <a:rPr lang="en-US" sz="3200" baseline="30000" dirty="0">
                <a:solidFill>
                  <a:srgbClr val="663300"/>
                </a:solidFill>
                <a:latin typeface="Times New Roman" panose="02020603050405020304" pitchFamily="18" charset="0"/>
                <a:cs typeface="Times New Roman" panose="02020603050405020304" pitchFamily="18" charset="0"/>
              </a:rPr>
              <a:t>7 </a:t>
            </a:r>
            <a:r>
              <a:rPr lang="en-US" sz="3200" dirty="0">
                <a:solidFill>
                  <a:srgbClr val="663300"/>
                </a:solidFill>
                <a:latin typeface="Times New Roman" panose="02020603050405020304" pitchFamily="18" charset="0"/>
                <a:cs typeface="Times New Roman" panose="02020603050405020304" pitchFamily="18" charset="0"/>
              </a:rPr>
              <a:t>But the Lord said to Samuel, “Have no regard for his appearance or stature, because I haven’t selected him. God doesn’t look at things like humans do. Humans see only what is visible to the eyes, but the Lord sees into the heart.”</a:t>
            </a:r>
          </a:p>
        </p:txBody>
      </p:sp>
    </p:spTree>
    <p:extLst>
      <p:ext uri="{BB962C8B-B14F-4D97-AF65-F5344CB8AC3E}">
        <p14:creationId xmlns:p14="http://schemas.microsoft.com/office/powerpoint/2010/main" val="3013878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705738" y="34835"/>
            <a:ext cx="5298562" cy="1569660"/>
          </a:xfrm>
          <a:prstGeom prst="rect">
            <a:avLst/>
          </a:prstGeom>
        </p:spPr>
        <p:txBody>
          <a:bodyPr wrap="square">
            <a:spAutoFit/>
          </a:bodyPr>
          <a:lstStyle/>
          <a:p>
            <a:pPr algn="ctr"/>
            <a:r>
              <a:rPr lang="en-US" sz="4800" b="1" dirty="0">
                <a:solidFill>
                  <a:srgbClr val="663300"/>
                </a:solidFill>
                <a:latin typeface="Times New Roman" panose="02020603050405020304" pitchFamily="18" charset="0"/>
                <a:ea typeface="SimSun" panose="02010600030101010101" pitchFamily="2" charset="-122"/>
              </a:rPr>
              <a:t>Only a Boy</a:t>
            </a:r>
          </a:p>
          <a:p>
            <a:pPr algn="ctr"/>
            <a:r>
              <a:rPr lang="en-US" sz="4800" b="1" dirty="0">
                <a:solidFill>
                  <a:srgbClr val="663300"/>
                </a:solidFill>
                <a:latin typeface="Times New Roman" panose="02020603050405020304" pitchFamily="18" charset="0"/>
                <a:ea typeface="SimSun" panose="02010600030101010101" pitchFamily="2" charset="-122"/>
              </a:rPr>
              <a:t>Named David</a:t>
            </a:r>
            <a:endParaRPr lang="en-US" sz="4800" b="1" dirty="0">
              <a:solidFill>
                <a:srgbClr val="663300"/>
              </a:solidFill>
            </a:endParaRPr>
          </a:p>
        </p:txBody>
      </p:sp>
      <p:graphicFrame>
        <p:nvGraphicFramePr>
          <p:cNvPr id="3" name="Diagram 2"/>
          <p:cNvGraphicFramePr/>
          <p:nvPr>
            <p:extLst>
              <p:ext uri="{D42A27DB-BD31-4B8C-83A1-F6EECF244321}">
                <p14:modId xmlns:p14="http://schemas.microsoft.com/office/powerpoint/2010/main" val="3864648203"/>
              </p:ext>
            </p:extLst>
          </p:nvPr>
        </p:nvGraphicFramePr>
        <p:xfrm>
          <a:off x="0" y="1635035"/>
          <a:ext cx="9143997" cy="5184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2634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2" y="-21771"/>
            <a:ext cx="9144002" cy="6887027"/>
            <a:chOff x="-2" y="-21771"/>
            <a:chExt cx="9144002" cy="6887027"/>
          </a:xfrm>
        </p:grpSpPr>
        <p:pic>
          <p:nvPicPr>
            <p:cNvPr id="4"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2" y="0"/>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2" y="1690914"/>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1" y="3396343"/>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1" y="5101772"/>
              <a:ext cx="5341257" cy="17634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2" y="1698171"/>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3" y="3389086"/>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2" y="5101771"/>
              <a:ext cx="5341257" cy="17634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0" y="-21771"/>
              <a:ext cx="5341257" cy="1712686"/>
            </a:xfrm>
            <a:prstGeom prst="rect">
              <a:avLst/>
            </a:prstGeom>
            <a:noFill/>
            <a:extLst>
              <a:ext uri="{909E8E84-426E-40DD-AFC4-6F175D3DCCD1}">
                <a14:hiddenFill xmlns:a14="http://schemas.microsoft.com/office/drawing/2010/main">
                  <a:solidFill>
                    <a:srgbClr val="FFFFFF"/>
                  </a:solidFill>
                </a14:hiddenFill>
              </a:ext>
            </a:extLst>
          </p:spPr>
        </p:pic>
      </p:grpSp>
      <p:pic>
        <p:nvPicPr>
          <p:cNvPr id="4098" name="Picture 2" descr="http://67.media.tumblr.com/3bcd88bd3e093b4a158f813c81322d0f/tumblr_nj7hxv2mOP1ru85y4o1_12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962" y="81250"/>
            <a:ext cx="6696075" cy="667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588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2" y="-21771"/>
            <a:ext cx="9144002" cy="6887027"/>
            <a:chOff x="-2" y="-21771"/>
            <a:chExt cx="9144002" cy="6887027"/>
          </a:xfrm>
        </p:grpSpPr>
        <p:pic>
          <p:nvPicPr>
            <p:cNvPr id="4"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2" y="0"/>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2" y="1690914"/>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1" y="3396343"/>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1" y="5101772"/>
              <a:ext cx="5341257" cy="17634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2" y="1698171"/>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3" y="3389086"/>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2" y="5101771"/>
              <a:ext cx="5341257" cy="17634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0" y="-21771"/>
              <a:ext cx="5341257" cy="1712686"/>
            </a:xfrm>
            <a:prstGeom prst="rect">
              <a:avLst/>
            </a:prstGeom>
            <a:noFill/>
            <a:extLst>
              <a:ext uri="{909E8E84-426E-40DD-AFC4-6F175D3DCCD1}">
                <a14:hiddenFill xmlns:a14="http://schemas.microsoft.com/office/drawing/2010/main">
                  <a:solidFill>
                    <a:srgbClr val="FFFFFF"/>
                  </a:solidFill>
                </a14:hiddenFill>
              </a:ext>
            </a:extLst>
          </p:spPr>
        </p:pic>
      </p:grpSp>
      <p:pic>
        <p:nvPicPr>
          <p:cNvPr id="5122" name="Picture 2" descr="http://www.susanalexanderyates.com/wp-content/uploads/2014/08/character-matter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818"/>
          <a:stretch/>
        </p:blipFill>
        <p:spPr bwMode="auto">
          <a:xfrm>
            <a:off x="2515233" y="173394"/>
            <a:ext cx="4113534" cy="6511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803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902586" y="640739"/>
            <a:ext cx="4030270" cy="1015663"/>
          </a:xfrm>
          <a:prstGeom prst="rect">
            <a:avLst/>
          </a:prstGeom>
        </p:spPr>
        <p:txBody>
          <a:bodyPr wrap="none">
            <a:spAutoFit/>
          </a:bodyPr>
          <a:lstStyle/>
          <a:p>
            <a:r>
              <a:rPr lang="en-US" sz="6000" dirty="0">
                <a:solidFill>
                  <a:srgbClr val="663300"/>
                </a:solidFill>
                <a:latin typeface="Times New Roman" panose="02020603050405020304" pitchFamily="18" charset="0"/>
                <a:ea typeface="SimSun" panose="02010600030101010101" pitchFamily="2" charset="-122"/>
              </a:rPr>
              <a:t>1 Samuel 16</a:t>
            </a:r>
            <a:endParaRPr lang="en-US" sz="6000" dirty="0">
              <a:solidFill>
                <a:srgbClr val="663300"/>
              </a:solidFill>
            </a:endParaRPr>
          </a:p>
        </p:txBody>
      </p:sp>
      <p:sp>
        <p:nvSpPr>
          <p:cNvPr id="9" name="Rectangle 8"/>
          <p:cNvSpPr/>
          <p:nvPr/>
        </p:nvSpPr>
        <p:spPr>
          <a:xfrm>
            <a:off x="101600" y="1752600"/>
            <a:ext cx="8902700" cy="5016758"/>
          </a:xfrm>
          <a:prstGeom prst="rect">
            <a:avLst/>
          </a:prstGeom>
        </p:spPr>
        <p:txBody>
          <a:bodyPr wrap="square">
            <a:spAutoFit/>
          </a:bodyPr>
          <a:lstStyle/>
          <a:p>
            <a:r>
              <a:rPr lang="en-US" sz="3200" baseline="30000" dirty="0">
                <a:solidFill>
                  <a:srgbClr val="663300"/>
                </a:solidFill>
                <a:latin typeface="Times New Roman" panose="02020603050405020304" pitchFamily="18" charset="0"/>
                <a:cs typeface="Times New Roman" panose="02020603050405020304" pitchFamily="18" charset="0"/>
              </a:rPr>
              <a:t>	8 </a:t>
            </a:r>
            <a:r>
              <a:rPr lang="en-US" sz="3200" dirty="0">
                <a:solidFill>
                  <a:srgbClr val="663300"/>
                </a:solidFill>
                <a:latin typeface="Times New Roman" panose="02020603050405020304" pitchFamily="18" charset="0"/>
                <a:cs typeface="Times New Roman" panose="02020603050405020304" pitchFamily="18" charset="0"/>
              </a:rPr>
              <a:t>Next Jesse called for </a:t>
            </a:r>
            <a:r>
              <a:rPr lang="en-US" sz="3200" dirty="0" err="1">
                <a:solidFill>
                  <a:srgbClr val="663300"/>
                </a:solidFill>
                <a:latin typeface="Times New Roman" panose="02020603050405020304" pitchFamily="18" charset="0"/>
                <a:cs typeface="Times New Roman" panose="02020603050405020304" pitchFamily="18" charset="0"/>
              </a:rPr>
              <a:t>Abinadab</a:t>
            </a:r>
            <a:r>
              <a:rPr lang="en-US" sz="3200" dirty="0">
                <a:solidFill>
                  <a:srgbClr val="663300"/>
                </a:solidFill>
                <a:latin typeface="Times New Roman" panose="02020603050405020304" pitchFamily="18" charset="0"/>
                <a:cs typeface="Times New Roman" panose="02020603050405020304" pitchFamily="18" charset="0"/>
              </a:rPr>
              <a:t>, who presented himself to Samuel, but he said, “The Lord hasn’t chosen this one either.” </a:t>
            </a:r>
            <a:r>
              <a:rPr lang="en-US" sz="3200" baseline="30000" dirty="0">
                <a:solidFill>
                  <a:srgbClr val="663300"/>
                </a:solidFill>
                <a:latin typeface="Times New Roman" panose="02020603050405020304" pitchFamily="18" charset="0"/>
                <a:cs typeface="Times New Roman" panose="02020603050405020304" pitchFamily="18" charset="0"/>
              </a:rPr>
              <a:t>9 </a:t>
            </a:r>
            <a:r>
              <a:rPr lang="en-US" sz="3200" dirty="0">
                <a:solidFill>
                  <a:srgbClr val="663300"/>
                </a:solidFill>
                <a:latin typeface="Times New Roman" panose="02020603050405020304" pitchFamily="18" charset="0"/>
                <a:cs typeface="Times New Roman" panose="02020603050405020304" pitchFamily="18" charset="0"/>
              </a:rPr>
              <a:t>So Jesse presented </a:t>
            </a:r>
            <a:r>
              <a:rPr lang="en-US" sz="3200" dirty="0" err="1">
                <a:solidFill>
                  <a:srgbClr val="663300"/>
                </a:solidFill>
                <a:latin typeface="Times New Roman" panose="02020603050405020304" pitchFamily="18" charset="0"/>
                <a:cs typeface="Times New Roman" panose="02020603050405020304" pitchFamily="18" charset="0"/>
              </a:rPr>
              <a:t>Shammah</a:t>
            </a:r>
            <a:r>
              <a:rPr lang="en-US" sz="3200" dirty="0">
                <a:solidFill>
                  <a:srgbClr val="663300"/>
                </a:solidFill>
                <a:latin typeface="Times New Roman" panose="02020603050405020304" pitchFamily="18" charset="0"/>
                <a:cs typeface="Times New Roman" panose="02020603050405020304" pitchFamily="18" charset="0"/>
              </a:rPr>
              <a:t>, but Samuel said, “No, the Lord hasn’t chosen this one.” </a:t>
            </a:r>
            <a:r>
              <a:rPr lang="en-US" sz="3200" baseline="30000" dirty="0">
                <a:solidFill>
                  <a:srgbClr val="663300"/>
                </a:solidFill>
                <a:latin typeface="Times New Roman" panose="02020603050405020304" pitchFamily="18" charset="0"/>
                <a:cs typeface="Times New Roman" panose="02020603050405020304" pitchFamily="18" charset="0"/>
              </a:rPr>
              <a:t>10 </a:t>
            </a:r>
            <a:r>
              <a:rPr lang="en-US" sz="3200" dirty="0">
                <a:solidFill>
                  <a:srgbClr val="663300"/>
                </a:solidFill>
                <a:latin typeface="Times New Roman" panose="02020603050405020304" pitchFamily="18" charset="0"/>
                <a:cs typeface="Times New Roman" panose="02020603050405020304" pitchFamily="18" charset="0"/>
              </a:rPr>
              <a:t>Jesse presented seven of his sons to Samuel, but Samuel said to Jesse, “The Lord hasn’t picked any of these.” </a:t>
            </a:r>
            <a:r>
              <a:rPr lang="en-US" sz="3200" baseline="30000" dirty="0">
                <a:solidFill>
                  <a:srgbClr val="663300"/>
                </a:solidFill>
                <a:latin typeface="Times New Roman" panose="02020603050405020304" pitchFamily="18" charset="0"/>
                <a:cs typeface="Times New Roman" panose="02020603050405020304" pitchFamily="18" charset="0"/>
              </a:rPr>
              <a:t>11 </a:t>
            </a:r>
            <a:r>
              <a:rPr lang="en-US" sz="3200" dirty="0">
                <a:solidFill>
                  <a:srgbClr val="663300"/>
                </a:solidFill>
                <a:latin typeface="Times New Roman" panose="02020603050405020304" pitchFamily="18" charset="0"/>
                <a:cs typeface="Times New Roman" panose="02020603050405020304" pitchFamily="18" charset="0"/>
              </a:rPr>
              <a:t>Then Samuel asked Jesse, “Is that all of your boys?”</a:t>
            </a:r>
          </a:p>
          <a:p>
            <a:r>
              <a:rPr lang="en-US" sz="3200" dirty="0">
                <a:solidFill>
                  <a:srgbClr val="663300"/>
                </a:solidFill>
                <a:latin typeface="Times New Roman" panose="02020603050405020304" pitchFamily="18" charset="0"/>
                <a:cs typeface="Times New Roman" panose="02020603050405020304" pitchFamily="18" charset="0"/>
              </a:rPr>
              <a:t>	“There is still the youngest one,” Jesse answered, “but he’s out keeping the sheep.”</a:t>
            </a:r>
          </a:p>
        </p:txBody>
      </p:sp>
    </p:spTree>
    <p:extLst>
      <p:ext uri="{BB962C8B-B14F-4D97-AF65-F5344CB8AC3E}">
        <p14:creationId xmlns:p14="http://schemas.microsoft.com/office/powerpoint/2010/main" val="4043930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902586" y="640739"/>
            <a:ext cx="4030270" cy="1015663"/>
          </a:xfrm>
          <a:prstGeom prst="rect">
            <a:avLst/>
          </a:prstGeom>
        </p:spPr>
        <p:txBody>
          <a:bodyPr wrap="none">
            <a:spAutoFit/>
          </a:bodyPr>
          <a:lstStyle/>
          <a:p>
            <a:r>
              <a:rPr lang="en-US" sz="6000" dirty="0">
                <a:solidFill>
                  <a:srgbClr val="663300"/>
                </a:solidFill>
                <a:latin typeface="Times New Roman" panose="02020603050405020304" pitchFamily="18" charset="0"/>
                <a:ea typeface="SimSun" panose="02010600030101010101" pitchFamily="2" charset="-122"/>
              </a:rPr>
              <a:t>1 Samuel 16</a:t>
            </a:r>
            <a:endParaRPr lang="en-US" sz="6000" dirty="0">
              <a:solidFill>
                <a:srgbClr val="663300"/>
              </a:solidFill>
            </a:endParaRPr>
          </a:p>
        </p:txBody>
      </p:sp>
      <p:sp>
        <p:nvSpPr>
          <p:cNvPr id="9" name="Rectangle 8"/>
          <p:cNvSpPr/>
          <p:nvPr/>
        </p:nvSpPr>
        <p:spPr>
          <a:xfrm>
            <a:off x="101600" y="1752600"/>
            <a:ext cx="8902700" cy="4832092"/>
          </a:xfrm>
          <a:prstGeom prst="rect">
            <a:avLst/>
          </a:prstGeom>
        </p:spPr>
        <p:txBody>
          <a:bodyPr wrap="square">
            <a:spAutoFit/>
          </a:bodyPr>
          <a:lstStyle/>
          <a:p>
            <a:r>
              <a:rPr lang="en-US" sz="2800" baseline="30000" dirty="0">
                <a:solidFill>
                  <a:srgbClr val="663300"/>
                </a:solidFill>
                <a:latin typeface="Times New Roman" panose="02020603050405020304" pitchFamily="18" charset="0"/>
                <a:cs typeface="Times New Roman" panose="02020603050405020304" pitchFamily="18" charset="0"/>
              </a:rPr>
              <a:t>	11 </a:t>
            </a:r>
            <a:r>
              <a:rPr lang="en-US" sz="2800" dirty="0">
                <a:solidFill>
                  <a:srgbClr val="663300"/>
                </a:solidFill>
                <a:latin typeface="Times New Roman" panose="02020603050405020304" pitchFamily="18" charset="0"/>
                <a:cs typeface="Times New Roman" panose="02020603050405020304" pitchFamily="18" charset="0"/>
              </a:rPr>
              <a:t>Then Samuel asked Jesse, “Is that all of your boys?”</a:t>
            </a:r>
          </a:p>
          <a:p>
            <a:r>
              <a:rPr lang="en-US" sz="2800" dirty="0">
                <a:solidFill>
                  <a:srgbClr val="663300"/>
                </a:solidFill>
                <a:latin typeface="Times New Roman" panose="02020603050405020304" pitchFamily="18" charset="0"/>
                <a:cs typeface="Times New Roman" panose="02020603050405020304" pitchFamily="18" charset="0"/>
              </a:rPr>
              <a:t>	“There is still the youngest one,” Jesse answered, “but he’s out keeping the sheep.”</a:t>
            </a:r>
          </a:p>
          <a:p>
            <a:r>
              <a:rPr lang="en-US" sz="2800" dirty="0">
                <a:solidFill>
                  <a:srgbClr val="663300"/>
                </a:solidFill>
                <a:latin typeface="Times New Roman" panose="02020603050405020304" pitchFamily="18" charset="0"/>
                <a:cs typeface="Times New Roman" panose="02020603050405020304" pitchFamily="18" charset="0"/>
              </a:rPr>
              <a:t>	“Send for him,” Samuel told Jesse, “because we can’t proceed until he gets here.”</a:t>
            </a:r>
          </a:p>
          <a:p>
            <a:r>
              <a:rPr lang="en-US" sz="2800" dirty="0">
                <a:solidFill>
                  <a:srgbClr val="663300"/>
                </a:solidFill>
                <a:latin typeface="Times New Roman" panose="02020603050405020304" pitchFamily="18" charset="0"/>
                <a:cs typeface="Times New Roman" panose="02020603050405020304" pitchFamily="18" charset="0"/>
              </a:rPr>
              <a:t>	</a:t>
            </a:r>
            <a:r>
              <a:rPr lang="en-US" sz="2800" baseline="30000" dirty="0">
                <a:solidFill>
                  <a:srgbClr val="663300"/>
                </a:solidFill>
                <a:latin typeface="Times New Roman" panose="02020603050405020304" pitchFamily="18" charset="0"/>
                <a:cs typeface="Times New Roman" panose="02020603050405020304" pitchFamily="18" charset="0"/>
              </a:rPr>
              <a:t>12 </a:t>
            </a:r>
            <a:r>
              <a:rPr lang="en-US" sz="2800" dirty="0">
                <a:solidFill>
                  <a:srgbClr val="663300"/>
                </a:solidFill>
                <a:latin typeface="Times New Roman" panose="02020603050405020304" pitchFamily="18" charset="0"/>
                <a:cs typeface="Times New Roman" panose="02020603050405020304" pitchFamily="18" charset="0"/>
              </a:rPr>
              <a:t>So Jesse sent and brought him in. He was reddish brown, had beautiful eyes, and was good looking. The Lord said, “That’s the one. Go anoint him.” </a:t>
            </a:r>
            <a:r>
              <a:rPr lang="en-US" sz="2800" baseline="30000" dirty="0">
                <a:solidFill>
                  <a:srgbClr val="663300"/>
                </a:solidFill>
                <a:latin typeface="Times New Roman" panose="02020603050405020304" pitchFamily="18" charset="0"/>
                <a:cs typeface="Times New Roman" panose="02020603050405020304" pitchFamily="18" charset="0"/>
              </a:rPr>
              <a:t>13 </a:t>
            </a:r>
            <a:r>
              <a:rPr lang="en-US" sz="2800" dirty="0">
                <a:solidFill>
                  <a:srgbClr val="663300"/>
                </a:solidFill>
                <a:latin typeface="Times New Roman" panose="02020603050405020304" pitchFamily="18" charset="0"/>
                <a:cs typeface="Times New Roman" panose="02020603050405020304" pitchFamily="18" charset="0"/>
              </a:rPr>
              <a:t>So Samuel took the horn of oil and anointed him right there in front of his brothers. The Lord’s spirit came over David from that point forward. Then Samuel left and went to Ramah.</a:t>
            </a:r>
          </a:p>
        </p:txBody>
      </p:sp>
    </p:spTree>
    <p:extLst>
      <p:ext uri="{BB962C8B-B14F-4D97-AF65-F5344CB8AC3E}">
        <p14:creationId xmlns:p14="http://schemas.microsoft.com/office/powerpoint/2010/main" val="362119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705738" y="34835"/>
            <a:ext cx="5298562" cy="1569660"/>
          </a:xfrm>
          <a:prstGeom prst="rect">
            <a:avLst/>
          </a:prstGeom>
        </p:spPr>
        <p:txBody>
          <a:bodyPr wrap="square">
            <a:spAutoFit/>
          </a:bodyPr>
          <a:lstStyle/>
          <a:p>
            <a:pPr algn="ctr"/>
            <a:r>
              <a:rPr lang="en-US" sz="4800" b="1" dirty="0">
                <a:solidFill>
                  <a:srgbClr val="663300"/>
                </a:solidFill>
                <a:latin typeface="Times New Roman" panose="02020603050405020304" pitchFamily="18" charset="0"/>
                <a:ea typeface="SimSun" panose="02010600030101010101" pitchFamily="2" charset="-122"/>
              </a:rPr>
              <a:t>Only a Boy</a:t>
            </a:r>
          </a:p>
          <a:p>
            <a:pPr algn="ctr"/>
            <a:r>
              <a:rPr lang="en-US" sz="4800" b="1" dirty="0">
                <a:solidFill>
                  <a:srgbClr val="663300"/>
                </a:solidFill>
                <a:latin typeface="Times New Roman" panose="02020603050405020304" pitchFamily="18" charset="0"/>
                <a:ea typeface="SimSun" panose="02010600030101010101" pitchFamily="2" charset="-122"/>
              </a:rPr>
              <a:t>Named David</a:t>
            </a:r>
            <a:endParaRPr lang="en-US" sz="4800" b="1" dirty="0">
              <a:solidFill>
                <a:srgbClr val="663300"/>
              </a:solidFill>
            </a:endParaRPr>
          </a:p>
        </p:txBody>
      </p:sp>
      <p:graphicFrame>
        <p:nvGraphicFramePr>
          <p:cNvPr id="3" name="Diagram 2"/>
          <p:cNvGraphicFramePr/>
          <p:nvPr>
            <p:extLst>
              <p:ext uri="{D42A27DB-BD31-4B8C-83A1-F6EECF244321}">
                <p14:modId xmlns:p14="http://schemas.microsoft.com/office/powerpoint/2010/main" val="4216538797"/>
              </p:ext>
            </p:extLst>
          </p:nvPr>
        </p:nvGraphicFramePr>
        <p:xfrm>
          <a:off x="0" y="1635035"/>
          <a:ext cx="9143997" cy="5184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9717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705738" y="34835"/>
            <a:ext cx="5298562" cy="1569660"/>
          </a:xfrm>
          <a:prstGeom prst="rect">
            <a:avLst/>
          </a:prstGeom>
        </p:spPr>
        <p:txBody>
          <a:bodyPr wrap="square">
            <a:spAutoFit/>
          </a:bodyPr>
          <a:lstStyle/>
          <a:p>
            <a:pPr algn="ctr"/>
            <a:r>
              <a:rPr lang="en-US" sz="4800" b="1" dirty="0">
                <a:solidFill>
                  <a:srgbClr val="663300"/>
                </a:solidFill>
                <a:latin typeface="Times New Roman" panose="02020603050405020304" pitchFamily="18" charset="0"/>
                <a:ea typeface="SimSun" panose="02010600030101010101" pitchFamily="2" charset="-122"/>
              </a:rPr>
              <a:t>Only a Boy</a:t>
            </a:r>
          </a:p>
          <a:p>
            <a:pPr algn="ctr"/>
            <a:r>
              <a:rPr lang="en-US" sz="4800" b="1" dirty="0">
                <a:solidFill>
                  <a:srgbClr val="663300"/>
                </a:solidFill>
                <a:latin typeface="Times New Roman" panose="02020603050405020304" pitchFamily="18" charset="0"/>
                <a:ea typeface="SimSun" panose="02010600030101010101" pitchFamily="2" charset="-122"/>
              </a:rPr>
              <a:t>Named David</a:t>
            </a:r>
            <a:endParaRPr lang="en-US" sz="4800" b="1" dirty="0">
              <a:solidFill>
                <a:srgbClr val="663300"/>
              </a:solidFill>
            </a:endParaRPr>
          </a:p>
        </p:txBody>
      </p:sp>
      <p:graphicFrame>
        <p:nvGraphicFramePr>
          <p:cNvPr id="3" name="Diagram 2"/>
          <p:cNvGraphicFramePr/>
          <p:nvPr>
            <p:extLst>
              <p:ext uri="{D42A27DB-BD31-4B8C-83A1-F6EECF244321}">
                <p14:modId xmlns:p14="http://schemas.microsoft.com/office/powerpoint/2010/main" val="3923098166"/>
              </p:ext>
            </p:extLst>
          </p:nvPr>
        </p:nvGraphicFramePr>
        <p:xfrm>
          <a:off x="0" y="1635035"/>
          <a:ext cx="9143997" cy="5184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6433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2" y="-21771"/>
            <a:ext cx="9144002" cy="6887027"/>
            <a:chOff x="-2" y="-21771"/>
            <a:chExt cx="9144002" cy="6887027"/>
          </a:xfrm>
        </p:grpSpPr>
        <p:pic>
          <p:nvPicPr>
            <p:cNvPr id="5"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2" y="0"/>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2" y="1690914"/>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1" y="3396343"/>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1" y="5101772"/>
              <a:ext cx="5341257" cy="17634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2" y="1698171"/>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3" y="3389086"/>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2" y="5101771"/>
              <a:ext cx="5341257" cy="17634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0" y="-21771"/>
              <a:ext cx="5341257" cy="1712686"/>
            </a:xfrm>
            <a:prstGeom prst="rect">
              <a:avLst/>
            </a:prstGeom>
            <a:noFill/>
            <a:extLst>
              <a:ext uri="{909E8E84-426E-40DD-AFC4-6F175D3DCCD1}">
                <a14:hiddenFill xmlns:a14="http://schemas.microsoft.com/office/drawing/2010/main">
                  <a:solidFill>
                    <a:srgbClr val="FFFFFF"/>
                  </a:solidFill>
                </a14:hiddenFill>
              </a:ext>
            </a:extLst>
          </p:spPr>
        </p:pic>
      </p:grpSp>
      <p:pic>
        <p:nvPicPr>
          <p:cNvPr id="6146" name="Picture 2" descr="http://media.afar.com/uploads/images/post_images/images/LJPV1vaVZj/original_open-uri20131112-12335-91fp0d?13842513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8" y="187147"/>
            <a:ext cx="9078996" cy="6483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966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2" y="-21771"/>
            <a:ext cx="9144002" cy="6887027"/>
            <a:chOff x="-2" y="-21771"/>
            <a:chExt cx="9144002" cy="6887027"/>
          </a:xfrm>
        </p:grpSpPr>
        <p:pic>
          <p:nvPicPr>
            <p:cNvPr id="9"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2" y="0"/>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2" y="1690914"/>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1" y="3396343"/>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1" y="5101772"/>
              <a:ext cx="5341257" cy="17634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2" y="1698171"/>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3" y="3389086"/>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2" y="5101771"/>
              <a:ext cx="5341257" cy="17634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0" y="-21771"/>
              <a:ext cx="5341257" cy="1712686"/>
            </a:xfrm>
            <a:prstGeom prst="rect">
              <a:avLst/>
            </a:prstGeom>
            <a:noFill/>
            <a:extLst>
              <a:ext uri="{909E8E84-426E-40DD-AFC4-6F175D3DCCD1}">
                <a14:hiddenFill xmlns:a14="http://schemas.microsoft.com/office/drawing/2010/main">
                  <a:solidFill>
                    <a:srgbClr val="FFFFFF"/>
                  </a:solidFill>
                </a14:hiddenFill>
              </a:ext>
            </a:extLst>
          </p:spPr>
        </p:pic>
      </p:grpSp>
      <p:pic>
        <p:nvPicPr>
          <p:cNvPr id="1034" name="Picture 10" descr="https://1.bp.blogspot.com/-gtl9eH3dIL4/Vy5wQ1dWnhI/AAAAAAAAjlM/puFBX77O3Yk78fFNmfUhJ3lj5m32leKwACLcB/s1600/521px-David_King_Over_All_Isra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5789" y="228598"/>
            <a:ext cx="3020248" cy="34782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banklawyersblog.com/.a/6a00d8341c652b53ef015432d30cc9970c-800w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7275" y="2654300"/>
            <a:ext cx="38481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upload.wikimedia.org/wikipedia/commons/2/24/DavidtheShepherdBo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776" y="228599"/>
            <a:ext cx="2877470" cy="34782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sercontent2.hubstatic.com/506069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5369" y="4319587"/>
            <a:ext cx="3688631" cy="253841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keyway.ca/gif/absalom.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763" y="4498180"/>
            <a:ext cx="2295525" cy="2181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298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2" y="-21771"/>
            <a:ext cx="9144002" cy="6887027"/>
            <a:chOff x="-2" y="-21771"/>
            <a:chExt cx="9144002" cy="6887027"/>
          </a:xfrm>
        </p:grpSpPr>
        <p:pic>
          <p:nvPicPr>
            <p:cNvPr id="10"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2" y="0"/>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2" y="1690914"/>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1" y="3396343"/>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1" y="5101772"/>
              <a:ext cx="5341257" cy="17634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2" y="1698171"/>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3" y="3389086"/>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2" y="5101771"/>
              <a:ext cx="5341257" cy="17634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0" y="-21771"/>
              <a:ext cx="5341257" cy="1712686"/>
            </a:xfrm>
            <a:prstGeom prst="rect">
              <a:avLst/>
            </a:prstGeom>
            <a:noFill/>
            <a:extLst>
              <a:ext uri="{909E8E84-426E-40DD-AFC4-6F175D3DCCD1}">
                <a14:hiddenFill xmlns:a14="http://schemas.microsoft.com/office/drawing/2010/main">
                  <a:solidFill>
                    <a:srgbClr val="FFFFFF"/>
                  </a:solidFill>
                </a14:hiddenFill>
              </a:ext>
            </a:extLst>
          </p:spPr>
        </p:pic>
      </p:grpSp>
      <p:pic>
        <p:nvPicPr>
          <p:cNvPr id="3074" name="Picture 2" descr="https://amiscripture2015.wikispaces.com/file/view/abraham%20to%20jesus%20timeline.gif/556189145/881x304/abraham%20to%20jesus%20timelin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512" y="1282700"/>
            <a:ext cx="7554976" cy="429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660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902586" y="640739"/>
            <a:ext cx="4030270" cy="1015663"/>
          </a:xfrm>
          <a:prstGeom prst="rect">
            <a:avLst/>
          </a:prstGeom>
        </p:spPr>
        <p:txBody>
          <a:bodyPr wrap="none">
            <a:spAutoFit/>
          </a:bodyPr>
          <a:lstStyle/>
          <a:p>
            <a:r>
              <a:rPr lang="en-US" sz="6000" dirty="0">
                <a:solidFill>
                  <a:srgbClr val="663300"/>
                </a:solidFill>
                <a:latin typeface="Times New Roman" panose="02020603050405020304" pitchFamily="18" charset="0"/>
                <a:ea typeface="SimSun" panose="02010600030101010101" pitchFamily="2" charset="-122"/>
              </a:rPr>
              <a:t>1 Samuel 15</a:t>
            </a:r>
            <a:endParaRPr lang="en-US" sz="6000" dirty="0">
              <a:solidFill>
                <a:srgbClr val="663300"/>
              </a:solidFill>
            </a:endParaRPr>
          </a:p>
        </p:txBody>
      </p:sp>
      <p:sp>
        <p:nvSpPr>
          <p:cNvPr id="9" name="Rectangle 8"/>
          <p:cNvSpPr/>
          <p:nvPr/>
        </p:nvSpPr>
        <p:spPr>
          <a:xfrm>
            <a:off x="101600" y="1752600"/>
            <a:ext cx="8902700" cy="4524315"/>
          </a:xfrm>
          <a:prstGeom prst="rect">
            <a:avLst/>
          </a:prstGeom>
        </p:spPr>
        <p:txBody>
          <a:bodyPr wrap="square">
            <a:spAutoFit/>
          </a:bodyPr>
          <a:lstStyle/>
          <a:p>
            <a:r>
              <a:rPr lang="en-US" sz="3200" dirty="0">
                <a:solidFill>
                  <a:srgbClr val="663300"/>
                </a:solidFill>
                <a:latin typeface="Times New Roman" panose="02020603050405020304" pitchFamily="18" charset="0"/>
                <a:cs typeface="Times New Roman" panose="02020603050405020304" pitchFamily="18" charset="0"/>
              </a:rPr>
              <a:t>	</a:t>
            </a:r>
            <a:r>
              <a:rPr lang="en-US" sz="3200" baseline="30000" dirty="0">
                <a:solidFill>
                  <a:srgbClr val="663300"/>
                </a:solidFill>
                <a:latin typeface="Times New Roman" panose="02020603050405020304" pitchFamily="18" charset="0"/>
                <a:cs typeface="Times New Roman" panose="02020603050405020304" pitchFamily="18" charset="0"/>
              </a:rPr>
              <a:t>9 </a:t>
            </a:r>
            <a:r>
              <a:rPr lang="en-US" sz="3200" dirty="0">
                <a:solidFill>
                  <a:srgbClr val="663300"/>
                </a:solidFill>
                <a:latin typeface="Times New Roman" panose="02020603050405020304" pitchFamily="18" charset="0"/>
                <a:cs typeface="Times New Roman" panose="02020603050405020304" pitchFamily="18" charset="0"/>
              </a:rPr>
              <a:t>Saul and the troops spared </a:t>
            </a:r>
            <a:r>
              <a:rPr lang="en-US" sz="3200" dirty="0" err="1">
                <a:solidFill>
                  <a:srgbClr val="663300"/>
                </a:solidFill>
                <a:latin typeface="Times New Roman" panose="02020603050405020304" pitchFamily="18" charset="0"/>
                <a:cs typeface="Times New Roman" panose="02020603050405020304" pitchFamily="18" charset="0"/>
              </a:rPr>
              <a:t>Agag</a:t>
            </a:r>
            <a:r>
              <a:rPr lang="en-US" sz="3200" dirty="0">
                <a:solidFill>
                  <a:srgbClr val="663300"/>
                </a:solidFill>
                <a:latin typeface="Times New Roman" panose="02020603050405020304" pitchFamily="18" charset="0"/>
                <a:cs typeface="Times New Roman" panose="02020603050405020304" pitchFamily="18" charset="0"/>
              </a:rPr>
              <a:t> along with the best sheep, cattle, fattened calves, lambs, and everything of value. They weren’t willing to put them under the ban; but anything that was despised or of no value they placed under the ban. </a:t>
            </a:r>
            <a:r>
              <a:rPr lang="en-US" sz="3200" baseline="30000" dirty="0">
                <a:solidFill>
                  <a:srgbClr val="663300"/>
                </a:solidFill>
                <a:latin typeface="Times New Roman" panose="02020603050405020304" pitchFamily="18" charset="0"/>
                <a:cs typeface="Times New Roman" panose="02020603050405020304" pitchFamily="18" charset="0"/>
              </a:rPr>
              <a:t>10 </a:t>
            </a:r>
            <a:r>
              <a:rPr lang="en-US" sz="3200" dirty="0">
                <a:solidFill>
                  <a:srgbClr val="663300"/>
                </a:solidFill>
                <a:latin typeface="Times New Roman" panose="02020603050405020304" pitchFamily="18" charset="0"/>
                <a:cs typeface="Times New Roman" panose="02020603050405020304" pitchFamily="18" charset="0"/>
              </a:rPr>
              <a:t>Then the Lord’s word came to Samuel: </a:t>
            </a:r>
            <a:r>
              <a:rPr lang="en-US" sz="3200" baseline="30000" dirty="0">
                <a:solidFill>
                  <a:srgbClr val="663300"/>
                </a:solidFill>
                <a:latin typeface="Times New Roman" panose="02020603050405020304" pitchFamily="18" charset="0"/>
                <a:cs typeface="Times New Roman" panose="02020603050405020304" pitchFamily="18" charset="0"/>
              </a:rPr>
              <a:t>11 </a:t>
            </a:r>
            <a:r>
              <a:rPr lang="en-US" sz="3200" dirty="0">
                <a:solidFill>
                  <a:srgbClr val="663300"/>
                </a:solidFill>
                <a:latin typeface="Times New Roman" panose="02020603050405020304" pitchFamily="18" charset="0"/>
                <a:cs typeface="Times New Roman" panose="02020603050405020304" pitchFamily="18" charset="0"/>
              </a:rPr>
              <a:t>“I regret making Saul king because he has turned away from follow-</a:t>
            </a:r>
            <a:r>
              <a:rPr lang="en-US" sz="3200" dirty="0" err="1">
                <a:solidFill>
                  <a:srgbClr val="663300"/>
                </a:solidFill>
                <a:latin typeface="Times New Roman" panose="02020603050405020304" pitchFamily="18" charset="0"/>
                <a:cs typeface="Times New Roman" panose="02020603050405020304" pitchFamily="18" charset="0"/>
              </a:rPr>
              <a:t>ing</a:t>
            </a:r>
            <a:r>
              <a:rPr lang="en-US" sz="3200" dirty="0">
                <a:solidFill>
                  <a:srgbClr val="663300"/>
                </a:solidFill>
                <a:latin typeface="Times New Roman" panose="02020603050405020304" pitchFamily="18" charset="0"/>
                <a:cs typeface="Times New Roman" panose="02020603050405020304" pitchFamily="18" charset="0"/>
              </a:rPr>
              <a:t> me and hasn’t done what I said.” Samuel was upset at this, and he prayed to the Lord all night long.</a:t>
            </a:r>
          </a:p>
        </p:txBody>
      </p:sp>
    </p:spTree>
    <p:extLst>
      <p:ext uri="{BB962C8B-B14F-4D97-AF65-F5344CB8AC3E}">
        <p14:creationId xmlns:p14="http://schemas.microsoft.com/office/powerpoint/2010/main" val="1709717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902586" y="640739"/>
            <a:ext cx="4030270" cy="1015663"/>
          </a:xfrm>
          <a:prstGeom prst="rect">
            <a:avLst/>
          </a:prstGeom>
        </p:spPr>
        <p:txBody>
          <a:bodyPr wrap="none">
            <a:spAutoFit/>
          </a:bodyPr>
          <a:lstStyle/>
          <a:p>
            <a:r>
              <a:rPr lang="en-US" sz="6000" dirty="0">
                <a:solidFill>
                  <a:srgbClr val="663300"/>
                </a:solidFill>
                <a:latin typeface="Times New Roman" panose="02020603050405020304" pitchFamily="18" charset="0"/>
                <a:ea typeface="SimSun" panose="02010600030101010101" pitchFamily="2" charset="-122"/>
              </a:rPr>
              <a:t>1 Samuel 15</a:t>
            </a:r>
            <a:endParaRPr lang="en-US" sz="6000" dirty="0">
              <a:solidFill>
                <a:srgbClr val="663300"/>
              </a:solidFill>
            </a:endParaRPr>
          </a:p>
        </p:txBody>
      </p:sp>
      <p:sp>
        <p:nvSpPr>
          <p:cNvPr id="9" name="Rectangle 8"/>
          <p:cNvSpPr/>
          <p:nvPr/>
        </p:nvSpPr>
        <p:spPr>
          <a:xfrm>
            <a:off x="101600" y="1752600"/>
            <a:ext cx="8902700" cy="4524315"/>
          </a:xfrm>
          <a:prstGeom prst="rect">
            <a:avLst/>
          </a:prstGeom>
        </p:spPr>
        <p:txBody>
          <a:bodyPr wrap="square">
            <a:spAutoFit/>
          </a:bodyPr>
          <a:lstStyle/>
          <a:p>
            <a:r>
              <a:rPr lang="en-US" sz="3200" baseline="30000" dirty="0">
                <a:solidFill>
                  <a:srgbClr val="663300"/>
                </a:solidFill>
                <a:latin typeface="Times New Roman" panose="02020603050405020304" pitchFamily="18" charset="0"/>
                <a:cs typeface="Times New Roman" panose="02020603050405020304" pitchFamily="18" charset="0"/>
              </a:rPr>
              <a:t>13 </a:t>
            </a:r>
            <a:r>
              <a:rPr lang="en-US" sz="3200" dirty="0">
                <a:solidFill>
                  <a:srgbClr val="663300"/>
                </a:solidFill>
                <a:latin typeface="Times New Roman" panose="02020603050405020304" pitchFamily="18" charset="0"/>
                <a:cs typeface="Times New Roman" panose="02020603050405020304" pitchFamily="18" charset="0"/>
              </a:rPr>
              <a:t>When Samuel reached Saul, Saul greeted him, “The Lord bless you! I have done what the Lord said.”</a:t>
            </a:r>
          </a:p>
          <a:p>
            <a:r>
              <a:rPr lang="en-US" sz="3200" dirty="0">
                <a:solidFill>
                  <a:srgbClr val="663300"/>
                </a:solidFill>
                <a:latin typeface="Times New Roman" panose="02020603050405020304" pitchFamily="18" charset="0"/>
                <a:cs typeface="Times New Roman" panose="02020603050405020304" pitchFamily="18" charset="0"/>
              </a:rPr>
              <a:t>	</a:t>
            </a:r>
            <a:r>
              <a:rPr lang="en-US" sz="3200" baseline="30000" dirty="0">
                <a:solidFill>
                  <a:srgbClr val="663300"/>
                </a:solidFill>
                <a:latin typeface="Times New Roman" panose="02020603050405020304" pitchFamily="18" charset="0"/>
                <a:cs typeface="Times New Roman" panose="02020603050405020304" pitchFamily="18" charset="0"/>
              </a:rPr>
              <a:t>14 </a:t>
            </a:r>
            <a:r>
              <a:rPr lang="en-US" sz="3200" dirty="0">
                <a:solidFill>
                  <a:srgbClr val="663300"/>
                </a:solidFill>
                <a:latin typeface="Times New Roman" panose="02020603050405020304" pitchFamily="18" charset="0"/>
                <a:cs typeface="Times New Roman" panose="02020603050405020304" pitchFamily="18" charset="0"/>
              </a:rPr>
              <a:t>“Then what,” Samuel asked, “is this bleating of sheep in my ears and mooing of cattle I hear?”</a:t>
            </a:r>
          </a:p>
          <a:p>
            <a:r>
              <a:rPr lang="en-US" sz="3200" baseline="30000" dirty="0">
                <a:solidFill>
                  <a:srgbClr val="663300"/>
                </a:solidFill>
                <a:latin typeface="Times New Roman" panose="02020603050405020304" pitchFamily="18" charset="0"/>
                <a:cs typeface="Times New Roman" panose="02020603050405020304" pitchFamily="18" charset="0"/>
              </a:rPr>
              <a:t>15 </a:t>
            </a:r>
            <a:r>
              <a:rPr lang="en-US" sz="3200" dirty="0">
                <a:solidFill>
                  <a:srgbClr val="663300"/>
                </a:solidFill>
                <a:latin typeface="Times New Roman" panose="02020603050405020304" pitchFamily="18" charset="0"/>
                <a:cs typeface="Times New Roman" panose="02020603050405020304" pitchFamily="18" charset="0"/>
              </a:rPr>
              <a:t>“They were taken from the Amalekites,” Saul said, “because the troops spared the best sheep and cattle in order to sacrifice them to the Lord your God. The rest was placed under the ban.”</a:t>
            </a:r>
          </a:p>
        </p:txBody>
      </p:sp>
    </p:spTree>
    <p:extLst>
      <p:ext uri="{BB962C8B-B14F-4D97-AF65-F5344CB8AC3E}">
        <p14:creationId xmlns:p14="http://schemas.microsoft.com/office/powerpoint/2010/main" val="3589764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902586" y="640739"/>
            <a:ext cx="4030270" cy="1015663"/>
          </a:xfrm>
          <a:prstGeom prst="rect">
            <a:avLst/>
          </a:prstGeom>
        </p:spPr>
        <p:txBody>
          <a:bodyPr wrap="none">
            <a:spAutoFit/>
          </a:bodyPr>
          <a:lstStyle/>
          <a:p>
            <a:r>
              <a:rPr lang="en-US" sz="6000" dirty="0">
                <a:solidFill>
                  <a:srgbClr val="663300"/>
                </a:solidFill>
                <a:latin typeface="Times New Roman" panose="02020603050405020304" pitchFamily="18" charset="0"/>
                <a:ea typeface="SimSun" panose="02010600030101010101" pitchFamily="2" charset="-122"/>
              </a:rPr>
              <a:t>1 Samuel 15</a:t>
            </a:r>
            <a:endParaRPr lang="en-US" sz="6000" dirty="0">
              <a:solidFill>
                <a:srgbClr val="663300"/>
              </a:solidFill>
            </a:endParaRPr>
          </a:p>
        </p:txBody>
      </p:sp>
      <p:sp>
        <p:nvSpPr>
          <p:cNvPr id="9" name="Rectangle 8"/>
          <p:cNvSpPr/>
          <p:nvPr/>
        </p:nvSpPr>
        <p:spPr>
          <a:xfrm>
            <a:off x="101600" y="1752600"/>
            <a:ext cx="8902700" cy="2062103"/>
          </a:xfrm>
          <a:prstGeom prst="rect">
            <a:avLst/>
          </a:prstGeom>
        </p:spPr>
        <p:txBody>
          <a:bodyPr wrap="square">
            <a:spAutoFit/>
          </a:bodyPr>
          <a:lstStyle/>
          <a:p>
            <a:r>
              <a:rPr lang="en-US" sz="3200" baseline="30000" dirty="0">
                <a:solidFill>
                  <a:srgbClr val="663300"/>
                </a:solidFill>
                <a:latin typeface="Times New Roman" panose="02020603050405020304" pitchFamily="18" charset="0"/>
                <a:cs typeface="Times New Roman" panose="02020603050405020304" pitchFamily="18" charset="0"/>
              </a:rPr>
              <a:t>	23 </a:t>
            </a:r>
            <a:r>
              <a:rPr lang="en-US" sz="3200" dirty="0">
                <a:solidFill>
                  <a:srgbClr val="663300"/>
                </a:solidFill>
                <a:latin typeface="Times New Roman" panose="02020603050405020304" pitchFamily="18" charset="0"/>
                <a:cs typeface="Times New Roman" panose="02020603050405020304" pitchFamily="18" charset="0"/>
              </a:rPr>
              <a:t>“Rebellion is as bad as the sin of divination; arrogance is like the evil of idolatry. Because you have rejected what the Lord said, He has rejected you as king.”</a:t>
            </a:r>
          </a:p>
        </p:txBody>
      </p:sp>
    </p:spTree>
    <p:extLst>
      <p:ext uri="{BB962C8B-B14F-4D97-AF65-F5344CB8AC3E}">
        <p14:creationId xmlns:p14="http://schemas.microsoft.com/office/powerpoint/2010/main" val="2703392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2" y="-21771"/>
            <a:ext cx="9144002" cy="6887027"/>
            <a:chOff x="-2" y="-21771"/>
            <a:chExt cx="9144002" cy="6887027"/>
          </a:xfrm>
        </p:grpSpPr>
        <p:pic>
          <p:nvPicPr>
            <p:cNvPr id="4"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2" y="0"/>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2" y="1690914"/>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1" y="3396343"/>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1" y="5101772"/>
              <a:ext cx="5341257" cy="17634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2" y="1698171"/>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3" y="3389086"/>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2" y="5101771"/>
              <a:ext cx="5341257" cy="17634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0" y="-21771"/>
              <a:ext cx="5341257" cy="1712686"/>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http://i.dailymail.co.uk/i/pix/2014/05/02/article-2618531-006BEF1100000258-736_634x4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515937"/>
            <a:ext cx="8020346" cy="52625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321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902586" y="640739"/>
            <a:ext cx="4030270" cy="1015663"/>
          </a:xfrm>
          <a:prstGeom prst="rect">
            <a:avLst/>
          </a:prstGeom>
        </p:spPr>
        <p:txBody>
          <a:bodyPr wrap="none">
            <a:spAutoFit/>
          </a:bodyPr>
          <a:lstStyle/>
          <a:p>
            <a:r>
              <a:rPr lang="en-US" sz="6000" dirty="0">
                <a:solidFill>
                  <a:srgbClr val="663300"/>
                </a:solidFill>
                <a:latin typeface="Times New Roman" panose="02020603050405020304" pitchFamily="18" charset="0"/>
                <a:ea typeface="SimSun" panose="02010600030101010101" pitchFamily="2" charset="-122"/>
              </a:rPr>
              <a:t>1 Samuel 16</a:t>
            </a:r>
            <a:endParaRPr lang="en-US" sz="6000" dirty="0">
              <a:solidFill>
                <a:srgbClr val="663300"/>
              </a:solidFill>
            </a:endParaRPr>
          </a:p>
        </p:txBody>
      </p:sp>
      <p:sp>
        <p:nvSpPr>
          <p:cNvPr id="9" name="Rectangle 8"/>
          <p:cNvSpPr/>
          <p:nvPr/>
        </p:nvSpPr>
        <p:spPr>
          <a:xfrm>
            <a:off x="101600" y="1752600"/>
            <a:ext cx="8902700" cy="4832092"/>
          </a:xfrm>
          <a:prstGeom prst="rect">
            <a:avLst/>
          </a:prstGeom>
        </p:spPr>
        <p:txBody>
          <a:bodyPr wrap="square">
            <a:spAutoFit/>
          </a:bodyPr>
          <a:lstStyle/>
          <a:p>
            <a:r>
              <a:rPr lang="en-US" sz="3200" baseline="30000" dirty="0">
                <a:solidFill>
                  <a:srgbClr val="663300"/>
                </a:solidFill>
                <a:latin typeface="Times New Roman" panose="02020603050405020304" pitchFamily="18" charset="0"/>
                <a:cs typeface="Times New Roman" panose="02020603050405020304" pitchFamily="18" charset="0"/>
              </a:rPr>
              <a:t>	</a:t>
            </a:r>
            <a:r>
              <a:rPr lang="en-US" sz="2800" baseline="30000" dirty="0">
                <a:solidFill>
                  <a:srgbClr val="663300"/>
                </a:solidFill>
                <a:latin typeface="Times New Roman" panose="02020603050405020304" pitchFamily="18" charset="0"/>
                <a:cs typeface="Times New Roman" panose="02020603050405020304" pitchFamily="18" charset="0"/>
              </a:rPr>
              <a:t>1 </a:t>
            </a:r>
            <a:r>
              <a:rPr lang="en-US" sz="2800" dirty="0">
                <a:solidFill>
                  <a:srgbClr val="663300"/>
                </a:solidFill>
                <a:latin typeface="Times New Roman" panose="02020603050405020304" pitchFamily="18" charset="0"/>
                <a:cs typeface="Times New Roman" panose="02020603050405020304" pitchFamily="18" charset="0"/>
              </a:rPr>
              <a:t>The Lord said to Samuel, “How long are you going to grieve over Saul? I have rejected him as king over Israel. Fill your horn with oil and get going. I’m sending you to Jesse of Bethlehem because I have found my next king among his sons.”</a:t>
            </a:r>
          </a:p>
          <a:p>
            <a:r>
              <a:rPr lang="en-US" sz="2800" baseline="30000" dirty="0">
                <a:solidFill>
                  <a:srgbClr val="663300"/>
                </a:solidFill>
                <a:latin typeface="Times New Roman" panose="02020603050405020304" pitchFamily="18" charset="0"/>
                <a:cs typeface="Times New Roman" panose="02020603050405020304" pitchFamily="18" charset="0"/>
              </a:rPr>
              <a:t>	2 </a:t>
            </a:r>
            <a:r>
              <a:rPr lang="en-US" sz="2800" dirty="0">
                <a:solidFill>
                  <a:srgbClr val="663300"/>
                </a:solidFill>
                <a:latin typeface="Times New Roman" panose="02020603050405020304" pitchFamily="18" charset="0"/>
                <a:cs typeface="Times New Roman" panose="02020603050405020304" pitchFamily="18" charset="0"/>
              </a:rPr>
              <a:t>“How can I do that?” Samuel asked. “When Saul hears of it he’ll kill me!”</a:t>
            </a:r>
          </a:p>
          <a:p>
            <a:r>
              <a:rPr lang="en-US" sz="2800" dirty="0">
                <a:solidFill>
                  <a:srgbClr val="663300"/>
                </a:solidFill>
                <a:latin typeface="Times New Roman" panose="02020603050405020304" pitchFamily="18" charset="0"/>
                <a:cs typeface="Times New Roman" panose="02020603050405020304" pitchFamily="18" charset="0"/>
              </a:rPr>
              <a:t>	“Take a heifer with you,” the Lord replied, “and say, ‘I have come to make a sacrifice to the Lord.’ </a:t>
            </a:r>
            <a:r>
              <a:rPr lang="en-US" sz="2800" baseline="30000" dirty="0">
                <a:solidFill>
                  <a:srgbClr val="663300"/>
                </a:solidFill>
                <a:latin typeface="Times New Roman" panose="02020603050405020304" pitchFamily="18" charset="0"/>
                <a:cs typeface="Times New Roman" panose="02020603050405020304" pitchFamily="18" charset="0"/>
              </a:rPr>
              <a:t>3 </a:t>
            </a:r>
            <a:r>
              <a:rPr lang="en-US" sz="2800" dirty="0">
                <a:solidFill>
                  <a:srgbClr val="663300"/>
                </a:solidFill>
                <a:latin typeface="Times New Roman" panose="02020603050405020304" pitchFamily="18" charset="0"/>
                <a:cs typeface="Times New Roman" panose="02020603050405020304" pitchFamily="18" charset="0"/>
              </a:rPr>
              <a:t>Invite Jesse to the sacrifice, and I will make clear to you what you should do. You will anoint for me the person I point out to you.”</a:t>
            </a:r>
          </a:p>
        </p:txBody>
      </p:sp>
    </p:spTree>
    <p:extLst>
      <p:ext uri="{BB962C8B-B14F-4D97-AF65-F5344CB8AC3E}">
        <p14:creationId xmlns:p14="http://schemas.microsoft.com/office/powerpoint/2010/main" val="2434481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902586" y="640739"/>
            <a:ext cx="4030270" cy="1015663"/>
          </a:xfrm>
          <a:prstGeom prst="rect">
            <a:avLst/>
          </a:prstGeom>
        </p:spPr>
        <p:txBody>
          <a:bodyPr wrap="none">
            <a:spAutoFit/>
          </a:bodyPr>
          <a:lstStyle/>
          <a:p>
            <a:r>
              <a:rPr lang="en-US" sz="6000" dirty="0">
                <a:solidFill>
                  <a:srgbClr val="663300"/>
                </a:solidFill>
                <a:latin typeface="Times New Roman" panose="02020603050405020304" pitchFamily="18" charset="0"/>
                <a:ea typeface="SimSun" panose="02010600030101010101" pitchFamily="2" charset="-122"/>
              </a:rPr>
              <a:t>1 Samuel 16</a:t>
            </a:r>
            <a:endParaRPr lang="en-US" sz="6000" dirty="0">
              <a:solidFill>
                <a:srgbClr val="663300"/>
              </a:solidFill>
            </a:endParaRPr>
          </a:p>
        </p:txBody>
      </p:sp>
      <p:sp>
        <p:nvSpPr>
          <p:cNvPr id="9" name="Rectangle 8"/>
          <p:cNvSpPr/>
          <p:nvPr/>
        </p:nvSpPr>
        <p:spPr>
          <a:xfrm>
            <a:off x="101600" y="1752600"/>
            <a:ext cx="8902700" cy="3970318"/>
          </a:xfrm>
          <a:prstGeom prst="rect">
            <a:avLst/>
          </a:prstGeom>
        </p:spPr>
        <p:txBody>
          <a:bodyPr wrap="square">
            <a:spAutoFit/>
          </a:bodyPr>
          <a:lstStyle/>
          <a:p>
            <a:r>
              <a:rPr lang="en-US" sz="3200" baseline="30000" dirty="0">
                <a:solidFill>
                  <a:srgbClr val="663300"/>
                </a:solidFill>
                <a:latin typeface="Times New Roman" panose="02020603050405020304" pitchFamily="18" charset="0"/>
                <a:cs typeface="Times New Roman" panose="02020603050405020304" pitchFamily="18" charset="0"/>
              </a:rPr>
              <a:t>	</a:t>
            </a:r>
            <a:r>
              <a:rPr lang="en-US" sz="2800" baseline="30000" dirty="0">
                <a:solidFill>
                  <a:srgbClr val="663300"/>
                </a:solidFill>
                <a:latin typeface="Times New Roman" panose="02020603050405020304" pitchFamily="18" charset="0"/>
                <a:cs typeface="Times New Roman" panose="02020603050405020304" pitchFamily="18" charset="0"/>
              </a:rPr>
              <a:t>4 </a:t>
            </a:r>
            <a:r>
              <a:rPr lang="en-US" sz="2800" dirty="0">
                <a:solidFill>
                  <a:srgbClr val="663300"/>
                </a:solidFill>
                <a:latin typeface="Times New Roman" panose="02020603050405020304" pitchFamily="18" charset="0"/>
                <a:cs typeface="Times New Roman" panose="02020603050405020304" pitchFamily="18" charset="0"/>
              </a:rPr>
              <a:t>Samuel did what the Lord instructed. When he came to Bethlehem, the city elders came to meet him. They were shaking with fear. “Do you come in peace?” they asked.</a:t>
            </a:r>
          </a:p>
          <a:p>
            <a:r>
              <a:rPr lang="en-US" sz="2800" baseline="30000" dirty="0">
                <a:solidFill>
                  <a:srgbClr val="663300"/>
                </a:solidFill>
                <a:latin typeface="Times New Roman" panose="02020603050405020304" pitchFamily="18" charset="0"/>
                <a:cs typeface="Times New Roman" panose="02020603050405020304" pitchFamily="18" charset="0"/>
              </a:rPr>
              <a:t>	5 </a:t>
            </a:r>
            <a:r>
              <a:rPr lang="en-US" sz="2800" dirty="0">
                <a:solidFill>
                  <a:srgbClr val="663300"/>
                </a:solidFill>
                <a:latin typeface="Times New Roman" panose="02020603050405020304" pitchFamily="18" charset="0"/>
                <a:cs typeface="Times New Roman" panose="02020603050405020304" pitchFamily="18" charset="0"/>
              </a:rPr>
              <a:t>“Yes,” Samuel answered. “I’ve come to make a sacrifice to the Lord. Now make yourselves holy, then come with me to the sacrifice.” Samuel made Jesse and his sons holy and invited them to the sacrifice as well.</a:t>
            </a:r>
          </a:p>
          <a:p>
            <a:r>
              <a:rPr lang="en-US" sz="2800" dirty="0">
                <a:solidFill>
                  <a:srgbClr val="663300"/>
                </a:solidFill>
                <a:latin typeface="Times New Roman" panose="02020603050405020304" pitchFamily="18" charset="0"/>
                <a:cs typeface="Times New Roman" panose="02020603050405020304" pitchFamily="18" charset="0"/>
              </a:rPr>
              <a:t>	</a:t>
            </a:r>
            <a:r>
              <a:rPr lang="en-US" sz="2800" baseline="30000" dirty="0">
                <a:solidFill>
                  <a:srgbClr val="663300"/>
                </a:solidFill>
                <a:latin typeface="Times New Roman" panose="02020603050405020304" pitchFamily="18" charset="0"/>
                <a:cs typeface="Times New Roman" panose="02020603050405020304" pitchFamily="18" charset="0"/>
              </a:rPr>
              <a:t>6 </a:t>
            </a:r>
            <a:r>
              <a:rPr lang="en-US" sz="2800" dirty="0">
                <a:solidFill>
                  <a:srgbClr val="663300"/>
                </a:solidFill>
                <a:latin typeface="Times New Roman" panose="02020603050405020304" pitchFamily="18" charset="0"/>
                <a:cs typeface="Times New Roman" panose="02020603050405020304" pitchFamily="18" charset="0"/>
              </a:rPr>
              <a:t>When they arrived, Samuel looked at Eliab and thought, that must be the Lord’s anointed right in front.</a:t>
            </a:r>
          </a:p>
        </p:txBody>
      </p:sp>
    </p:spTree>
    <p:extLst>
      <p:ext uri="{BB962C8B-B14F-4D97-AF65-F5344CB8AC3E}">
        <p14:creationId xmlns:p14="http://schemas.microsoft.com/office/powerpoint/2010/main" val="3856705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152</Words>
  <Application>Microsoft Office PowerPoint</Application>
  <PresentationFormat>On-screen Show (4:3)</PresentationFormat>
  <Paragraphs>45</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SimSun</vt:lpstr>
      <vt:lpstr>Arial</vt:lpstr>
      <vt:lpstr>Calibri</vt:lpstr>
      <vt:lpstr>Calibri Light</vt:lpstr>
      <vt:lpstr>Tempus Sans ITC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Sparboe Farms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 Werner</dc:creator>
  <cp:lastModifiedBy>Rebecca Stenlund</cp:lastModifiedBy>
  <cp:revision>28</cp:revision>
  <dcterms:created xsi:type="dcterms:W3CDTF">2016-06-13T16:58:49Z</dcterms:created>
  <dcterms:modified xsi:type="dcterms:W3CDTF">2016-07-11T15:43:43Z</dcterms:modified>
</cp:coreProperties>
</file>