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76" r:id="rId4"/>
    <p:sldId id="256" r:id="rId5"/>
    <p:sldId id="265" r:id="rId6"/>
    <p:sldId id="277" r:id="rId7"/>
    <p:sldId id="279" r:id="rId8"/>
    <p:sldId id="284" r:id="rId9"/>
    <p:sldId id="283" r:id="rId10"/>
    <p:sldId id="282" r:id="rId11"/>
    <p:sldId id="294" r:id="rId12"/>
    <p:sldId id="285" r:id="rId13"/>
    <p:sldId id="286" r:id="rId14"/>
    <p:sldId id="297" r:id="rId15"/>
    <p:sldId id="290" r:id="rId16"/>
    <p:sldId id="291" r:id="rId17"/>
    <p:sldId id="292" r:id="rId18"/>
    <p:sldId id="296" r:id="rId19"/>
    <p:sldId id="293" r:id="rId20"/>
    <p:sldId id="29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272213"/>
    <a:srgbClr val="DEB460"/>
    <a:srgbClr val="CC9900"/>
    <a:srgbClr val="BBA466"/>
    <a:srgbClr val="FAB900"/>
    <a:srgbClr val="FDD178"/>
    <a:srgbClr val="281F14"/>
    <a:srgbClr val="4C1412"/>
    <a:srgbClr val="983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0" d="100"/>
          <a:sy n="70" d="100"/>
        </p:scale>
        <p:origin x="672" y="60"/>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6.xml.rels><?xml version="1.0" encoding="UTF-8" standalone="yes"?>
<Relationships xmlns="http://schemas.openxmlformats.org/package/2006/relationships"><Relationship Id="rId1" Type="http://schemas.openxmlformats.org/officeDocument/2006/relationships/image" Target="../media/image4.png"/></Relationships>
</file>

<file path=ppt/diagrams/_rels/data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4.png"/></Relationships>
</file>

<file path=ppt/diagrams/_rels/data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8.png"/></Relationships>
</file>

<file path=ppt/diagrams/_rels/drawing6.xml.rels><?xml version="1.0" encoding="UTF-8" standalone="yes"?>
<Relationships xmlns="http://schemas.openxmlformats.org/package/2006/relationships"><Relationship Id="rId1" Type="http://schemas.openxmlformats.org/officeDocument/2006/relationships/image" Target="../media/image4.png"/></Relationships>
</file>

<file path=ppt/diagrams/_rels/drawing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4.png"/></Relationships>
</file>

<file path=ppt/diagrams/_rels/drawing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182E7-2486-4584-A041-102B1F1058BF}" type="doc">
      <dgm:prSet loTypeId="urn:microsoft.com/office/officeart/2005/8/layout/pyramid2" loCatId="list" qsTypeId="urn:microsoft.com/office/officeart/2005/8/quickstyle/simple4" qsCatId="simple" csTypeId="urn:microsoft.com/office/officeart/2005/8/colors/accent2_4" csCatId="accent2" phldr="1"/>
      <dgm:spPr/>
    </dgm:pt>
    <dgm:pt modelId="{C96A47D5-B16D-4264-9E29-BB5C75625D98}">
      <dgm:prSet phldrT="[Text]"/>
      <dgm:spPr>
        <a:ln>
          <a:solidFill>
            <a:srgbClr val="663300"/>
          </a:solidFill>
        </a:ln>
      </dgm:spPr>
      <dgm:t>
        <a:bodyPr/>
        <a:lstStyle/>
        <a:p>
          <a:pPr algn="l"/>
          <a:r>
            <a:rPr lang="en-US" dirty="0"/>
            <a:t>1.                    </a:t>
          </a:r>
        </a:p>
      </dgm:t>
    </dgm:pt>
    <dgm:pt modelId="{9F93B198-7FFD-4B27-9902-97E9329BFC3E}" type="parTrans" cxnId="{0EB47BF4-FD6C-4724-BBE5-1AF1AACC9DE8}">
      <dgm:prSet/>
      <dgm:spPr/>
      <dgm:t>
        <a:bodyPr/>
        <a:lstStyle/>
        <a:p>
          <a:endParaRPr lang="en-US"/>
        </a:p>
      </dgm:t>
    </dgm:pt>
    <dgm:pt modelId="{F9FC3A9C-43E3-4A04-AEF2-29533E15BDDE}" type="sibTrans" cxnId="{0EB47BF4-FD6C-4724-BBE5-1AF1AACC9DE8}">
      <dgm:prSet/>
      <dgm:spPr/>
      <dgm:t>
        <a:bodyPr/>
        <a:lstStyle/>
        <a:p>
          <a:endParaRPr lang="en-US"/>
        </a:p>
      </dgm:t>
    </dgm:pt>
    <dgm:pt modelId="{5B80F203-3A0F-4F17-B8C7-1D9372A3BC8C}">
      <dgm:prSet phldrT="[Text]"/>
      <dgm:spPr>
        <a:ln>
          <a:solidFill>
            <a:srgbClr val="663300"/>
          </a:solidFill>
        </a:ln>
      </dgm:spPr>
      <dgm:t>
        <a:bodyPr/>
        <a:lstStyle/>
        <a:p>
          <a:pPr algn="l"/>
          <a:r>
            <a:rPr lang="en-US" dirty="0"/>
            <a:t>2.</a:t>
          </a:r>
        </a:p>
      </dgm:t>
    </dgm:pt>
    <dgm:pt modelId="{B6AC5275-2E25-4B91-B092-F2379C2B02C7}" type="parTrans" cxnId="{F022D742-8D88-47FF-AB9C-8C4706C8AFBD}">
      <dgm:prSet/>
      <dgm:spPr/>
      <dgm:t>
        <a:bodyPr/>
        <a:lstStyle/>
        <a:p>
          <a:endParaRPr lang="en-US"/>
        </a:p>
      </dgm:t>
    </dgm:pt>
    <dgm:pt modelId="{01AE48C4-16CD-42EE-B6D8-62E971CEA382}" type="sibTrans" cxnId="{F022D742-8D88-47FF-AB9C-8C4706C8AFBD}">
      <dgm:prSet/>
      <dgm:spPr/>
      <dgm:t>
        <a:bodyPr/>
        <a:lstStyle/>
        <a:p>
          <a:endParaRPr lang="en-US"/>
        </a:p>
      </dgm:t>
    </dgm:pt>
    <dgm:pt modelId="{091EF211-EBF9-4C36-B371-0A454DFD578F}">
      <dgm:prSet phldrT="[Text]"/>
      <dgm:spPr>
        <a:ln>
          <a:solidFill>
            <a:srgbClr val="663300"/>
          </a:solidFill>
        </a:ln>
      </dgm:spPr>
      <dgm:t>
        <a:bodyPr/>
        <a:lstStyle/>
        <a:p>
          <a:pPr algn="l"/>
          <a:r>
            <a:rPr lang="en-US" dirty="0"/>
            <a:t>3.</a:t>
          </a:r>
        </a:p>
      </dgm:t>
    </dgm:pt>
    <dgm:pt modelId="{3B01FFCD-D033-48A5-B592-F5B477F4787C}" type="parTrans" cxnId="{F461B806-AC1A-4D8B-8E38-AB67361EAB74}">
      <dgm:prSet/>
      <dgm:spPr/>
      <dgm:t>
        <a:bodyPr/>
        <a:lstStyle/>
        <a:p>
          <a:endParaRPr lang="en-US"/>
        </a:p>
      </dgm:t>
    </dgm:pt>
    <dgm:pt modelId="{A1CFA28F-26B6-428B-8FFD-830BD328488B}" type="sibTrans" cxnId="{F461B806-AC1A-4D8B-8E38-AB67361EAB74}">
      <dgm:prSet/>
      <dgm:spPr/>
      <dgm:t>
        <a:bodyPr/>
        <a:lstStyle/>
        <a:p>
          <a:endParaRPr lang="en-US"/>
        </a:p>
      </dgm:t>
    </dgm:pt>
    <dgm:pt modelId="{83FE13AD-0567-4801-80D8-154BF5803007}" type="pres">
      <dgm:prSet presAssocID="{815182E7-2486-4584-A041-102B1F1058BF}" presName="compositeShape" presStyleCnt="0">
        <dgm:presLayoutVars>
          <dgm:dir/>
          <dgm:resizeHandles/>
        </dgm:presLayoutVars>
      </dgm:prSet>
      <dgm:spPr/>
    </dgm:pt>
    <dgm:pt modelId="{A1873556-8C44-4E96-9086-C56736076D56}" type="pres">
      <dgm:prSet presAssocID="{815182E7-2486-4584-A041-102B1F1058BF}" presName="pyramid" presStyleLbl="node1" presStyleIdx="0" presStyleCnt="1"/>
      <dgm:spPr/>
    </dgm:pt>
    <dgm:pt modelId="{1A1CB92D-CFE5-40E4-9482-2391917B1D3E}" type="pres">
      <dgm:prSet presAssocID="{815182E7-2486-4584-A041-102B1F1058BF}" presName="theList" presStyleCnt="0"/>
      <dgm:spPr/>
    </dgm:pt>
    <dgm:pt modelId="{979400E2-CBDE-410D-A4B3-0730885BD931}" type="pres">
      <dgm:prSet presAssocID="{C96A47D5-B16D-4264-9E29-BB5C75625D98}" presName="aNode" presStyleLbl="fgAcc1" presStyleIdx="0" presStyleCnt="3" custScaleX="182447" custLinFactNeighborX="43242" custLinFactNeighborY="64259">
        <dgm:presLayoutVars>
          <dgm:bulletEnabled val="1"/>
        </dgm:presLayoutVars>
      </dgm:prSet>
      <dgm:spPr/>
    </dgm:pt>
    <dgm:pt modelId="{116EB656-F312-475A-9BA9-7B9FA5FEE3B0}" type="pres">
      <dgm:prSet presAssocID="{C96A47D5-B16D-4264-9E29-BB5C75625D98}" presName="aSpace" presStyleCnt="0"/>
      <dgm:spPr/>
    </dgm:pt>
    <dgm:pt modelId="{14CB44A3-3833-44DA-96F8-FFB55B0ADEDC}" type="pres">
      <dgm:prSet presAssocID="{5B80F203-3A0F-4F17-B8C7-1D9372A3BC8C}" presName="aNode" presStyleLbl="fgAcc1" presStyleIdx="1" presStyleCnt="3" custScaleX="182447" custLinFactNeighborX="43242" custLinFactNeighborY="64259">
        <dgm:presLayoutVars>
          <dgm:bulletEnabled val="1"/>
        </dgm:presLayoutVars>
      </dgm:prSet>
      <dgm:spPr/>
    </dgm:pt>
    <dgm:pt modelId="{4B993B11-173F-4656-9E2B-547B8AD31E88}" type="pres">
      <dgm:prSet presAssocID="{5B80F203-3A0F-4F17-B8C7-1D9372A3BC8C}" presName="aSpace" presStyleCnt="0"/>
      <dgm:spPr/>
    </dgm:pt>
    <dgm:pt modelId="{98808B74-EF44-44EF-9591-046217657790}" type="pres">
      <dgm:prSet presAssocID="{091EF211-EBF9-4C36-B371-0A454DFD578F}" presName="aNode" presStyleLbl="fgAcc1" presStyleIdx="2" presStyleCnt="3" custScaleX="182447" custLinFactNeighborX="43242" custLinFactNeighborY="64259">
        <dgm:presLayoutVars>
          <dgm:bulletEnabled val="1"/>
        </dgm:presLayoutVars>
      </dgm:prSet>
      <dgm:spPr/>
    </dgm:pt>
    <dgm:pt modelId="{05C30E55-3BCE-43A1-AF64-F5F0412B6CC7}" type="pres">
      <dgm:prSet presAssocID="{091EF211-EBF9-4C36-B371-0A454DFD578F}" presName="aSpace" presStyleCnt="0"/>
      <dgm:spPr/>
    </dgm:pt>
  </dgm:ptLst>
  <dgm:cxnLst>
    <dgm:cxn modelId="{F022D742-8D88-47FF-AB9C-8C4706C8AFBD}" srcId="{815182E7-2486-4584-A041-102B1F1058BF}" destId="{5B80F203-3A0F-4F17-B8C7-1D9372A3BC8C}" srcOrd="1" destOrd="0" parTransId="{B6AC5275-2E25-4B91-B092-F2379C2B02C7}" sibTransId="{01AE48C4-16CD-42EE-B6D8-62E971CEA382}"/>
    <dgm:cxn modelId="{0EB47BF4-FD6C-4724-BBE5-1AF1AACC9DE8}" srcId="{815182E7-2486-4584-A041-102B1F1058BF}" destId="{C96A47D5-B16D-4264-9E29-BB5C75625D98}" srcOrd="0" destOrd="0" parTransId="{9F93B198-7FFD-4B27-9902-97E9329BFC3E}" sibTransId="{F9FC3A9C-43E3-4A04-AEF2-29533E15BDDE}"/>
    <dgm:cxn modelId="{021FDADB-792C-453C-92B7-2F37DFDD2B6C}" type="presOf" srcId="{C96A47D5-B16D-4264-9E29-BB5C75625D98}" destId="{979400E2-CBDE-410D-A4B3-0730885BD931}" srcOrd="0" destOrd="0" presId="urn:microsoft.com/office/officeart/2005/8/layout/pyramid2"/>
    <dgm:cxn modelId="{F461B806-AC1A-4D8B-8E38-AB67361EAB74}" srcId="{815182E7-2486-4584-A041-102B1F1058BF}" destId="{091EF211-EBF9-4C36-B371-0A454DFD578F}" srcOrd="2" destOrd="0" parTransId="{3B01FFCD-D033-48A5-B592-F5B477F4787C}" sibTransId="{A1CFA28F-26B6-428B-8FFD-830BD328488B}"/>
    <dgm:cxn modelId="{B32A45C1-F93C-4F37-979A-CED27BBB7C02}" type="presOf" srcId="{815182E7-2486-4584-A041-102B1F1058BF}" destId="{83FE13AD-0567-4801-80D8-154BF5803007}" srcOrd="0" destOrd="0" presId="urn:microsoft.com/office/officeart/2005/8/layout/pyramid2"/>
    <dgm:cxn modelId="{BAA675B7-5917-4D14-BC8F-8AF0FF3EE75B}" type="presOf" srcId="{5B80F203-3A0F-4F17-B8C7-1D9372A3BC8C}" destId="{14CB44A3-3833-44DA-96F8-FFB55B0ADEDC}" srcOrd="0" destOrd="0" presId="urn:microsoft.com/office/officeart/2005/8/layout/pyramid2"/>
    <dgm:cxn modelId="{81A2A0A4-3793-482B-A37C-7F29E5494C97}" type="presOf" srcId="{091EF211-EBF9-4C36-B371-0A454DFD578F}" destId="{98808B74-EF44-44EF-9591-046217657790}" srcOrd="0" destOrd="0" presId="urn:microsoft.com/office/officeart/2005/8/layout/pyramid2"/>
    <dgm:cxn modelId="{7E6E6150-9412-4A76-A96A-B97672645E10}" type="presParOf" srcId="{83FE13AD-0567-4801-80D8-154BF5803007}" destId="{A1873556-8C44-4E96-9086-C56736076D56}" srcOrd="0" destOrd="0" presId="urn:microsoft.com/office/officeart/2005/8/layout/pyramid2"/>
    <dgm:cxn modelId="{D74D977F-4B25-47F7-BDAF-47DD4818084D}" type="presParOf" srcId="{83FE13AD-0567-4801-80D8-154BF5803007}" destId="{1A1CB92D-CFE5-40E4-9482-2391917B1D3E}" srcOrd="1" destOrd="0" presId="urn:microsoft.com/office/officeart/2005/8/layout/pyramid2"/>
    <dgm:cxn modelId="{75B52449-2C4A-4237-B124-EDAEB835A444}" type="presParOf" srcId="{1A1CB92D-CFE5-40E4-9482-2391917B1D3E}" destId="{979400E2-CBDE-410D-A4B3-0730885BD931}" srcOrd="0" destOrd="0" presId="urn:microsoft.com/office/officeart/2005/8/layout/pyramid2"/>
    <dgm:cxn modelId="{1297AA9A-8EDF-40FD-8AE5-22ABABC6BAF5}" type="presParOf" srcId="{1A1CB92D-CFE5-40E4-9482-2391917B1D3E}" destId="{116EB656-F312-475A-9BA9-7B9FA5FEE3B0}" srcOrd="1" destOrd="0" presId="urn:microsoft.com/office/officeart/2005/8/layout/pyramid2"/>
    <dgm:cxn modelId="{1DB92591-05A5-4480-9596-4CD7368B1E1D}" type="presParOf" srcId="{1A1CB92D-CFE5-40E4-9482-2391917B1D3E}" destId="{14CB44A3-3833-44DA-96F8-FFB55B0ADEDC}" srcOrd="2" destOrd="0" presId="urn:microsoft.com/office/officeart/2005/8/layout/pyramid2"/>
    <dgm:cxn modelId="{0097F3AB-F8CC-4D81-85EF-5F6A03C33B9C}" type="presParOf" srcId="{1A1CB92D-CFE5-40E4-9482-2391917B1D3E}" destId="{4B993B11-173F-4656-9E2B-547B8AD31E88}" srcOrd="3" destOrd="0" presId="urn:microsoft.com/office/officeart/2005/8/layout/pyramid2"/>
    <dgm:cxn modelId="{CEECD2CB-A484-4FEA-9724-5ECC21C7FF77}" type="presParOf" srcId="{1A1CB92D-CFE5-40E4-9482-2391917B1D3E}" destId="{98808B74-EF44-44EF-9591-046217657790}" srcOrd="4" destOrd="0" presId="urn:microsoft.com/office/officeart/2005/8/layout/pyramid2"/>
    <dgm:cxn modelId="{BFAEDF98-667A-440C-AFC3-42F223BAFF5A}" type="presParOf" srcId="{1A1CB92D-CFE5-40E4-9482-2391917B1D3E}" destId="{05C30E55-3BCE-43A1-AF64-F5F0412B6CC7}"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5182E7-2486-4584-A041-102B1F1058BF}" type="doc">
      <dgm:prSet loTypeId="urn:microsoft.com/office/officeart/2008/layout/VerticalCircleList" loCatId="list" qsTypeId="urn:microsoft.com/office/officeart/2005/8/quickstyle/simple5" qsCatId="simple" csTypeId="urn:microsoft.com/office/officeart/2005/8/colors/colorful5" csCatId="colorful" phldr="1"/>
      <dgm:spPr/>
    </dgm:pt>
    <dgm:pt modelId="{C96A47D5-B16D-4264-9E29-BB5C75625D98}">
      <dgm:prSet phldrT="[Text]" custT="1"/>
      <dgm:spPr/>
      <dgm:t>
        <a:bodyPr/>
        <a:lstStyle/>
        <a:p>
          <a:pPr algn="l"/>
          <a:r>
            <a:rPr lang="en-US" sz="3200" dirty="0">
              <a:latin typeface="Times New Roman" panose="02020603050405020304" pitchFamily="18" charset="0"/>
              <a:cs typeface="Times New Roman" panose="02020603050405020304" pitchFamily="18" charset="0"/>
            </a:rPr>
            <a:t>Defeating your giants doesn’t necessarily bring respite</a:t>
          </a:r>
        </a:p>
      </dgm:t>
    </dgm:pt>
    <dgm:pt modelId="{9F93B198-7FFD-4B27-9902-97E9329BFC3E}" type="parTrans" cxnId="{0EB47BF4-FD6C-4724-BBE5-1AF1AACC9DE8}">
      <dgm:prSet/>
      <dgm:spPr/>
      <dgm:t>
        <a:bodyPr/>
        <a:lstStyle/>
        <a:p>
          <a:endParaRPr lang="en-US" sz="2800"/>
        </a:p>
      </dgm:t>
    </dgm:pt>
    <dgm:pt modelId="{F9FC3A9C-43E3-4A04-AEF2-29533E15BDDE}" type="sibTrans" cxnId="{0EB47BF4-FD6C-4724-BBE5-1AF1AACC9DE8}">
      <dgm:prSet/>
      <dgm:spPr/>
      <dgm:t>
        <a:bodyPr/>
        <a:lstStyle/>
        <a:p>
          <a:endParaRPr lang="en-US" sz="2800"/>
        </a:p>
      </dgm:t>
    </dgm:pt>
    <dgm:pt modelId="{DBD921E9-4A95-4620-A021-73BEE0AC2029}">
      <dgm:prSet custT="1"/>
      <dgm:spPr/>
      <dgm:t>
        <a:bodyPr/>
        <a:lstStyle/>
        <a:p>
          <a:r>
            <a:rPr lang="en-US" sz="3200" dirty="0">
              <a:latin typeface="Times New Roman" panose="02020603050405020304" pitchFamily="18" charset="0"/>
              <a:cs typeface="Times New Roman" panose="02020603050405020304" pitchFamily="18" charset="0"/>
            </a:rPr>
            <a:t> </a:t>
          </a:r>
        </a:p>
      </dgm:t>
    </dgm:pt>
    <dgm:pt modelId="{94305F5C-F51F-480B-87A1-D8FCAA50BCCE}" type="parTrans" cxnId="{9917BD8D-7E5B-4CAD-9B0B-460A527FFDBB}">
      <dgm:prSet/>
      <dgm:spPr/>
      <dgm:t>
        <a:bodyPr/>
        <a:lstStyle/>
        <a:p>
          <a:endParaRPr lang="en-US" sz="2800"/>
        </a:p>
      </dgm:t>
    </dgm:pt>
    <dgm:pt modelId="{98D05859-BEEA-4E9C-905C-11B506044E44}" type="sibTrans" cxnId="{9917BD8D-7E5B-4CAD-9B0B-460A527FFDBB}">
      <dgm:prSet/>
      <dgm:spPr/>
      <dgm:t>
        <a:bodyPr/>
        <a:lstStyle/>
        <a:p>
          <a:endParaRPr lang="en-US" sz="2800"/>
        </a:p>
      </dgm:t>
    </dgm:pt>
    <dgm:pt modelId="{98601FE4-52E6-4C19-B821-8866D3F9B290}">
      <dgm:prSet custT="1"/>
      <dgm:spPr/>
      <dgm:t>
        <a:bodyPr/>
        <a:lstStyle/>
        <a:p>
          <a:r>
            <a:rPr lang="en-US" sz="3200" dirty="0">
              <a:latin typeface="Times New Roman" panose="02020603050405020304" pitchFamily="18" charset="0"/>
              <a:cs typeface="Times New Roman" panose="02020603050405020304" pitchFamily="18" charset="0"/>
            </a:rPr>
            <a:t> </a:t>
          </a:r>
        </a:p>
      </dgm:t>
    </dgm:pt>
    <dgm:pt modelId="{CC54813F-0124-4230-9B9D-D3CCD3370C6C}" type="parTrans" cxnId="{B23930B6-DE4F-41EE-A9D5-2AF97B67784C}">
      <dgm:prSet/>
      <dgm:spPr/>
      <dgm:t>
        <a:bodyPr/>
        <a:lstStyle/>
        <a:p>
          <a:endParaRPr lang="en-US" sz="2800"/>
        </a:p>
      </dgm:t>
    </dgm:pt>
    <dgm:pt modelId="{8D475BFC-E81F-4573-8B4F-780DBF35E1EE}" type="sibTrans" cxnId="{B23930B6-DE4F-41EE-A9D5-2AF97B67784C}">
      <dgm:prSet/>
      <dgm:spPr/>
      <dgm:t>
        <a:bodyPr/>
        <a:lstStyle/>
        <a:p>
          <a:endParaRPr lang="en-US" sz="2800"/>
        </a:p>
      </dgm:t>
    </dgm:pt>
    <dgm:pt modelId="{3AC53DEF-9570-4077-96AF-3280E6F088D6}">
      <dgm:prSet custT="1"/>
      <dgm:spPr/>
      <dgm:t>
        <a:bodyPr/>
        <a:lstStyle/>
        <a:p>
          <a:r>
            <a:rPr lang="en-US" sz="3200" dirty="0">
              <a:latin typeface="Times New Roman" panose="02020603050405020304" pitchFamily="18" charset="0"/>
              <a:cs typeface="Times New Roman" panose="02020603050405020304" pitchFamily="18" charset="0"/>
            </a:rPr>
            <a:t> </a:t>
          </a:r>
        </a:p>
      </dgm:t>
    </dgm:pt>
    <dgm:pt modelId="{E3991341-C989-43C8-9425-DAA709F0AF0E}" type="parTrans" cxnId="{120CD54C-AAB0-4B2F-8412-DB23A46787EB}">
      <dgm:prSet/>
      <dgm:spPr/>
      <dgm:t>
        <a:bodyPr/>
        <a:lstStyle/>
        <a:p>
          <a:endParaRPr lang="en-US"/>
        </a:p>
      </dgm:t>
    </dgm:pt>
    <dgm:pt modelId="{A555DC0E-54B5-4F89-B1CD-20FD38DFDDDB}" type="sibTrans" cxnId="{120CD54C-AAB0-4B2F-8412-DB23A46787EB}">
      <dgm:prSet/>
      <dgm:spPr/>
      <dgm:t>
        <a:bodyPr/>
        <a:lstStyle/>
        <a:p>
          <a:endParaRPr lang="en-US"/>
        </a:p>
      </dgm:t>
    </dgm:pt>
    <dgm:pt modelId="{12FF2A8A-3581-48E6-8F24-307FED27DAD7}" type="pres">
      <dgm:prSet presAssocID="{815182E7-2486-4584-A041-102B1F1058BF}" presName="Name0" presStyleCnt="0">
        <dgm:presLayoutVars>
          <dgm:dir/>
        </dgm:presLayoutVars>
      </dgm:prSet>
      <dgm:spPr/>
    </dgm:pt>
    <dgm:pt modelId="{79CD1ABA-125B-4A1B-9AA1-6822787070FA}" type="pres">
      <dgm:prSet presAssocID="{C96A47D5-B16D-4264-9E29-BB5C75625D98}" presName="noChildren" presStyleCnt="0"/>
      <dgm:spPr/>
    </dgm:pt>
    <dgm:pt modelId="{69F67472-771C-4B08-9661-FA395B8B0462}" type="pres">
      <dgm:prSet presAssocID="{C96A47D5-B16D-4264-9E29-BB5C75625D98}" presName="gap" presStyleCnt="0"/>
      <dgm:spPr/>
    </dgm:pt>
    <dgm:pt modelId="{6472D2EB-80B8-492F-AA3D-D6CCAFEC4F73}" type="pres">
      <dgm:prSet presAssocID="{C96A47D5-B16D-4264-9E29-BB5C75625D98}" presName="medCircle2" presStyleLbl="vennNode1" presStyleIdx="0" presStyleCnt="4"/>
      <dgm:spPr/>
    </dgm:pt>
    <dgm:pt modelId="{1F21316E-725F-4A38-AAF2-0D6706D43F2D}" type="pres">
      <dgm:prSet presAssocID="{C96A47D5-B16D-4264-9E29-BB5C75625D98}" presName="txLvlOnly1" presStyleLbl="revTx" presStyleIdx="0" presStyleCnt="4"/>
      <dgm:spPr/>
    </dgm:pt>
    <dgm:pt modelId="{34358D50-91A7-4B10-B861-CB4219A2B9A1}" type="pres">
      <dgm:prSet presAssocID="{DBD921E9-4A95-4620-A021-73BEE0AC2029}" presName="noChildren" presStyleCnt="0"/>
      <dgm:spPr/>
    </dgm:pt>
    <dgm:pt modelId="{B42CF683-A0AF-4A7C-B40D-1FCDA43ED30A}" type="pres">
      <dgm:prSet presAssocID="{DBD921E9-4A95-4620-A021-73BEE0AC2029}" presName="gap" presStyleCnt="0"/>
      <dgm:spPr/>
    </dgm:pt>
    <dgm:pt modelId="{C03CF4AB-499A-4FCE-BA14-5F42FFC57C50}" type="pres">
      <dgm:prSet presAssocID="{DBD921E9-4A95-4620-A021-73BEE0AC2029}" presName="medCircle2" presStyleLbl="vennNode1" presStyleIdx="1" presStyleCnt="4"/>
      <dgm:spPr/>
    </dgm:pt>
    <dgm:pt modelId="{19AEA1DC-EDF5-427C-AF15-0D96BBE22FED}" type="pres">
      <dgm:prSet presAssocID="{DBD921E9-4A95-4620-A021-73BEE0AC2029}" presName="txLvlOnly1" presStyleLbl="revTx" presStyleIdx="1" presStyleCnt="4"/>
      <dgm:spPr/>
    </dgm:pt>
    <dgm:pt modelId="{CF4AD4A7-A97E-4FE2-AA1C-8F5E87C22582}" type="pres">
      <dgm:prSet presAssocID="{98601FE4-52E6-4C19-B821-8866D3F9B290}" presName="noChildren" presStyleCnt="0"/>
      <dgm:spPr/>
    </dgm:pt>
    <dgm:pt modelId="{0D5C6A86-D378-4954-B061-1B4A53A7192A}" type="pres">
      <dgm:prSet presAssocID="{98601FE4-52E6-4C19-B821-8866D3F9B290}" presName="gap" presStyleCnt="0"/>
      <dgm:spPr/>
    </dgm:pt>
    <dgm:pt modelId="{501F8407-DB79-4CDB-BEA3-E64BA505C723}" type="pres">
      <dgm:prSet presAssocID="{98601FE4-52E6-4C19-B821-8866D3F9B290}" presName="medCircle2" presStyleLbl="vennNode1" presStyleIdx="2" presStyleCnt="4"/>
      <dgm:spPr/>
    </dgm:pt>
    <dgm:pt modelId="{66E47AFB-B6C4-43CB-AEAC-AC3A227E7B21}" type="pres">
      <dgm:prSet presAssocID="{98601FE4-52E6-4C19-B821-8866D3F9B290}" presName="txLvlOnly1" presStyleLbl="revTx" presStyleIdx="2" presStyleCnt="4"/>
      <dgm:spPr/>
    </dgm:pt>
    <dgm:pt modelId="{5827F7FE-6AA2-418C-AE88-5B6D8F27764B}" type="pres">
      <dgm:prSet presAssocID="{3AC53DEF-9570-4077-96AF-3280E6F088D6}" presName="noChildren" presStyleCnt="0"/>
      <dgm:spPr/>
    </dgm:pt>
    <dgm:pt modelId="{15C92581-B61B-47F4-A5B4-3EB4489589A1}" type="pres">
      <dgm:prSet presAssocID="{3AC53DEF-9570-4077-96AF-3280E6F088D6}" presName="gap" presStyleCnt="0"/>
      <dgm:spPr/>
    </dgm:pt>
    <dgm:pt modelId="{66021997-5EE7-4282-A95E-689B651B81D1}" type="pres">
      <dgm:prSet presAssocID="{3AC53DEF-9570-4077-96AF-3280E6F088D6}" presName="medCircle2" presStyleLbl="vennNode1" presStyleIdx="3" presStyleCnt="4"/>
      <dgm:spPr/>
    </dgm:pt>
    <dgm:pt modelId="{68D80321-44B9-4E66-BE2D-77235DA0BA3E}" type="pres">
      <dgm:prSet presAssocID="{3AC53DEF-9570-4077-96AF-3280E6F088D6}" presName="txLvlOnly1" presStyleLbl="revTx" presStyleIdx="3" presStyleCnt="4"/>
      <dgm:spPr/>
    </dgm:pt>
  </dgm:ptLst>
  <dgm:cxnLst>
    <dgm:cxn modelId="{0EB47BF4-FD6C-4724-BBE5-1AF1AACC9DE8}" srcId="{815182E7-2486-4584-A041-102B1F1058BF}" destId="{C96A47D5-B16D-4264-9E29-BB5C75625D98}" srcOrd="0" destOrd="0" parTransId="{9F93B198-7FFD-4B27-9902-97E9329BFC3E}" sibTransId="{F9FC3A9C-43E3-4A04-AEF2-29533E15BDDE}"/>
    <dgm:cxn modelId="{BD596C59-D1A6-47B9-8F7A-F2CE12897A25}" type="presOf" srcId="{DBD921E9-4A95-4620-A021-73BEE0AC2029}" destId="{19AEA1DC-EDF5-427C-AF15-0D96BBE22FED}" srcOrd="0" destOrd="0" presId="urn:microsoft.com/office/officeart/2008/layout/VerticalCircleList"/>
    <dgm:cxn modelId="{9917BD8D-7E5B-4CAD-9B0B-460A527FFDBB}" srcId="{815182E7-2486-4584-A041-102B1F1058BF}" destId="{DBD921E9-4A95-4620-A021-73BEE0AC2029}" srcOrd="1" destOrd="0" parTransId="{94305F5C-F51F-480B-87A1-D8FCAA50BCCE}" sibTransId="{98D05859-BEEA-4E9C-905C-11B506044E44}"/>
    <dgm:cxn modelId="{B23930B6-DE4F-41EE-A9D5-2AF97B67784C}" srcId="{815182E7-2486-4584-A041-102B1F1058BF}" destId="{98601FE4-52E6-4C19-B821-8866D3F9B290}" srcOrd="2" destOrd="0" parTransId="{CC54813F-0124-4230-9B9D-D3CCD3370C6C}" sibTransId="{8D475BFC-E81F-4573-8B4F-780DBF35E1EE}"/>
    <dgm:cxn modelId="{ADCB208B-FD9B-4B17-9910-8DF00F463905}" type="presOf" srcId="{3AC53DEF-9570-4077-96AF-3280E6F088D6}" destId="{68D80321-44B9-4E66-BE2D-77235DA0BA3E}" srcOrd="0" destOrd="0" presId="urn:microsoft.com/office/officeart/2008/layout/VerticalCircleList"/>
    <dgm:cxn modelId="{7C32FF23-AAC3-4DFF-A533-E23BF3EFF131}" type="presOf" srcId="{98601FE4-52E6-4C19-B821-8866D3F9B290}" destId="{66E47AFB-B6C4-43CB-AEAC-AC3A227E7B21}" srcOrd="0" destOrd="0" presId="urn:microsoft.com/office/officeart/2008/layout/VerticalCircleList"/>
    <dgm:cxn modelId="{8BE7957A-E611-4637-9598-196D1E63BE01}" type="presOf" srcId="{C96A47D5-B16D-4264-9E29-BB5C75625D98}" destId="{1F21316E-725F-4A38-AAF2-0D6706D43F2D}" srcOrd="0" destOrd="0" presId="urn:microsoft.com/office/officeart/2008/layout/VerticalCircleList"/>
    <dgm:cxn modelId="{E620AB0E-60E7-42F2-8080-36DD4046A234}" type="presOf" srcId="{815182E7-2486-4584-A041-102B1F1058BF}" destId="{12FF2A8A-3581-48E6-8F24-307FED27DAD7}" srcOrd="0" destOrd="0" presId="urn:microsoft.com/office/officeart/2008/layout/VerticalCircleList"/>
    <dgm:cxn modelId="{120CD54C-AAB0-4B2F-8412-DB23A46787EB}" srcId="{815182E7-2486-4584-A041-102B1F1058BF}" destId="{3AC53DEF-9570-4077-96AF-3280E6F088D6}" srcOrd="3" destOrd="0" parTransId="{E3991341-C989-43C8-9425-DAA709F0AF0E}" sibTransId="{A555DC0E-54B5-4F89-B1CD-20FD38DFDDDB}"/>
    <dgm:cxn modelId="{E60AFD1A-C775-4AFE-BA98-789F925ADEBD}" type="presParOf" srcId="{12FF2A8A-3581-48E6-8F24-307FED27DAD7}" destId="{79CD1ABA-125B-4A1B-9AA1-6822787070FA}" srcOrd="0" destOrd="0" presId="urn:microsoft.com/office/officeart/2008/layout/VerticalCircleList"/>
    <dgm:cxn modelId="{06707B5F-9CF9-4480-87B8-50DF27F1821F}" type="presParOf" srcId="{79CD1ABA-125B-4A1B-9AA1-6822787070FA}" destId="{69F67472-771C-4B08-9661-FA395B8B0462}" srcOrd="0" destOrd="0" presId="urn:microsoft.com/office/officeart/2008/layout/VerticalCircleList"/>
    <dgm:cxn modelId="{E354C2A3-E493-491E-89F2-8A20A8027849}" type="presParOf" srcId="{79CD1ABA-125B-4A1B-9AA1-6822787070FA}" destId="{6472D2EB-80B8-492F-AA3D-D6CCAFEC4F73}" srcOrd="1" destOrd="0" presId="urn:microsoft.com/office/officeart/2008/layout/VerticalCircleList"/>
    <dgm:cxn modelId="{8182892E-3ECC-420C-B66D-584B61BB2F60}" type="presParOf" srcId="{79CD1ABA-125B-4A1B-9AA1-6822787070FA}" destId="{1F21316E-725F-4A38-AAF2-0D6706D43F2D}" srcOrd="2" destOrd="0" presId="urn:microsoft.com/office/officeart/2008/layout/VerticalCircleList"/>
    <dgm:cxn modelId="{B82ED0DE-AD08-45A3-9C8A-B82601470EEE}" type="presParOf" srcId="{12FF2A8A-3581-48E6-8F24-307FED27DAD7}" destId="{34358D50-91A7-4B10-B861-CB4219A2B9A1}" srcOrd="1" destOrd="0" presId="urn:microsoft.com/office/officeart/2008/layout/VerticalCircleList"/>
    <dgm:cxn modelId="{71036DDA-7AB3-49E4-9EB8-463994B27D26}" type="presParOf" srcId="{34358D50-91A7-4B10-B861-CB4219A2B9A1}" destId="{B42CF683-A0AF-4A7C-B40D-1FCDA43ED30A}" srcOrd="0" destOrd="0" presId="urn:microsoft.com/office/officeart/2008/layout/VerticalCircleList"/>
    <dgm:cxn modelId="{3E463351-0363-4591-B8AB-5E70B26EFB1D}" type="presParOf" srcId="{34358D50-91A7-4B10-B861-CB4219A2B9A1}" destId="{C03CF4AB-499A-4FCE-BA14-5F42FFC57C50}" srcOrd="1" destOrd="0" presId="urn:microsoft.com/office/officeart/2008/layout/VerticalCircleList"/>
    <dgm:cxn modelId="{199022B0-4A10-4EBB-A130-67B8B690D64F}" type="presParOf" srcId="{34358D50-91A7-4B10-B861-CB4219A2B9A1}" destId="{19AEA1DC-EDF5-427C-AF15-0D96BBE22FED}" srcOrd="2" destOrd="0" presId="urn:microsoft.com/office/officeart/2008/layout/VerticalCircleList"/>
    <dgm:cxn modelId="{2121F2D9-5119-40CA-A777-1804AF5FE6A3}" type="presParOf" srcId="{12FF2A8A-3581-48E6-8F24-307FED27DAD7}" destId="{CF4AD4A7-A97E-4FE2-AA1C-8F5E87C22582}" srcOrd="2" destOrd="0" presId="urn:microsoft.com/office/officeart/2008/layout/VerticalCircleList"/>
    <dgm:cxn modelId="{E26BB28B-21AC-4732-932C-CE47677A2B26}" type="presParOf" srcId="{CF4AD4A7-A97E-4FE2-AA1C-8F5E87C22582}" destId="{0D5C6A86-D378-4954-B061-1B4A53A7192A}" srcOrd="0" destOrd="0" presId="urn:microsoft.com/office/officeart/2008/layout/VerticalCircleList"/>
    <dgm:cxn modelId="{C42AC5A5-97C0-4D89-B5FD-AE686FF9860E}" type="presParOf" srcId="{CF4AD4A7-A97E-4FE2-AA1C-8F5E87C22582}" destId="{501F8407-DB79-4CDB-BEA3-E64BA505C723}" srcOrd="1" destOrd="0" presId="urn:microsoft.com/office/officeart/2008/layout/VerticalCircleList"/>
    <dgm:cxn modelId="{6DF339B1-809D-4819-BE14-0A9F31682F0D}" type="presParOf" srcId="{CF4AD4A7-A97E-4FE2-AA1C-8F5E87C22582}" destId="{66E47AFB-B6C4-43CB-AEAC-AC3A227E7B21}" srcOrd="2" destOrd="0" presId="urn:microsoft.com/office/officeart/2008/layout/VerticalCircleList"/>
    <dgm:cxn modelId="{76D935F3-89DA-44D4-AEF2-EECA35EAB5FE}" type="presParOf" srcId="{12FF2A8A-3581-48E6-8F24-307FED27DAD7}" destId="{5827F7FE-6AA2-418C-AE88-5B6D8F27764B}" srcOrd="3" destOrd="0" presId="urn:microsoft.com/office/officeart/2008/layout/VerticalCircleList"/>
    <dgm:cxn modelId="{4D7DBC8B-094F-4B75-B476-495C675A6BB0}" type="presParOf" srcId="{5827F7FE-6AA2-418C-AE88-5B6D8F27764B}" destId="{15C92581-B61B-47F4-A5B4-3EB4489589A1}" srcOrd="0" destOrd="0" presId="urn:microsoft.com/office/officeart/2008/layout/VerticalCircleList"/>
    <dgm:cxn modelId="{AD5F4D58-657D-440C-8339-F642DB1C57A0}" type="presParOf" srcId="{5827F7FE-6AA2-418C-AE88-5B6D8F27764B}" destId="{66021997-5EE7-4282-A95E-689B651B81D1}" srcOrd="1" destOrd="0" presId="urn:microsoft.com/office/officeart/2008/layout/VerticalCircleList"/>
    <dgm:cxn modelId="{D9321400-BBD1-423F-A605-BCAC9E6CDB18}" type="presParOf" srcId="{5827F7FE-6AA2-418C-AE88-5B6D8F27764B}" destId="{68D80321-44B9-4E66-BE2D-77235DA0BA3E}"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182E7-2486-4584-A041-102B1F1058BF}" type="doc">
      <dgm:prSet loTypeId="urn:microsoft.com/office/officeart/2008/layout/VerticalCircleList" loCatId="list" qsTypeId="urn:microsoft.com/office/officeart/2005/8/quickstyle/simple5" qsCatId="simple" csTypeId="urn:microsoft.com/office/officeart/2005/8/colors/colorful5" csCatId="colorful" phldr="1"/>
      <dgm:spPr/>
    </dgm:pt>
    <dgm:pt modelId="{C96A47D5-B16D-4264-9E29-BB5C75625D98}">
      <dgm:prSet phldrT="[Text]" custT="1"/>
      <dgm:spPr/>
      <dgm:t>
        <a:bodyPr/>
        <a:lstStyle/>
        <a:p>
          <a:pPr algn="l"/>
          <a:r>
            <a:rPr lang="en-US" sz="3200" dirty="0">
              <a:latin typeface="Times New Roman" panose="02020603050405020304" pitchFamily="18" charset="0"/>
              <a:cs typeface="Times New Roman" panose="02020603050405020304" pitchFamily="18" charset="0"/>
            </a:rPr>
            <a:t>Defeating your giants doesn’t necessarily bring respite</a:t>
          </a:r>
        </a:p>
      </dgm:t>
    </dgm:pt>
    <dgm:pt modelId="{9F93B198-7FFD-4B27-9902-97E9329BFC3E}" type="parTrans" cxnId="{0EB47BF4-FD6C-4724-BBE5-1AF1AACC9DE8}">
      <dgm:prSet/>
      <dgm:spPr/>
      <dgm:t>
        <a:bodyPr/>
        <a:lstStyle/>
        <a:p>
          <a:endParaRPr lang="en-US" sz="2800"/>
        </a:p>
      </dgm:t>
    </dgm:pt>
    <dgm:pt modelId="{F9FC3A9C-43E3-4A04-AEF2-29533E15BDDE}" type="sibTrans" cxnId="{0EB47BF4-FD6C-4724-BBE5-1AF1AACC9DE8}">
      <dgm:prSet/>
      <dgm:spPr/>
      <dgm:t>
        <a:bodyPr/>
        <a:lstStyle/>
        <a:p>
          <a:endParaRPr lang="en-US" sz="2800"/>
        </a:p>
      </dgm:t>
    </dgm:pt>
    <dgm:pt modelId="{DBD921E9-4A95-4620-A021-73BEE0AC2029}">
      <dgm:prSet custT="1"/>
      <dgm:spPr/>
      <dgm:t>
        <a:bodyPr/>
        <a:lstStyle/>
        <a:p>
          <a:r>
            <a:rPr lang="en-US" sz="3200" dirty="0">
              <a:latin typeface="Times New Roman" panose="02020603050405020304" pitchFamily="18" charset="0"/>
              <a:cs typeface="Times New Roman" panose="02020603050405020304" pitchFamily="18" charset="0"/>
            </a:rPr>
            <a:t>Sometimes our trials are because of someone else’s mess</a:t>
          </a:r>
        </a:p>
      </dgm:t>
    </dgm:pt>
    <dgm:pt modelId="{94305F5C-F51F-480B-87A1-D8FCAA50BCCE}" type="parTrans" cxnId="{9917BD8D-7E5B-4CAD-9B0B-460A527FFDBB}">
      <dgm:prSet/>
      <dgm:spPr/>
      <dgm:t>
        <a:bodyPr/>
        <a:lstStyle/>
        <a:p>
          <a:endParaRPr lang="en-US" sz="2800"/>
        </a:p>
      </dgm:t>
    </dgm:pt>
    <dgm:pt modelId="{98D05859-BEEA-4E9C-905C-11B506044E44}" type="sibTrans" cxnId="{9917BD8D-7E5B-4CAD-9B0B-460A527FFDBB}">
      <dgm:prSet/>
      <dgm:spPr/>
      <dgm:t>
        <a:bodyPr/>
        <a:lstStyle/>
        <a:p>
          <a:endParaRPr lang="en-US" sz="2800"/>
        </a:p>
      </dgm:t>
    </dgm:pt>
    <dgm:pt modelId="{98601FE4-52E6-4C19-B821-8866D3F9B290}">
      <dgm:prSet custT="1"/>
      <dgm:spPr/>
      <dgm:t>
        <a:bodyPr/>
        <a:lstStyle/>
        <a:p>
          <a:r>
            <a:rPr lang="en-US" sz="3200" dirty="0">
              <a:latin typeface="Times New Roman" panose="02020603050405020304" pitchFamily="18" charset="0"/>
              <a:cs typeface="Times New Roman" panose="02020603050405020304" pitchFamily="18" charset="0"/>
            </a:rPr>
            <a:t> </a:t>
          </a:r>
        </a:p>
      </dgm:t>
    </dgm:pt>
    <dgm:pt modelId="{CC54813F-0124-4230-9B9D-D3CCD3370C6C}" type="parTrans" cxnId="{B23930B6-DE4F-41EE-A9D5-2AF97B67784C}">
      <dgm:prSet/>
      <dgm:spPr/>
      <dgm:t>
        <a:bodyPr/>
        <a:lstStyle/>
        <a:p>
          <a:endParaRPr lang="en-US" sz="2800"/>
        </a:p>
      </dgm:t>
    </dgm:pt>
    <dgm:pt modelId="{8D475BFC-E81F-4573-8B4F-780DBF35E1EE}" type="sibTrans" cxnId="{B23930B6-DE4F-41EE-A9D5-2AF97B67784C}">
      <dgm:prSet/>
      <dgm:spPr/>
      <dgm:t>
        <a:bodyPr/>
        <a:lstStyle/>
        <a:p>
          <a:endParaRPr lang="en-US" sz="2800"/>
        </a:p>
      </dgm:t>
    </dgm:pt>
    <dgm:pt modelId="{3AC53DEF-9570-4077-96AF-3280E6F088D6}">
      <dgm:prSet custT="1"/>
      <dgm:spPr/>
      <dgm:t>
        <a:bodyPr/>
        <a:lstStyle/>
        <a:p>
          <a:r>
            <a:rPr lang="en-US" sz="3200" dirty="0">
              <a:latin typeface="Times New Roman" panose="02020603050405020304" pitchFamily="18" charset="0"/>
              <a:cs typeface="Times New Roman" panose="02020603050405020304" pitchFamily="18" charset="0"/>
            </a:rPr>
            <a:t> </a:t>
          </a:r>
        </a:p>
      </dgm:t>
    </dgm:pt>
    <dgm:pt modelId="{E3991341-C989-43C8-9425-DAA709F0AF0E}" type="parTrans" cxnId="{120CD54C-AAB0-4B2F-8412-DB23A46787EB}">
      <dgm:prSet/>
      <dgm:spPr/>
      <dgm:t>
        <a:bodyPr/>
        <a:lstStyle/>
        <a:p>
          <a:endParaRPr lang="en-US"/>
        </a:p>
      </dgm:t>
    </dgm:pt>
    <dgm:pt modelId="{A555DC0E-54B5-4F89-B1CD-20FD38DFDDDB}" type="sibTrans" cxnId="{120CD54C-AAB0-4B2F-8412-DB23A46787EB}">
      <dgm:prSet/>
      <dgm:spPr/>
      <dgm:t>
        <a:bodyPr/>
        <a:lstStyle/>
        <a:p>
          <a:endParaRPr lang="en-US"/>
        </a:p>
      </dgm:t>
    </dgm:pt>
    <dgm:pt modelId="{12FF2A8A-3581-48E6-8F24-307FED27DAD7}" type="pres">
      <dgm:prSet presAssocID="{815182E7-2486-4584-A041-102B1F1058BF}" presName="Name0" presStyleCnt="0">
        <dgm:presLayoutVars>
          <dgm:dir/>
        </dgm:presLayoutVars>
      </dgm:prSet>
      <dgm:spPr/>
    </dgm:pt>
    <dgm:pt modelId="{79CD1ABA-125B-4A1B-9AA1-6822787070FA}" type="pres">
      <dgm:prSet presAssocID="{C96A47D5-B16D-4264-9E29-BB5C75625D98}" presName="noChildren" presStyleCnt="0"/>
      <dgm:spPr/>
    </dgm:pt>
    <dgm:pt modelId="{69F67472-771C-4B08-9661-FA395B8B0462}" type="pres">
      <dgm:prSet presAssocID="{C96A47D5-B16D-4264-9E29-BB5C75625D98}" presName="gap" presStyleCnt="0"/>
      <dgm:spPr/>
    </dgm:pt>
    <dgm:pt modelId="{6472D2EB-80B8-492F-AA3D-D6CCAFEC4F73}" type="pres">
      <dgm:prSet presAssocID="{C96A47D5-B16D-4264-9E29-BB5C75625D98}" presName="medCircle2" presStyleLbl="vennNode1" presStyleIdx="0" presStyleCnt="4"/>
      <dgm:spPr/>
    </dgm:pt>
    <dgm:pt modelId="{1F21316E-725F-4A38-AAF2-0D6706D43F2D}" type="pres">
      <dgm:prSet presAssocID="{C96A47D5-B16D-4264-9E29-BB5C75625D98}" presName="txLvlOnly1" presStyleLbl="revTx" presStyleIdx="0" presStyleCnt="4"/>
      <dgm:spPr/>
    </dgm:pt>
    <dgm:pt modelId="{34358D50-91A7-4B10-B861-CB4219A2B9A1}" type="pres">
      <dgm:prSet presAssocID="{DBD921E9-4A95-4620-A021-73BEE0AC2029}" presName="noChildren" presStyleCnt="0"/>
      <dgm:spPr/>
    </dgm:pt>
    <dgm:pt modelId="{B42CF683-A0AF-4A7C-B40D-1FCDA43ED30A}" type="pres">
      <dgm:prSet presAssocID="{DBD921E9-4A95-4620-A021-73BEE0AC2029}" presName="gap" presStyleCnt="0"/>
      <dgm:spPr/>
    </dgm:pt>
    <dgm:pt modelId="{C03CF4AB-499A-4FCE-BA14-5F42FFC57C50}" type="pres">
      <dgm:prSet presAssocID="{DBD921E9-4A95-4620-A021-73BEE0AC2029}" presName="medCircle2" presStyleLbl="vennNode1" presStyleIdx="1" presStyleCnt="4"/>
      <dgm:spPr/>
    </dgm:pt>
    <dgm:pt modelId="{19AEA1DC-EDF5-427C-AF15-0D96BBE22FED}" type="pres">
      <dgm:prSet presAssocID="{DBD921E9-4A95-4620-A021-73BEE0AC2029}" presName="txLvlOnly1" presStyleLbl="revTx" presStyleIdx="1" presStyleCnt="4"/>
      <dgm:spPr/>
    </dgm:pt>
    <dgm:pt modelId="{CF4AD4A7-A97E-4FE2-AA1C-8F5E87C22582}" type="pres">
      <dgm:prSet presAssocID="{98601FE4-52E6-4C19-B821-8866D3F9B290}" presName="noChildren" presStyleCnt="0"/>
      <dgm:spPr/>
    </dgm:pt>
    <dgm:pt modelId="{0D5C6A86-D378-4954-B061-1B4A53A7192A}" type="pres">
      <dgm:prSet presAssocID="{98601FE4-52E6-4C19-B821-8866D3F9B290}" presName="gap" presStyleCnt="0"/>
      <dgm:spPr/>
    </dgm:pt>
    <dgm:pt modelId="{501F8407-DB79-4CDB-BEA3-E64BA505C723}" type="pres">
      <dgm:prSet presAssocID="{98601FE4-52E6-4C19-B821-8866D3F9B290}" presName="medCircle2" presStyleLbl="vennNode1" presStyleIdx="2" presStyleCnt="4"/>
      <dgm:spPr/>
    </dgm:pt>
    <dgm:pt modelId="{66E47AFB-B6C4-43CB-AEAC-AC3A227E7B21}" type="pres">
      <dgm:prSet presAssocID="{98601FE4-52E6-4C19-B821-8866D3F9B290}" presName="txLvlOnly1" presStyleLbl="revTx" presStyleIdx="2" presStyleCnt="4"/>
      <dgm:spPr/>
    </dgm:pt>
    <dgm:pt modelId="{5827F7FE-6AA2-418C-AE88-5B6D8F27764B}" type="pres">
      <dgm:prSet presAssocID="{3AC53DEF-9570-4077-96AF-3280E6F088D6}" presName="noChildren" presStyleCnt="0"/>
      <dgm:spPr/>
    </dgm:pt>
    <dgm:pt modelId="{15C92581-B61B-47F4-A5B4-3EB4489589A1}" type="pres">
      <dgm:prSet presAssocID="{3AC53DEF-9570-4077-96AF-3280E6F088D6}" presName="gap" presStyleCnt="0"/>
      <dgm:spPr/>
    </dgm:pt>
    <dgm:pt modelId="{66021997-5EE7-4282-A95E-689B651B81D1}" type="pres">
      <dgm:prSet presAssocID="{3AC53DEF-9570-4077-96AF-3280E6F088D6}" presName="medCircle2" presStyleLbl="vennNode1" presStyleIdx="3" presStyleCnt="4"/>
      <dgm:spPr/>
    </dgm:pt>
    <dgm:pt modelId="{68D80321-44B9-4E66-BE2D-77235DA0BA3E}" type="pres">
      <dgm:prSet presAssocID="{3AC53DEF-9570-4077-96AF-3280E6F088D6}" presName="txLvlOnly1" presStyleLbl="revTx" presStyleIdx="3" presStyleCnt="4"/>
      <dgm:spPr/>
    </dgm:pt>
  </dgm:ptLst>
  <dgm:cxnLst>
    <dgm:cxn modelId="{3FB3F413-B309-4935-ADEB-76F09911A924}" type="presOf" srcId="{3AC53DEF-9570-4077-96AF-3280E6F088D6}" destId="{68D80321-44B9-4E66-BE2D-77235DA0BA3E}" srcOrd="0" destOrd="0" presId="urn:microsoft.com/office/officeart/2008/layout/VerticalCircleList"/>
    <dgm:cxn modelId="{0EB47BF4-FD6C-4724-BBE5-1AF1AACC9DE8}" srcId="{815182E7-2486-4584-A041-102B1F1058BF}" destId="{C96A47D5-B16D-4264-9E29-BB5C75625D98}" srcOrd="0" destOrd="0" parTransId="{9F93B198-7FFD-4B27-9902-97E9329BFC3E}" sibTransId="{F9FC3A9C-43E3-4A04-AEF2-29533E15BDDE}"/>
    <dgm:cxn modelId="{9917BD8D-7E5B-4CAD-9B0B-460A527FFDBB}" srcId="{815182E7-2486-4584-A041-102B1F1058BF}" destId="{DBD921E9-4A95-4620-A021-73BEE0AC2029}" srcOrd="1" destOrd="0" parTransId="{94305F5C-F51F-480B-87A1-D8FCAA50BCCE}" sibTransId="{98D05859-BEEA-4E9C-905C-11B506044E44}"/>
    <dgm:cxn modelId="{B23930B6-DE4F-41EE-A9D5-2AF97B67784C}" srcId="{815182E7-2486-4584-A041-102B1F1058BF}" destId="{98601FE4-52E6-4C19-B821-8866D3F9B290}" srcOrd="2" destOrd="0" parTransId="{CC54813F-0124-4230-9B9D-D3CCD3370C6C}" sibTransId="{8D475BFC-E81F-4573-8B4F-780DBF35E1EE}"/>
    <dgm:cxn modelId="{120CD54C-AAB0-4B2F-8412-DB23A46787EB}" srcId="{815182E7-2486-4584-A041-102B1F1058BF}" destId="{3AC53DEF-9570-4077-96AF-3280E6F088D6}" srcOrd="3" destOrd="0" parTransId="{E3991341-C989-43C8-9425-DAA709F0AF0E}" sibTransId="{A555DC0E-54B5-4F89-B1CD-20FD38DFDDDB}"/>
    <dgm:cxn modelId="{A2F19940-B9C5-48B1-82FB-A50E51A04247}" type="presOf" srcId="{815182E7-2486-4584-A041-102B1F1058BF}" destId="{12FF2A8A-3581-48E6-8F24-307FED27DAD7}" srcOrd="0" destOrd="0" presId="urn:microsoft.com/office/officeart/2008/layout/VerticalCircleList"/>
    <dgm:cxn modelId="{CA46B839-82B1-448A-8750-1E5EC5FA0D25}" type="presOf" srcId="{DBD921E9-4A95-4620-A021-73BEE0AC2029}" destId="{19AEA1DC-EDF5-427C-AF15-0D96BBE22FED}" srcOrd="0" destOrd="0" presId="urn:microsoft.com/office/officeart/2008/layout/VerticalCircleList"/>
    <dgm:cxn modelId="{30ABF331-F13C-4961-8E3A-79B807786FEE}" type="presOf" srcId="{C96A47D5-B16D-4264-9E29-BB5C75625D98}" destId="{1F21316E-725F-4A38-AAF2-0D6706D43F2D}" srcOrd="0" destOrd="0" presId="urn:microsoft.com/office/officeart/2008/layout/VerticalCircleList"/>
    <dgm:cxn modelId="{269A6AC2-C82E-4ED4-952F-3B179F69505B}" type="presOf" srcId="{98601FE4-52E6-4C19-B821-8866D3F9B290}" destId="{66E47AFB-B6C4-43CB-AEAC-AC3A227E7B21}" srcOrd="0" destOrd="0" presId="urn:microsoft.com/office/officeart/2008/layout/VerticalCircleList"/>
    <dgm:cxn modelId="{96953804-7A6C-45C9-ABCA-FBB2149A3CB8}" type="presParOf" srcId="{12FF2A8A-3581-48E6-8F24-307FED27DAD7}" destId="{79CD1ABA-125B-4A1B-9AA1-6822787070FA}" srcOrd="0" destOrd="0" presId="urn:microsoft.com/office/officeart/2008/layout/VerticalCircleList"/>
    <dgm:cxn modelId="{D7F21710-A02D-4421-878F-FECC686CD89D}" type="presParOf" srcId="{79CD1ABA-125B-4A1B-9AA1-6822787070FA}" destId="{69F67472-771C-4B08-9661-FA395B8B0462}" srcOrd="0" destOrd="0" presId="urn:microsoft.com/office/officeart/2008/layout/VerticalCircleList"/>
    <dgm:cxn modelId="{E2CC2750-7317-4968-96DB-46A65F5CFEB6}" type="presParOf" srcId="{79CD1ABA-125B-4A1B-9AA1-6822787070FA}" destId="{6472D2EB-80B8-492F-AA3D-D6CCAFEC4F73}" srcOrd="1" destOrd="0" presId="urn:microsoft.com/office/officeart/2008/layout/VerticalCircleList"/>
    <dgm:cxn modelId="{9CC8244F-1F9A-4980-A973-D5B8393576E1}" type="presParOf" srcId="{79CD1ABA-125B-4A1B-9AA1-6822787070FA}" destId="{1F21316E-725F-4A38-AAF2-0D6706D43F2D}" srcOrd="2" destOrd="0" presId="urn:microsoft.com/office/officeart/2008/layout/VerticalCircleList"/>
    <dgm:cxn modelId="{D45C8CA6-6B45-458A-90B1-B08EF8C59E82}" type="presParOf" srcId="{12FF2A8A-3581-48E6-8F24-307FED27DAD7}" destId="{34358D50-91A7-4B10-B861-CB4219A2B9A1}" srcOrd="1" destOrd="0" presId="urn:microsoft.com/office/officeart/2008/layout/VerticalCircleList"/>
    <dgm:cxn modelId="{E1BDF7A2-E2E9-470D-9BDE-670811D1E964}" type="presParOf" srcId="{34358D50-91A7-4B10-B861-CB4219A2B9A1}" destId="{B42CF683-A0AF-4A7C-B40D-1FCDA43ED30A}" srcOrd="0" destOrd="0" presId="urn:microsoft.com/office/officeart/2008/layout/VerticalCircleList"/>
    <dgm:cxn modelId="{D8F4DCA4-D691-4D01-81C6-DCCF23984F05}" type="presParOf" srcId="{34358D50-91A7-4B10-B861-CB4219A2B9A1}" destId="{C03CF4AB-499A-4FCE-BA14-5F42FFC57C50}" srcOrd="1" destOrd="0" presId="urn:microsoft.com/office/officeart/2008/layout/VerticalCircleList"/>
    <dgm:cxn modelId="{84361940-D0E3-4527-A517-F4391777971A}" type="presParOf" srcId="{34358D50-91A7-4B10-B861-CB4219A2B9A1}" destId="{19AEA1DC-EDF5-427C-AF15-0D96BBE22FED}" srcOrd="2" destOrd="0" presId="urn:microsoft.com/office/officeart/2008/layout/VerticalCircleList"/>
    <dgm:cxn modelId="{BA95BB6E-AF50-4B5E-B90C-00AFBC0D502E}" type="presParOf" srcId="{12FF2A8A-3581-48E6-8F24-307FED27DAD7}" destId="{CF4AD4A7-A97E-4FE2-AA1C-8F5E87C22582}" srcOrd="2" destOrd="0" presId="urn:microsoft.com/office/officeart/2008/layout/VerticalCircleList"/>
    <dgm:cxn modelId="{01E8B66F-27FB-49BC-82D8-6DC603AB606D}" type="presParOf" srcId="{CF4AD4A7-A97E-4FE2-AA1C-8F5E87C22582}" destId="{0D5C6A86-D378-4954-B061-1B4A53A7192A}" srcOrd="0" destOrd="0" presId="urn:microsoft.com/office/officeart/2008/layout/VerticalCircleList"/>
    <dgm:cxn modelId="{5AEFE74B-F54E-4F81-94A1-68EF5D663B78}" type="presParOf" srcId="{CF4AD4A7-A97E-4FE2-AA1C-8F5E87C22582}" destId="{501F8407-DB79-4CDB-BEA3-E64BA505C723}" srcOrd="1" destOrd="0" presId="urn:microsoft.com/office/officeart/2008/layout/VerticalCircleList"/>
    <dgm:cxn modelId="{2202D6CA-8C41-4A24-BFCE-3155302ABF26}" type="presParOf" srcId="{CF4AD4A7-A97E-4FE2-AA1C-8F5E87C22582}" destId="{66E47AFB-B6C4-43CB-AEAC-AC3A227E7B21}" srcOrd="2" destOrd="0" presId="urn:microsoft.com/office/officeart/2008/layout/VerticalCircleList"/>
    <dgm:cxn modelId="{32692BFB-C34B-4240-9468-5880B51EF182}" type="presParOf" srcId="{12FF2A8A-3581-48E6-8F24-307FED27DAD7}" destId="{5827F7FE-6AA2-418C-AE88-5B6D8F27764B}" srcOrd="3" destOrd="0" presId="urn:microsoft.com/office/officeart/2008/layout/VerticalCircleList"/>
    <dgm:cxn modelId="{BFD25B78-3520-4CD7-B4F9-41D5A3FD2BDE}" type="presParOf" srcId="{5827F7FE-6AA2-418C-AE88-5B6D8F27764B}" destId="{15C92581-B61B-47F4-A5B4-3EB4489589A1}" srcOrd="0" destOrd="0" presId="urn:microsoft.com/office/officeart/2008/layout/VerticalCircleList"/>
    <dgm:cxn modelId="{7684D2A2-40C6-4124-BDF4-3B85FD73FE12}" type="presParOf" srcId="{5827F7FE-6AA2-418C-AE88-5B6D8F27764B}" destId="{66021997-5EE7-4282-A95E-689B651B81D1}" srcOrd="1" destOrd="0" presId="urn:microsoft.com/office/officeart/2008/layout/VerticalCircleList"/>
    <dgm:cxn modelId="{261497DE-F79D-49F3-8757-C896BF8D997C}" type="presParOf" srcId="{5827F7FE-6AA2-418C-AE88-5B6D8F27764B}" destId="{68D80321-44B9-4E66-BE2D-77235DA0BA3E}"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5182E7-2486-4584-A041-102B1F1058BF}" type="doc">
      <dgm:prSet loTypeId="urn:microsoft.com/office/officeart/2008/layout/VerticalCircleList" loCatId="list" qsTypeId="urn:microsoft.com/office/officeart/2005/8/quickstyle/simple5" qsCatId="simple" csTypeId="urn:microsoft.com/office/officeart/2005/8/colors/colorful5" csCatId="colorful" phldr="1"/>
      <dgm:spPr/>
    </dgm:pt>
    <dgm:pt modelId="{C96A47D5-B16D-4264-9E29-BB5C75625D98}">
      <dgm:prSet phldrT="[Text]" custT="1"/>
      <dgm:spPr/>
      <dgm:t>
        <a:bodyPr/>
        <a:lstStyle/>
        <a:p>
          <a:pPr algn="l"/>
          <a:r>
            <a:rPr lang="en-US" sz="3200" dirty="0">
              <a:latin typeface="Times New Roman" panose="02020603050405020304" pitchFamily="18" charset="0"/>
              <a:cs typeface="Times New Roman" panose="02020603050405020304" pitchFamily="18" charset="0"/>
            </a:rPr>
            <a:t>Defeating your giants doesn’t necessarily bring respite</a:t>
          </a:r>
        </a:p>
      </dgm:t>
    </dgm:pt>
    <dgm:pt modelId="{9F93B198-7FFD-4B27-9902-97E9329BFC3E}" type="parTrans" cxnId="{0EB47BF4-FD6C-4724-BBE5-1AF1AACC9DE8}">
      <dgm:prSet/>
      <dgm:spPr/>
      <dgm:t>
        <a:bodyPr/>
        <a:lstStyle/>
        <a:p>
          <a:endParaRPr lang="en-US" sz="2800"/>
        </a:p>
      </dgm:t>
    </dgm:pt>
    <dgm:pt modelId="{F9FC3A9C-43E3-4A04-AEF2-29533E15BDDE}" type="sibTrans" cxnId="{0EB47BF4-FD6C-4724-BBE5-1AF1AACC9DE8}">
      <dgm:prSet/>
      <dgm:spPr/>
      <dgm:t>
        <a:bodyPr/>
        <a:lstStyle/>
        <a:p>
          <a:endParaRPr lang="en-US" sz="2800"/>
        </a:p>
      </dgm:t>
    </dgm:pt>
    <dgm:pt modelId="{DBD921E9-4A95-4620-A021-73BEE0AC2029}">
      <dgm:prSet custT="1"/>
      <dgm:spPr/>
      <dgm:t>
        <a:bodyPr/>
        <a:lstStyle/>
        <a:p>
          <a:r>
            <a:rPr lang="en-US" sz="3200" dirty="0">
              <a:latin typeface="Times New Roman" panose="02020603050405020304" pitchFamily="18" charset="0"/>
              <a:cs typeface="Times New Roman" panose="02020603050405020304" pitchFamily="18" charset="0"/>
            </a:rPr>
            <a:t>Sometimes our trials are because of someone else’s mess</a:t>
          </a:r>
        </a:p>
      </dgm:t>
    </dgm:pt>
    <dgm:pt modelId="{94305F5C-F51F-480B-87A1-D8FCAA50BCCE}" type="parTrans" cxnId="{9917BD8D-7E5B-4CAD-9B0B-460A527FFDBB}">
      <dgm:prSet/>
      <dgm:spPr/>
      <dgm:t>
        <a:bodyPr/>
        <a:lstStyle/>
        <a:p>
          <a:endParaRPr lang="en-US" sz="2800"/>
        </a:p>
      </dgm:t>
    </dgm:pt>
    <dgm:pt modelId="{98D05859-BEEA-4E9C-905C-11B506044E44}" type="sibTrans" cxnId="{9917BD8D-7E5B-4CAD-9B0B-460A527FFDBB}">
      <dgm:prSet/>
      <dgm:spPr/>
      <dgm:t>
        <a:bodyPr/>
        <a:lstStyle/>
        <a:p>
          <a:endParaRPr lang="en-US" sz="2800"/>
        </a:p>
      </dgm:t>
    </dgm:pt>
    <dgm:pt modelId="{98601FE4-52E6-4C19-B821-8866D3F9B290}">
      <dgm:prSet custT="1"/>
      <dgm:spPr/>
      <dgm:t>
        <a:bodyPr/>
        <a:lstStyle/>
        <a:p>
          <a:r>
            <a:rPr lang="en-US" sz="3200" dirty="0">
              <a:latin typeface="Times New Roman" panose="02020603050405020304" pitchFamily="18" charset="0"/>
              <a:cs typeface="Times New Roman" panose="02020603050405020304" pitchFamily="18" charset="0"/>
            </a:rPr>
            <a:t>God still uses them to grow us, including spiritually</a:t>
          </a:r>
        </a:p>
      </dgm:t>
    </dgm:pt>
    <dgm:pt modelId="{CC54813F-0124-4230-9B9D-D3CCD3370C6C}" type="parTrans" cxnId="{B23930B6-DE4F-41EE-A9D5-2AF97B67784C}">
      <dgm:prSet/>
      <dgm:spPr/>
      <dgm:t>
        <a:bodyPr/>
        <a:lstStyle/>
        <a:p>
          <a:endParaRPr lang="en-US" sz="2800"/>
        </a:p>
      </dgm:t>
    </dgm:pt>
    <dgm:pt modelId="{8D475BFC-E81F-4573-8B4F-780DBF35E1EE}" type="sibTrans" cxnId="{B23930B6-DE4F-41EE-A9D5-2AF97B67784C}">
      <dgm:prSet/>
      <dgm:spPr/>
      <dgm:t>
        <a:bodyPr/>
        <a:lstStyle/>
        <a:p>
          <a:endParaRPr lang="en-US" sz="2800"/>
        </a:p>
      </dgm:t>
    </dgm:pt>
    <dgm:pt modelId="{3AC53DEF-9570-4077-96AF-3280E6F088D6}">
      <dgm:prSet custT="1"/>
      <dgm:spPr/>
      <dgm:t>
        <a:bodyPr/>
        <a:lstStyle/>
        <a:p>
          <a:r>
            <a:rPr lang="en-US" sz="3200" dirty="0">
              <a:latin typeface="Times New Roman" panose="02020603050405020304" pitchFamily="18" charset="0"/>
              <a:cs typeface="Times New Roman" panose="02020603050405020304" pitchFamily="18" charset="0"/>
            </a:rPr>
            <a:t> </a:t>
          </a:r>
        </a:p>
      </dgm:t>
    </dgm:pt>
    <dgm:pt modelId="{E3991341-C989-43C8-9425-DAA709F0AF0E}" type="parTrans" cxnId="{120CD54C-AAB0-4B2F-8412-DB23A46787EB}">
      <dgm:prSet/>
      <dgm:spPr/>
      <dgm:t>
        <a:bodyPr/>
        <a:lstStyle/>
        <a:p>
          <a:endParaRPr lang="en-US"/>
        </a:p>
      </dgm:t>
    </dgm:pt>
    <dgm:pt modelId="{A555DC0E-54B5-4F89-B1CD-20FD38DFDDDB}" type="sibTrans" cxnId="{120CD54C-AAB0-4B2F-8412-DB23A46787EB}">
      <dgm:prSet/>
      <dgm:spPr/>
      <dgm:t>
        <a:bodyPr/>
        <a:lstStyle/>
        <a:p>
          <a:endParaRPr lang="en-US"/>
        </a:p>
      </dgm:t>
    </dgm:pt>
    <dgm:pt modelId="{12FF2A8A-3581-48E6-8F24-307FED27DAD7}" type="pres">
      <dgm:prSet presAssocID="{815182E7-2486-4584-A041-102B1F1058BF}" presName="Name0" presStyleCnt="0">
        <dgm:presLayoutVars>
          <dgm:dir/>
        </dgm:presLayoutVars>
      </dgm:prSet>
      <dgm:spPr/>
    </dgm:pt>
    <dgm:pt modelId="{79CD1ABA-125B-4A1B-9AA1-6822787070FA}" type="pres">
      <dgm:prSet presAssocID="{C96A47D5-B16D-4264-9E29-BB5C75625D98}" presName="noChildren" presStyleCnt="0"/>
      <dgm:spPr/>
    </dgm:pt>
    <dgm:pt modelId="{69F67472-771C-4B08-9661-FA395B8B0462}" type="pres">
      <dgm:prSet presAssocID="{C96A47D5-B16D-4264-9E29-BB5C75625D98}" presName="gap" presStyleCnt="0"/>
      <dgm:spPr/>
    </dgm:pt>
    <dgm:pt modelId="{6472D2EB-80B8-492F-AA3D-D6CCAFEC4F73}" type="pres">
      <dgm:prSet presAssocID="{C96A47D5-B16D-4264-9E29-BB5C75625D98}" presName="medCircle2" presStyleLbl="vennNode1" presStyleIdx="0" presStyleCnt="4"/>
      <dgm:spPr/>
    </dgm:pt>
    <dgm:pt modelId="{1F21316E-725F-4A38-AAF2-0D6706D43F2D}" type="pres">
      <dgm:prSet presAssocID="{C96A47D5-B16D-4264-9E29-BB5C75625D98}" presName="txLvlOnly1" presStyleLbl="revTx" presStyleIdx="0" presStyleCnt="4"/>
      <dgm:spPr/>
    </dgm:pt>
    <dgm:pt modelId="{34358D50-91A7-4B10-B861-CB4219A2B9A1}" type="pres">
      <dgm:prSet presAssocID="{DBD921E9-4A95-4620-A021-73BEE0AC2029}" presName="noChildren" presStyleCnt="0"/>
      <dgm:spPr/>
    </dgm:pt>
    <dgm:pt modelId="{B42CF683-A0AF-4A7C-B40D-1FCDA43ED30A}" type="pres">
      <dgm:prSet presAssocID="{DBD921E9-4A95-4620-A021-73BEE0AC2029}" presName="gap" presStyleCnt="0"/>
      <dgm:spPr/>
    </dgm:pt>
    <dgm:pt modelId="{C03CF4AB-499A-4FCE-BA14-5F42FFC57C50}" type="pres">
      <dgm:prSet presAssocID="{DBD921E9-4A95-4620-A021-73BEE0AC2029}" presName="medCircle2" presStyleLbl="vennNode1" presStyleIdx="1" presStyleCnt="4"/>
      <dgm:spPr/>
    </dgm:pt>
    <dgm:pt modelId="{19AEA1DC-EDF5-427C-AF15-0D96BBE22FED}" type="pres">
      <dgm:prSet presAssocID="{DBD921E9-4A95-4620-A021-73BEE0AC2029}" presName="txLvlOnly1" presStyleLbl="revTx" presStyleIdx="1" presStyleCnt="4"/>
      <dgm:spPr/>
    </dgm:pt>
    <dgm:pt modelId="{CF4AD4A7-A97E-4FE2-AA1C-8F5E87C22582}" type="pres">
      <dgm:prSet presAssocID="{98601FE4-52E6-4C19-B821-8866D3F9B290}" presName="noChildren" presStyleCnt="0"/>
      <dgm:spPr/>
    </dgm:pt>
    <dgm:pt modelId="{0D5C6A86-D378-4954-B061-1B4A53A7192A}" type="pres">
      <dgm:prSet presAssocID="{98601FE4-52E6-4C19-B821-8866D3F9B290}" presName="gap" presStyleCnt="0"/>
      <dgm:spPr/>
    </dgm:pt>
    <dgm:pt modelId="{501F8407-DB79-4CDB-BEA3-E64BA505C723}" type="pres">
      <dgm:prSet presAssocID="{98601FE4-52E6-4C19-B821-8866D3F9B290}" presName="medCircle2" presStyleLbl="vennNode1" presStyleIdx="2" presStyleCnt="4"/>
      <dgm:spPr/>
    </dgm:pt>
    <dgm:pt modelId="{66E47AFB-B6C4-43CB-AEAC-AC3A227E7B21}" type="pres">
      <dgm:prSet presAssocID="{98601FE4-52E6-4C19-B821-8866D3F9B290}" presName="txLvlOnly1" presStyleLbl="revTx" presStyleIdx="2" presStyleCnt="4"/>
      <dgm:spPr/>
    </dgm:pt>
    <dgm:pt modelId="{5827F7FE-6AA2-418C-AE88-5B6D8F27764B}" type="pres">
      <dgm:prSet presAssocID="{3AC53DEF-9570-4077-96AF-3280E6F088D6}" presName="noChildren" presStyleCnt="0"/>
      <dgm:spPr/>
    </dgm:pt>
    <dgm:pt modelId="{15C92581-B61B-47F4-A5B4-3EB4489589A1}" type="pres">
      <dgm:prSet presAssocID="{3AC53DEF-9570-4077-96AF-3280E6F088D6}" presName="gap" presStyleCnt="0"/>
      <dgm:spPr/>
    </dgm:pt>
    <dgm:pt modelId="{66021997-5EE7-4282-A95E-689B651B81D1}" type="pres">
      <dgm:prSet presAssocID="{3AC53DEF-9570-4077-96AF-3280E6F088D6}" presName="medCircle2" presStyleLbl="vennNode1" presStyleIdx="3" presStyleCnt="4"/>
      <dgm:spPr/>
    </dgm:pt>
    <dgm:pt modelId="{68D80321-44B9-4E66-BE2D-77235DA0BA3E}" type="pres">
      <dgm:prSet presAssocID="{3AC53DEF-9570-4077-96AF-3280E6F088D6}" presName="txLvlOnly1" presStyleLbl="revTx" presStyleIdx="3" presStyleCnt="4"/>
      <dgm:spPr/>
    </dgm:pt>
  </dgm:ptLst>
  <dgm:cxnLst>
    <dgm:cxn modelId="{BEDB239B-FC06-4029-A2F6-123D1ED2D036}" type="presOf" srcId="{98601FE4-52E6-4C19-B821-8866D3F9B290}" destId="{66E47AFB-B6C4-43CB-AEAC-AC3A227E7B21}" srcOrd="0" destOrd="0" presId="urn:microsoft.com/office/officeart/2008/layout/VerticalCircleList"/>
    <dgm:cxn modelId="{0EB47BF4-FD6C-4724-BBE5-1AF1AACC9DE8}" srcId="{815182E7-2486-4584-A041-102B1F1058BF}" destId="{C96A47D5-B16D-4264-9E29-BB5C75625D98}" srcOrd="0" destOrd="0" parTransId="{9F93B198-7FFD-4B27-9902-97E9329BFC3E}" sibTransId="{F9FC3A9C-43E3-4A04-AEF2-29533E15BDDE}"/>
    <dgm:cxn modelId="{B5313AFE-9EE9-42EE-A81B-F7C7283655EC}" type="presOf" srcId="{C96A47D5-B16D-4264-9E29-BB5C75625D98}" destId="{1F21316E-725F-4A38-AAF2-0D6706D43F2D}" srcOrd="0" destOrd="0" presId="urn:microsoft.com/office/officeart/2008/layout/VerticalCircleList"/>
    <dgm:cxn modelId="{9917BD8D-7E5B-4CAD-9B0B-460A527FFDBB}" srcId="{815182E7-2486-4584-A041-102B1F1058BF}" destId="{DBD921E9-4A95-4620-A021-73BEE0AC2029}" srcOrd="1" destOrd="0" parTransId="{94305F5C-F51F-480B-87A1-D8FCAA50BCCE}" sibTransId="{98D05859-BEEA-4E9C-905C-11B506044E44}"/>
    <dgm:cxn modelId="{B23930B6-DE4F-41EE-A9D5-2AF97B67784C}" srcId="{815182E7-2486-4584-A041-102B1F1058BF}" destId="{98601FE4-52E6-4C19-B821-8866D3F9B290}" srcOrd="2" destOrd="0" parTransId="{CC54813F-0124-4230-9B9D-D3CCD3370C6C}" sibTransId="{8D475BFC-E81F-4573-8B4F-780DBF35E1EE}"/>
    <dgm:cxn modelId="{F12F4FBB-691B-4514-ACF1-03F8A902E778}" type="presOf" srcId="{3AC53DEF-9570-4077-96AF-3280E6F088D6}" destId="{68D80321-44B9-4E66-BE2D-77235DA0BA3E}" srcOrd="0" destOrd="0" presId="urn:microsoft.com/office/officeart/2008/layout/VerticalCircleList"/>
    <dgm:cxn modelId="{5C7A53B2-9F4E-49AF-B7F5-4E1DA333048F}" type="presOf" srcId="{DBD921E9-4A95-4620-A021-73BEE0AC2029}" destId="{19AEA1DC-EDF5-427C-AF15-0D96BBE22FED}" srcOrd="0" destOrd="0" presId="urn:microsoft.com/office/officeart/2008/layout/VerticalCircleList"/>
    <dgm:cxn modelId="{120CD54C-AAB0-4B2F-8412-DB23A46787EB}" srcId="{815182E7-2486-4584-A041-102B1F1058BF}" destId="{3AC53DEF-9570-4077-96AF-3280E6F088D6}" srcOrd="3" destOrd="0" parTransId="{E3991341-C989-43C8-9425-DAA709F0AF0E}" sibTransId="{A555DC0E-54B5-4F89-B1CD-20FD38DFDDDB}"/>
    <dgm:cxn modelId="{9AE7860F-9F55-4B61-BC95-EBFCD9B0784D}" type="presOf" srcId="{815182E7-2486-4584-A041-102B1F1058BF}" destId="{12FF2A8A-3581-48E6-8F24-307FED27DAD7}" srcOrd="0" destOrd="0" presId="urn:microsoft.com/office/officeart/2008/layout/VerticalCircleList"/>
    <dgm:cxn modelId="{B2AFBD57-D199-4222-8CD4-BB982C3C541C}" type="presParOf" srcId="{12FF2A8A-3581-48E6-8F24-307FED27DAD7}" destId="{79CD1ABA-125B-4A1B-9AA1-6822787070FA}" srcOrd="0" destOrd="0" presId="urn:microsoft.com/office/officeart/2008/layout/VerticalCircleList"/>
    <dgm:cxn modelId="{AFDB5515-AAFE-4405-9C4A-3D257927B5BC}" type="presParOf" srcId="{79CD1ABA-125B-4A1B-9AA1-6822787070FA}" destId="{69F67472-771C-4B08-9661-FA395B8B0462}" srcOrd="0" destOrd="0" presId="urn:microsoft.com/office/officeart/2008/layout/VerticalCircleList"/>
    <dgm:cxn modelId="{1EA6A2FA-67FF-4186-AF8F-D8293C0D085F}" type="presParOf" srcId="{79CD1ABA-125B-4A1B-9AA1-6822787070FA}" destId="{6472D2EB-80B8-492F-AA3D-D6CCAFEC4F73}" srcOrd="1" destOrd="0" presId="urn:microsoft.com/office/officeart/2008/layout/VerticalCircleList"/>
    <dgm:cxn modelId="{1673DA6E-6253-45EE-AF24-B406426D93CB}" type="presParOf" srcId="{79CD1ABA-125B-4A1B-9AA1-6822787070FA}" destId="{1F21316E-725F-4A38-AAF2-0D6706D43F2D}" srcOrd="2" destOrd="0" presId="urn:microsoft.com/office/officeart/2008/layout/VerticalCircleList"/>
    <dgm:cxn modelId="{558E1581-8663-4FC4-9736-F320AB4982BA}" type="presParOf" srcId="{12FF2A8A-3581-48E6-8F24-307FED27DAD7}" destId="{34358D50-91A7-4B10-B861-CB4219A2B9A1}" srcOrd="1" destOrd="0" presId="urn:microsoft.com/office/officeart/2008/layout/VerticalCircleList"/>
    <dgm:cxn modelId="{A36F8563-2DD9-4859-9897-D55BDB4B25DC}" type="presParOf" srcId="{34358D50-91A7-4B10-B861-CB4219A2B9A1}" destId="{B42CF683-A0AF-4A7C-B40D-1FCDA43ED30A}" srcOrd="0" destOrd="0" presId="urn:microsoft.com/office/officeart/2008/layout/VerticalCircleList"/>
    <dgm:cxn modelId="{E94505B0-9E4E-425F-9AF7-249D2991126F}" type="presParOf" srcId="{34358D50-91A7-4B10-B861-CB4219A2B9A1}" destId="{C03CF4AB-499A-4FCE-BA14-5F42FFC57C50}" srcOrd="1" destOrd="0" presId="urn:microsoft.com/office/officeart/2008/layout/VerticalCircleList"/>
    <dgm:cxn modelId="{E2C12317-B634-4F6E-977A-DE7C5F303E31}" type="presParOf" srcId="{34358D50-91A7-4B10-B861-CB4219A2B9A1}" destId="{19AEA1DC-EDF5-427C-AF15-0D96BBE22FED}" srcOrd="2" destOrd="0" presId="urn:microsoft.com/office/officeart/2008/layout/VerticalCircleList"/>
    <dgm:cxn modelId="{C15FC484-7B40-47BB-8365-279DBF3B5AA9}" type="presParOf" srcId="{12FF2A8A-3581-48E6-8F24-307FED27DAD7}" destId="{CF4AD4A7-A97E-4FE2-AA1C-8F5E87C22582}" srcOrd="2" destOrd="0" presId="urn:microsoft.com/office/officeart/2008/layout/VerticalCircleList"/>
    <dgm:cxn modelId="{FB401E53-B83E-4E37-8DD2-ADF295C2D35A}" type="presParOf" srcId="{CF4AD4A7-A97E-4FE2-AA1C-8F5E87C22582}" destId="{0D5C6A86-D378-4954-B061-1B4A53A7192A}" srcOrd="0" destOrd="0" presId="urn:microsoft.com/office/officeart/2008/layout/VerticalCircleList"/>
    <dgm:cxn modelId="{F88A2240-D891-42A4-AA7B-AD7A016F86B6}" type="presParOf" srcId="{CF4AD4A7-A97E-4FE2-AA1C-8F5E87C22582}" destId="{501F8407-DB79-4CDB-BEA3-E64BA505C723}" srcOrd="1" destOrd="0" presId="urn:microsoft.com/office/officeart/2008/layout/VerticalCircleList"/>
    <dgm:cxn modelId="{068006A5-2D9F-4EA6-8022-FE9EA2E26A29}" type="presParOf" srcId="{CF4AD4A7-A97E-4FE2-AA1C-8F5E87C22582}" destId="{66E47AFB-B6C4-43CB-AEAC-AC3A227E7B21}" srcOrd="2" destOrd="0" presId="urn:microsoft.com/office/officeart/2008/layout/VerticalCircleList"/>
    <dgm:cxn modelId="{D826965C-9186-467E-B638-E59444B36F9C}" type="presParOf" srcId="{12FF2A8A-3581-48E6-8F24-307FED27DAD7}" destId="{5827F7FE-6AA2-418C-AE88-5B6D8F27764B}" srcOrd="3" destOrd="0" presId="urn:microsoft.com/office/officeart/2008/layout/VerticalCircleList"/>
    <dgm:cxn modelId="{E9C23C5F-944F-4E87-B82B-F084EE911B53}" type="presParOf" srcId="{5827F7FE-6AA2-418C-AE88-5B6D8F27764B}" destId="{15C92581-B61B-47F4-A5B4-3EB4489589A1}" srcOrd="0" destOrd="0" presId="urn:microsoft.com/office/officeart/2008/layout/VerticalCircleList"/>
    <dgm:cxn modelId="{6E4F6CD1-8C59-48A7-A5EB-F8AE6F7CA645}" type="presParOf" srcId="{5827F7FE-6AA2-418C-AE88-5B6D8F27764B}" destId="{66021997-5EE7-4282-A95E-689B651B81D1}" srcOrd="1" destOrd="0" presId="urn:microsoft.com/office/officeart/2008/layout/VerticalCircleList"/>
    <dgm:cxn modelId="{B12F1851-007D-46CE-A4A1-F1921C264CFA}" type="presParOf" srcId="{5827F7FE-6AA2-418C-AE88-5B6D8F27764B}" destId="{68D80321-44B9-4E66-BE2D-77235DA0BA3E}"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5182E7-2486-4584-A041-102B1F1058BF}" type="doc">
      <dgm:prSet loTypeId="urn:microsoft.com/office/officeart/2008/layout/VerticalCircleList" loCatId="list" qsTypeId="urn:microsoft.com/office/officeart/2005/8/quickstyle/simple5" qsCatId="simple" csTypeId="urn:microsoft.com/office/officeart/2005/8/colors/colorful5" csCatId="colorful" phldr="1"/>
      <dgm:spPr/>
    </dgm:pt>
    <dgm:pt modelId="{C96A47D5-B16D-4264-9E29-BB5C75625D98}">
      <dgm:prSet phldrT="[Text]" custT="1"/>
      <dgm:spPr/>
      <dgm:t>
        <a:bodyPr/>
        <a:lstStyle/>
        <a:p>
          <a:pPr algn="l"/>
          <a:r>
            <a:rPr lang="en-US" sz="3200" dirty="0">
              <a:latin typeface="Times New Roman" panose="02020603050405020304" pitchFamily="18" charset="0"/>
              <a:cs typeface="Times New Roman" panose="02020603050405020304" pitchFamily="18" charset="0"/>
            </a:rPr>
            <a:t>Defeating your giants doesn’t necessarily bring respite</a:t>
          </a:r>
        </a:p>
      </dgm:t>
    </dgm:pt>
    <dgm:pt modelId="{9F93B198-7FFD-4B27-9902-97E9329BFC3E}" type="parTrans" cxnId="{0EB47BF4-FD6C-4724-BBE5-1AF1AACC9DE8}">
      <dgm:prSet/>
      <dgm:spPr/>
      <dgm:t>
        <a:bodyPr/>
        <a:lstStyle/>
        <a:p>
          <a:endParaRPr lang="en-US" sz="2800"/>
        </a:p>
      </dgm:t>
    </dgm:pt>
    <dgm:pt modelId="{F9FC3A9C-43E3-4A04-AEF2-29533E15BDDE}" type="sibTrans" cxnId="{0EB47BF4-FD6C-4724-BBE5-1AF1AACC9DE8}">
      <dgm:prSet/>
      <dgm:spPr/>
      <dgm:t>
        <a:bodyPr/>
        <a:lstStyle/>
        <a:p>
          <a:endParaRPr lang="en-US" sz="2800"/>
        </a:p>
      </dgm:t>
    </dgm:pt>
    <dgm:pt modelId="{DBD921E9-4A95-4620-A021-73BEE0AC2029}">
      <dgm:prSet custT="1"/>
      <dgm:spPr/>
      <dgm:t>
        <a:bodyPr/>
        <a:lstStyle/>
        <a:p>
          <a:r>
            <a:rPr lang="en-US" sz="3200" dirty="0">
              <a:latin typeface="Times New Roman" panose="02020603050405020304" pitchFamily="18" charset="0"/>
              <a:cs typeface="Times New Roman" panose="02020603050405020304" pitchFamily="18" charset="0"/>
            </a:rPr>
            <a:t>Sometimes our trials are because of someone else’s mess</a:t>
          </a:r>
        </a:p>
      </dgm:t>
    </dgm:pt>
    <dgm:pt modelId="{94305F5C-F51F-480B-87A1-D8FCAA50BCCE}" type="parTrans" cxnId="{9917BD8D-7E5B-4CAD-9B0B-460A527FFDBB}">
      <dgm:prSet/>
      <dgm:spPr/>
      <dgm:t>
        <a:bodyPr/>
        <a:lstStyle/>
        <a:p>
          <a:endParaRPr lang="en-US" sz="2800"/>
        </a:p>
      </dgm:t>
    </dgm:pt>
    <dgm:pt modelId="{98D05859-BEEA-4E9C-905C-11B506044E44}" type="sibTrans" cxnId="{9917BD8D-7E5B-4CAD-9B0B-460A527FFDBB}">
      <dgm:prSet/>
      <dgm:spPr/>
      <dgm:t>
        <a:bodyPr/>
        <a:lstStyle/>
        <a:p>
          <a:endParaRPr lang="en-US" sz="2800"/>
        </a:p>
      </dgm:t>
    </dgm:pt>
    <dgm:pt modelId="{98601FE4-52E6-4C19-B821-8866D3F9B290}">
      <dgm:prSet custT="1"/>
      <dgm:spPr/>
      <dgm:t>
        <a:bodyPr/>
        <a:lstStyle/>
        <a:p>
          <a:r>
            <a:rPr lang="en-US" sz="3200" dirty="0">
              <a:latin typeface="Times New Roman" panose="02020603050405020304" pitchFamily="18" charset="0"/>
              <a:cs typeface="Times New Roman" panose="02020603050405020304" pitchFamily="18" charset="0"/>
            </a:rPr>
            <a:t>God still uses them to grow us, including spiritually</a:t>
          </a:r>
        </a:p>
      </dgm:t>
    </dgm:pt>
    <dgm:pt modelId="{CC54813F-0124-4230-9B9D-D3CCD3370C6C}" type="parTrans" cxnId="{B23930B6-DE4F-41EE-A9D5-2AF97B67784C}">
      <dgm:prSet/>
      <dgm:spPr/>
      <dgm:t>
        <a:bodyPr/>
        <a:lstStyle/>
        <a:p>
          <a:endParaRPr lang="en-US" sz="2800"/>
        </a:p>
      </dgm:t>
    </dgm:pt>
    <dgm:pt modelId="{8D475BFC-E81F-4573-8B4F-780DBF35E1EE}" type="sibTrans" cxnId="{B23930B6-DE4F-41EE-A9D5-2AF97B67784C}">
      <dgm:prSet/>
      <dgm:spPr/>
      <dgm:t>
        <a:bodyPr/>
        <a:lstStyle/>
        <a:p>
          <a:endParaRPr lang="en-US" sz="2800"/>
        </a:p>
      </dgm:t>
    </dgm:pt>
    <dgm:pt modelId="{3AC53DEF-9570-4077-96AF-3280E6F088D6}">
      <dgm:prSet custT="1"/>
      <dgm:spPr/>
      <dgm:t>
        <a:bodyPr/>
        <a:lstStyle/>
        <a:p>
          <a:r>
            <a:rPr lang="en-US" sz="3200" dirty="0">
              <a:latin typeface="Times New Roman" panose="02020603050405020304" pitchFamily="18" charset="0"/>
              <a:cs typeface="Times New Roman" panose="02020603050405020304" pitchFamily="18" charset="0"/>
            </a:rPr>
            <a:t>God provides friends to carry us through hardships</a:t>
          </a:r>
        </a:p>
      </dgm:t>
    </dgm:pt>
    <dgm:pt modelId="{E3991341-C989-43C8-9425-DAA709F0AF0E}" type="parTrans" cxnId="{120CD54C-AAB0-4B2F-8412-DB23A46787EB}">
      <dgm:prSet/>
      <dgm:spPr/>
      <dgm:t>
        <a:bodyPr/>
        <a:lstStyle/>
        <a:p>
          <a:endParaRPr lang="en-US"/>
        </a:p>
      </dgm:t>
    </dgm:pt>
    <dgm:pt modelId="{A555DC0E-54B5-4F89-B1CD-20FD38DFDDDB}" type="sibTrans" cxnId="{120CD54C-AAB0-4B2F-8412-DB23A46787EB}">
      <dgm:prSet/>
      <dgm:spPr/>
      <dgm:t>
        <a:bodyPr/>
        <a:lstStyle/>
        <a:p>
          <a:endParaRPr lang="en-US"/>
        </a:p>
      </dgm:t>
    </dgm:pt>
    <dgm:pt modelId="{12FF2A8A-3581-48E6-8F24-307FED27DAD7}" type="pres">
      <dgm:prSet presAssocID="{815182E7-2486-4584-A041-102B1F1058BF}" presName="Name0" presStyleCnt="0">
        <dgm:presLayoutVars>
          <dgm:dir/>
        </dgm:presLayoutVars>
      </dgm:prSet>
      <dgm:spPr/>
    </dgm:pt>
    <dgm:pt modelId="{79CD1ABA-125B-4A1B-9AA1-6822787070FA}" type="pres">
      <dgm:prSet presAssocID="{C96A47D5-B16D-4264-9E29-BB5C75625D98}" presName="noChildren" presStyleCnt="0"/>
      <dgm:spPr/>
    </dgm:pt>
    <dgm:pt modelId="{69F67472-771C-4B08-9661-FA395B8B0462}" type="pres">
      <dgm:prSet presAssocID="{C96A47D5-B16D-4264-9E29-BB5C75625D98}" presName="gap" presStyleCnt="0"/>
      <dgm:spPr/>
    </dgm:pt>
    <dgm:pt modelId="{6472D2EB-80B8-492F-AA3D-D6CCAFEC4F73}" type="pres">
      <dgm:prSet presAssocID="{C96A47D5-B16D-4264-9E29-BB5C75625D98}" presName="medCircle2" presStyleLbl="vennNode1" presStyleIdx="0" presStyleCnt="4"/>
      <dgm:spPr/>
    </dgm:pt>
    <dgm:pt modelId="{1F21316E-725F-4A38-AAF2-0D6706D43F2D}" type="pres">
      <dgm:prSet presAssocID="{C96A47D5-B16D-4264-9E29-BB5C75625D98}" presName="txLvlOnly1" presStyleLbl="revTx" presStyleIdx="0" presStyleCnt="4"/>
      <dgm:spPr/>
    </dgm:pt>
    <dgm:pt modelId="{34358D50-91A7-4B10-B861-CB4219A2B9A1}" type="pres">
      <dgm:prSet presAssocID="{DBD921E9-4A95-4620-A021-73BEE0AC2029}" presName="noChildren" presStyleCnt="0"/>
      <dgm:spPr/>
    </dgm:pt>
    <dgm:pt modelId="{B42CF683-A0AF-4A7C-B40D-1FCDA43ED30A}" type="pres">
      <dgm:prSet presAssocID="{DBD921E9-4A95-4620-A021-73BEE0AC2029}" presName="gap" presStyleCnt="0"/>
      <dgm:spPr/>
    </dgm:pt>
    <dgm:pt modelId="{C03CF4AB-499A-4FCE-BA14-5F42FFC57C50}" type="pres">
      <dgm:prSet presAssocID="{DBD921E9-4A95-4620-A021-73BEE0AC2029}" presName="medCircle2" presStyleLbl="vennNode1" presStyleIdx="1" presStyleCnt="4"/>
      <dgm:spPr/>
    </dgm:pt>
    <dgm:pt modelId="{19AEA1DC-EDF5-427C-AF15-0D96BBE22FED}" type="pres">
      <dgm:prSet presAssocID="{DBD921E9-4A95-4620-A021-73BEE0AC2029}" presName="txLvlOnly1" presStyleLbl="revTx" presStyleIdx="1" presStyleCnt="4"/>
      <dgm:spPr/>
    </dgm:pt>
    <dgm:pt modelId="{CF4AD4A7-A97E-4FE2-AA1C-8F5E87C22582}" type="pres">
      <dgm:prSet presAssocID="{98601FE4-52E6-4C19-B821-8866D3F9B290}" presName="noChildren" presStyleCnt="0"/>
      <dgm:spPr/>
    </dgm:pt>
    <dgm:pt modelId="{0D5C6A86-D378-4954-B061-1B4A53A7192A}" type="pres">
      <dgm:prSet presAssocID="{98601FE4-52E6-4C19-B821-8866D3F9B290}" presName="gap" presStyleCnt="0"/>
      <dgm:spPr/>
    </dgm:pt>
    <dgm:pt modelId="{501F8407-DB79-4CDB-BEA3-E64BA505C723}" type="pres">
      <dgm:prSet presAssocID="{98601FE4-52E6-4C19-B821-8866D3F9B290}" presName="medCircle2" presStyleLbl="vennNode1" presStyleIdx="2" presStyleCnt="4"/>
      <dgm:spPr/>
    </dgm:pt>
    <dgm:pt modelId="{66E47AFB-B6C4-43CB-AEAC-AC3A227E7B21}" type="pres">
      <dgm:prSet presAssocID="{98601FE4-52E6-4C19-B821-8866D3F9B290}" presName="txLvlOnly1" presStyleLbl="revTx" presStyleIdx="2" presStyleCnt="4"/>
      <dgm:spPr/>
    </dgm:pt>
    <dgm:pt modelId="{5827F7FE-6AA2-418C-AE88-5B6D8F27764B}" type="pres">
      <dgm:prSet presAssocID="{3AC53DEF-9570-4077-96AF-3280E6F088D6}" presName="noChildren" presStyleCnt="0"/>
      <dgm:spPr/>
    </dgm:pt>
    <dgm:pt modelId="{15C92581-B61B-47F4-A5B4-3EB4489589A1}" type="pres">
      <dgm:prSet presAssocID="{3AC53DEF-9570-4077-96AF-3280E6F088D6}" presName="gap" presStyleCnt="0"/>
      <dgm:spPr/>
    </dgm:pt>
    <dgm:pt modelId="{66021997-5EE7-4282-A95E-689B651B81D1}" type="pres">
      <dgm:prSet presAssocID="{3AC53DEF-9570-4077-96AF-3280E6F088D6}" presName="medCircle2" presStyleLbl="vennNode1" presStyleIdx="3" presStyleCnt="4"/>
      <dgm:spPr/>
    </dgm:pt>
    <dgm:pt modelId="{68D80321-44B9-4E66-BE2D-77235DA0BA3E}" type="pres">
      <dgm:prSet presAssocID="{3AC53DEF-9570-4077-96AF-3280E6F088D6}" presName="txLvlOnly1" presStyleLbl="revTx" presStyleIdx="3" presStyleCnt="4"/>
      <dgm:spPr/>
    </dgm:pt>
  </dgm:ptLst>
  <dgm:cxnLst>
    <dgm:cxn modelId="{0EB47BF4-FD6C-4724-BBE5-1AF1AACC9DE8}" srcId="{815182E7-2486-4584-A041-102B1F1058BF}" destId="{C96A47D5-B16D-4264-9E29-BB5C75625D98}" srcOrd="0" destOrd="0" parTransId="{9F93B198-7FFD-4B27-9902-97E9329BFC3E}" sibTransId="{F9FC3A9C-43E3-4A04-AEF2-29533E15BDDE}"/>
    <dgm:cxn modelId="{9917BD8D-7E5B-4CAD-9B0B-460A527FFDBB}" srcId="{815182E7-2486-4584-A041-102B1F1058BF}" destId="{DBD921E9-4A95-4620-A021-73BEE0AC2029}" srcOrd="1" destOrd="0" parTransId="{94305F5C-F51F-480B-87A1-D8FCAA50BCCE}" sibTransId="{98D05859-BEEA-4E9C-905C-11B506044E44}"/>
    <dgm:cxn modelId="{B23930B6-DE4F-41EE-A9D5-2AF97B67784C}" srcId="{815182E7-2486-4584-A041-102B1F1058BF}" destId="{98601FE4-52E6-4C19-B821-8866D3F9B290}" srcOrd="2" destOrd="0" parTransId="{CC54813F-0124-4230-9B9D-D3CCD3370C6C}" sibTransId="{8D475BFC-E81F-4573-8B4F-780DBF35E1EE}"/>
    <dgm:cxn modelId="{9A27FBAA-F51B-4CCD-B671-C4996F64C3F5}" type="presOf" srcId="{98601FE4-52E6-4C19-B821-8866D3F9B290}" destId="{66E47AFB-B6C4-43CB-AEAC-AC3A227E7B21}" srcOrd="0" destOrd="0" presId="urn:microsoft.com/office/officeart/2008/layout/VerticalCircleList"/>
    <dgm:cxn modelId="{5B2A74F8-F203-48EC-963A-B3D85A706F94}" type="presOf" srcId="{C96A47D5-B16D-4264-9E29-BB5C75625D98}" destId="{1F21316E-725F-4A38-AAF2-0D6706D43F2D}" srcOrd="0" destOrd="0" presId="urn:microsoft.com/office/officeart/2008/layout/VerticalCircleList"/>
    <dgm:cxn modelId="{B48B4CC2-71DE-4CA0-891F-BA890A07E2A7}" type="presOf" srcId="{DBD921E9-4A95-4620-A021-73BEE0AC2029}" destId="{19AEA1DC-EDF5-427C-AF15-0D96BBE22FED}" srcOrd="0" destOrd="0" presId="urn:microsoft.com/office/officeart/2008/layout/VerticalCircleList"/>
    <dgm:cxn modelId="{98080D48-ED24-4EDE-B7F2-CD49C084379E}" type="presOf" srcId="{3AC53DEF-9570-4077-96AF-3280E6F088D6}" destId="{68D80321-44B9-4E66-BE2D-77235DA0BA3E}" srcOrd="0" destOrd="0" presId="urn:microsoft.com/office/officeart/2008/layout/VerticalCircleList"/>
    <dgm:cxn modelId="{120CD54C-AAB0-4B2F-8412-DB23A46787EB}" srcId="{815182E7-2486-4584-A041-102B1F1058BF}" destId="{3AC53DEF-9570-4077-96AF-3280E6F088D6}" srcOrd="3" destOrd="0" parTransId="{E3991341-C989-43C8-9425-DAA709F0AF0E}" sibTransId="{A555DC0E-54B5-4F89-B1CD-20FD38DFDDDB}"/>
    <dgm:cxn modelId="{A4E9C6FD-999C-43E6-811B-0598E87F3845}" type="presOf" srcId="{815182E7-2486-4584-A041-102B1F1058BF}" destId="{12FF2A8A-3581-48E6-8F24-307FED27DAD7}" srcOrd="0" destOrd="0" presId="urn:microsoft.com/office/officeart/2008/layout/VerticalCircleList"/>
    <dgm:cxn modelId="{830C941B-8C7F-4F32-84A8-BD0BEC6DAE8D}" type="presParOf" srcId="{12FF2A8A-3581-48E6-8F24-307FED27DAD7}" destId="{79CD1ABA-125B-4A1B-9AA1-6822787070FA}" srcOrd="0" destOrd="0" presId="urn:microsoft.com/office/officeart/2008/layout/VerticalCircleList"/>
    <dgm:cxn modelId="{6954E60A-8C64-43F1-A251-4B6CC5B9F77D}" type="presParOf" srcId="{79CD1ABA-125B-4A1B-9AA1-6822787070FA}" destId="{69F67472-771C-4B08-9661-FA395B8B0462}" srcOrd="0" destOrd="0" presId="urn:microsoft.com/office/officeart/2008/layout/VerticalCircleList"/>
    <dgm:cxn modelId="{7DE0FB47-55B3-42E2-9AC2-DFB13467896A}" type="presParOf" srcId="{79CD1ABA-125B-4A1B-9AA1-6822787070FA}" destId="{6472D2EB-80B8-492F-AA3D-D6CCAFEC4F73}" srcOrd="1" destOrd="0" presId="urn:microsoft.com/office/officeart/2008/layout/VerticalCircleList"/>
    <dgm:cxn modelId="{905CB458-9245-408B-983D-55668BCCC3D7}" type="presParOf" srcId="{79CD1ABA-125B-4A1B-9AA1-6822787070FA}" destId="{1F21316E-725F-4A38-AAF2-0D6706D43F2D}" srcOrd="2" destOrd="0" presId="urn:microsoft.com/office/officeart/2008/layout/VerticalCircleList"/>
    <dgm:cxn modelId="{62F6E9C0-A5A5-4F9B-95F2-AD1207856C91}" type="presParOf" srcId="{12FF2A8A-3581-48E6-8F24-307FED27DAD7}" destId="{34358D50-91A7-4B10-B861-CB4219A2B9A1}" srcOrd="1" destOrd="0" presId="urn:microsoft.com/office/officeart/2008/layout/VerticalCircleList"/>
    <dgm:cxn modelId="{330EFC5A-F608-4219-9687-21E5C4D58C45}" type="presParOf" srcId="{34358D50-91A7-4B10-B861-CB4219A2B9A1}" destId="{B42CF683-A0AF-4A7C-B40D-1FCDA43ED30A}" srcOrd="0" destOrd="0" presId="urn:microsoft.com/office/officeart/2008/layout/VerticalCircleList"/>
    <dgm:cxn modelId="{6D28805A-47BE-42C0-877D-2B0C4C99DA26}" type="presParOf" srcId="{34358D50-91A7-4B10-B861-CB4219A2B9A1}" destId="{C03CF4AB-499A-4FCE-BA14-5F42FFC57C50}" srcOrd="1" destOrd="0" presId="urn:microsoft.com/office/officeart/2008/layout/VerticalCircleList"/>
    <dgm:cxn modelId="{4993E0C9-1538-493D-9842-C5D3FE8D2AFE}" type="presParOf" srcId="{34358D50-91A7-4B10-B861-CB4219A2B9A1}" destId="{19AEA1DC-EDF5-427C-AF15-0D96BBE22FED}" srcOrd="2" destOrd="0" presId="urn:microsoft.com/office/officeart/2008/layout/VerticalCircleList"/>
    <dgm:cxn modelId="{DE5E1306-3A4B-4FCF-AE4C-9DA23A969926}" type="presParOf" srcId="{12FF2A8A-3581-48E6-8F24-307FED27DAD7}" destId="{CF4AD4A7-A97E-4FE2-AA1C-8F5E87C22582}" srcOrd="2" destOrd="0" presId="urn:microsoft.com/office/officeart/2008/layout/VerticalCircleList"/>
    <dgm:cxn modelId="{2ACBA444-1854-4D7A-B826-CF4C38FA661E}" type="presParOf" srcId="{CF4AD4A7-A97E-4FE2-AA1C-8F5E87C22582}" destId="{0D5C6A86-D378-4954-B061-1B4A53A7192A}" srcOrd="0" destOrd="0" presId="urn:microsoft.com/office/officeart/2008/layout/VerticalCircleList"/>
    <dgm:cxn modelId="{8B17A04E-8BE4-4DA0-A6A8-37F2466D0F4A}" type="presParOf" srcId="{CF4AD4A7-A97E-4FE2-AA1C-8F5E87C22582}" destId="{501F8407-DB79-4CDB-BEA3-E64BA505C723}" srcOrd="1" destOrd="0" presId="urn:microsoft.com/office/officeart/2008/layout/VerticalCircleList"/>
    <dgm:cxn modelId="{A7775AB6-9562-4A12-96B3-A4B7945781AC}" type="presParOf" srcId="{CF4AD4A7-A97E-4FE2-AA1C-8F5E87C22582}" destId="{66E47AFB-B6C4-43CB-AEAC-AC3A227E7B21}" srcOrd="2" destOrd="0" presId="urn:microsoft.com/office/officeart/2008/layout/VerticalCircleList"/>
    <dgm:cxn modelId="{5BB2C599-65F7-48AD-9DDB-0E679C516A98}" type="presParOf" srcId="{12FF2A8A-3581-48E6-8F24-307FED27DAD7}" destId="{5827F7FE-6AA2-418C-AE88-5B6D8F27764B}" srcOrd="3" destOrd="0" presId="urn:microsoft.com/office/officeart/2008/layout/VerticalCircleList"/>
    <dgm:cxn modelId="{F7DEBC1F-26A9-4A92-8878-AC6126CD05F3}" type="presParOf" srcId="{5827F7FE-6AA2-418C-AE88-5B6D8F27764B}" destId="{15C92581-B61B-47F4-A5B4-3EB4489589A1}" srcOrd="0" destOrd="0" presId="urn:microsoft.com/office/officeart/2008/layout/VerticalCircleList"/>
    <dgm:cxn modelId="{F83769AF-709C-4749-BEFD-1D6F8384BDCA}" type="presParOf" srcId="{5827F7FE-6AA2-418C-AE88-5B6D8F27764B}" destId="{66021997-5EE7-4282-A95E-689B651B81D1}" srcOrd="1" destOrd="0" presId="urn:microsoft.com/office/officeart/2008/layout/VerticalCircleList"/>
    <dgm:cxn modelId="{14DFC3DF-1363-415F-B6DC-DDB994F81D38}" type="presParOf" srcId="{5827F7FE-6AA2-418C-AE88-5B6D8F27764B}" destId="{68D80321-44B9-4E66-BE2D-77235DA0BA3E}"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4565EE-9064-4972-B495-5B899A0AD0C2}"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54FF3E5D-61A2-4D94-93F5-BA51C8DA6D42}">
      <dgm:prSet phldrT="[Text]" custT="1"/>
      <dgm:spPr/>
      <dgm:t>
        <a:bodyPr/>
        <a:lstStyle/>
        <a:p>
          <a:r>
            <a:rPr lang="en-US" sz="3200" dirty="0">
              <a:latin typeface="Times New Roman" panose="02020603050405020304" pitchFamily="18" charset="0"/>
              <a:cs typeface="Times New Roman" panose="02020603050405020304" pitchFamily="18" charset="0"/>
            </a:rPr>
            <a:t>A willingness to sacrifice</a:t>
          </a:r>
        </a:p>
      </dgm:t>
    </dgm:pt>
    <dgm:pt modelId="{E894E3EB-B899-44DB-8ECE-914700E18835}" type="parTrans" cxnId="{89F8498B-0B59-4AB4-9F2C-1E51CCDF35E6}">
      <dgm:prSet/>
      <dgm:spPr/>
      <dgm:t>
        <a:bodyPr/>
        <a:lstStyle/>
        <a:p>
          <a:endParaRPr lang="en-US"/>
        </a:p>
      </dgm:t>
    </dgm:pt>
    <dgm:pt modelId="{AF05DD14-1DBD-4EE7-BD01-54E68719FB75}" type="sibTrans" cxnId="{89F8498B-0B59-4AB4-9F2C-1E51CCDF35E6}">
      <dgm:prSet/>
      <dgm:spPr/>
      <dgm:t>
        <a:bodyPr/>
        <a:lstStyle/>
        <a:p>
          <a:endParaRPr lang="en-US"/>
        </a:p>
      </dgm:t>
    </dgm:pt>
    <dgm:pt modelId="{6B4C589E-481B-4177-9689-BFE518D7B7E4}">
      <dgm:prSet custT="1"/>
      <dgm:spPr/>
      <dgm:t>
        <a:bodyPr/>
        <a:lstStyle/>
        <a:p>
          <a:r>
            <a:rPr lang="en-US" sz="3200" dirty="0">
              <a:latin typeface="Times New Roman" panose="02020603050405020304" pitchFamily="18" charset="0"/>
              <a:cs typeface="Times New Roman" panose="02020603050405020304" pitchFamily="18" charset="0"/>
            </a:rPr>
            <a:t> </a:t>
          </a:r>
        </a:p>
      </dgm:t>
    </dgm:pt>
    <dgm:pt modelId="{A6482DEB-732C-4765-A61E-A5F3BA53D1E9}" type="parTrans" cxnId="{AEAE98A1-A983-45C1-9A51-114142DC35E0}">
      <dgm:prSet/>
      <dgm:spPr/>
      <dgm:t>
        <a:bodyPr/>
        <a:lstStyle/>
        <a:p>
          <a:endParaRPr lang="en-US"/>
        </a:p>
      </dgm:t>
    </dgm:pt>
    <dgm:pt modelId="{E483C914-534E-4160-9CCF-00F18EE5D6B1}" type="sibTrans" cxnId="{AEAE98A1-A983-45C1-9A51-114142DC35E0}">
      <dgm:prSet/>
      <dgm:spPr/>
      <dgm:t>
        <a:bodyPr/>
        <a:lstStyle/>
        <a:p>
          <a:endParaRPr lang="en-US"/>
        </a:p>
      </dgm:t>
    </dgm:pt>
    <dgm:pt modelId="{C84D1438-5608-4483-9523-5F0D673375F7}">
      <dgm:prSet custT="1"/>
      <dgm:spPr/>
      <dgm:t>
        <a:bodyPr/>
        <a:lstStyle/>
        <a:p>
          <a:r>
            <a:rPr lang="en-US" sz="3200" dirty="0">
              <a:latin typeface="Times New Roman" panose="02020603050405020304" pitchFamily="18" charset="0"/>
              <a:cs typeface="Times New Roman" panose="02020603050405020304" pitchFamily="18" charset="0"/>
            </a:rPr>
            <a:t> </a:t>
          </a:r>
        </a:p>
      </dgm:t>
    </dgm:pt>
    <dgm:pt modelId="{EE3B266A-CCB5-4E4E-BC58-864B6DD522FB}" type="parTrans" cxnId="{09D40EE6-3D51-4059-8D68-80F2C5E67D67}">
      <dgm:prSet/>
      <dgm:spPr/>
      <dgm:t>
        <a:bodyPr/>
        <a:lstStyle/>
        <a:p>
          <a:endParaRPr lang="en-US"/>
        </a:p>
      </dgm:t>
    </dgm:pt>
    <dgm:pt modelId="{5D914C6D-3497-4847-8DA8-893715D22F39}" type="sibTrans" cxnId="{09D40EE6-3D51-4059-8D68-80F2C5E67D67}">
      <dgm:prSet/>
      <dgm:spPr/>
      <dgm:t>
        <a:bodyPr/>
        <a:lstStyle/>
        <a:p>
          <a:endParaRPr lang="en-US"/>
        </a:p>
      </dgm:t>
    </dgm:pt>
    <dgm:pt modelId="{AAA91208-0EBB-4D5B-A63F-30653CB41DDD}">
      <dgm:prSet custT="1"/>
      <dgm:spPr/>
      <dgm:t>
        <a:bodyPr/>
        <a:lstStyle/>
        <a:p>
          <a:r>
            <a:rPr lang="en-US" sz="3200" dirty="0">
              <a:latin typeface="Times New Roman" panose="02020603050405020304" pitchFamily="18" charset="0"/>
              <a:cs typeface="Times New Roman" panose="02020603050405020304" pitchFamily="18" charset="0"/>
            </a:rPr>
            <a:t> </a:t>
          </a:r>
        </a:p>
      </dgm:t>
    </dgm:pt>
    <dgm:pt modelId="{7D473B0A-D04B-451C-9848-493DB64BA209}" type="parTrans" cxnId="{E86A6CF6-CC56-45FA-AA7D-F78CEF1B70E7}">
      <dgm:prSet/>
      <dgm:spPr/>
      <dgm:t>
        <a:bodyPr/>
        <a:lstStyle/>
        <a:p>
          <a:endParaRPr lang="en-US"/>
        </a:p>
      </dgm:t>
    </dgm:pt>
    <dgm:pt modelId="{6B42F79E-C3D9-476D-8034-BB5FD188583A}" type="sibTrans" cxnId="{E86A6CF6-CC56-45FA-AA7D-F78CEF1B70E7}">
      <dgm:prSet/>
      <dgm:spPr/>
      <dgm:t>
        <a:bodyPr/>
        <a:lstStyle/>
        <a:p>
          <a:endParaRPr lang="en-US"/>
        </a:p>
      </dgm:t>
    </dgm:pt>
    <dgm:pt modelId="{39CE7BE9-6551-45C9-AB7B-2FA3BE1B3F9B}" type="pres">
      <dgm:prSet presAssocID="{174565EE-9064-4972-B495-5B899A0AD0C2}" presName="Name0" presStyleCnt="0">
        <dgm:presLayoutVars>
          <dgm:dir/>
          <dgm:resizeHandles val="exact"/>
        </dgm:presLayoutVars>
      </dgm:prSet>
      <dgm:spPr/>
    </dgm:pt>
    <dgm:pt modelId="{DB0342AB-BAA2-482F-B4DA-D991182F7363}" type="pres">
      <dgm:prSet presAssocID="{54FF3E5D-61A2-4D94-93F5-BA51C8DA6D42}" presName="composite" presStyleCnt="0"/>
      <dgm:spPr/>
    </dgm:pt>
    <dgm:pt modelId="{C7170011-E312-48E7-BE8E-46ECE931CC11}" type="pres">
      <dgm:prSet presAssocID="{54FF3E5D-61A2-4D94-93F5-BA51C8DA6D42}" presName="rect1" presStyleLbl="trAlignAcc1" presStyleIdx="0" presStyleCnt="4">
        <dgm:presLayoutVars>
          <dgm:bulletEnabled val="1"/>
        </dgm:presLayoutVars>
      </dgm:prSet>
      <dgm:spPr/>
    </dgm:pt>
    <dgm:pt modelId="{B6462406-D237-4509-95B8-AFE92273D28A}" type="pres">
      <dgm:prSet presAssocID="{54FF3E5D-61A2-4D94-93F5-BA51C8DA6D42}" presName="rect2" presStyleLbl="fgImgPlace1" presStyleIdx="0" presStyleCnt="4"/>
      <dgm:spPr>
        <a:blipFill rotWithShape="1">
          <a:blip xmlns:r="http://schemas.openxmlformats.org/officeDocument/2006/relationships" r:embed="rId1"/>
          <a:stretch>
            <a:fillRect/>
          </a:stretch>
        </a:blipFill>
        <a:ln>
          <a:solidFill>
            <a:srgbClr val="663300"/>
          </a:solidFill>
        </a:ln>
      </dgm:spPr>
    </dgm:pt>
    <dgm:pt modelId="{2FF2343C-E8A1-4543-A4CD-31C1DD7454C8}" type="pres">
      <dgm:prSet presAssocID="{AF05DD14-1DBD-4EE7-BD01-54E68719FB75}" presName="sibTrans" presStyleCnt="0"/>
      <dgm:spPr/>
    </dgm:pt>
    <dgm:pt modelId="{5F6B8B93-FE31-4A97-A8D3-B80268EB34D7}" type="pres">
      <dgm:prSet presAssocID="{6B4C589E-481B-4177-9689-BFE518D7B7E4}" presName="composite" presStyleCnt="0"/>
      <dgm:spPr/>
    </dgm:pt>
    <dgm:pt modelId="{FF54BAB0-12A0-455B-A1C0-37DCF4B54FB6}" type="pres">
      <dgm:prSet presAssocID="{6B4C589E-481B-4177-9689-BFE518D7B7E4}" presName="rect1" presStyleLbl="trAlignAcc1" presStyleIdx="1" presStyleCnt="4">
        <dgm:presLayoutVars>
          <dgm:bulletEnabled val="1"/>
        </dgm:presLayoutVars>
      </dgm:prSet>
      <dgm:spPr/>
    </dgm:pt>
    <dgm:pt modelId="{45F54067-06AC-4E6E-8928-709D3E4D2BC6}" type="pres">
      <dgm:prSet presAssocID="{6B4C589E-481B-4177-9689-BFE518D7B7E4}" presName="rect2" presStyleLbl="fgImgPlace1" presStyleIdx="1" presStyleCnt="4"/>
      <dgm:spPr>
        <a:ln>
          <a:solidFill>
            <a:srgbClr val="663300"/>
          </a:solidFill>
        </a:ln>
      </dgm:spPr>
    </dgm:pt>
    <dgm:pt modelId="{1943C2FD-CC51-4F98-9518-134DDD1C2617}" type="pres">
      <dgm:prSet presAssocID="{E483C914-534E-4160-9CCF-00F18EE5D6B1}" presName="sibTrans" presStyleCnt="0"/>
      <dgm:spPr/>
    </dgm:pt>
    <dgm:pt modelId="{8C045061-760C-4F59-821F-75F2ABFD1969}" type="pres">
      <dgm:prSet presAssocID="{C84D1438-5608-4483-9523-5F0D673375F7}" presName="composite" presStyleCnt="0"/>
      <dgm:spPr/>
    </dgm:pt>
    <dgm:pt modelId="{96BDF554-50EC-4FB1-84E1-6342FDFF7B9B}" type="pres">
      <dgm:prSet presAssocID="{C84D1438-5608-4483-9523-5F0D673375F7}" presName="rect1" presStyleLbl="trAlignAcc1" presStyleIdx="2" presStyleCnt="4">
        <dgm:presLayoutVars>
          <dgm:bulletEnabled val="1"/>
        </dgm:presLayoutVars>
      </dgm:prSet>
      <dgm:spPr/>
    </dgm:pt>
    <dgm:pt modelId="{62CB415B-6EAD-464B-A3E7-2B606DB153D9}" type="pres">
      <dgm:prSet presAssocID="{C84D1438-5608-4483-9523-5F0D673375F7}" presName="rect2" presStyleLbl="fgImgPlace1" presStyleIdx="2" presStyleCnt="4"/>
      <dgm:spPr>
        <a:ln>
          <a:solidFill>
            <a:srgbClr val="663300"/>
          </a:solidFill>
        </a:ln>
      </dgm:spPr>
    </dgm:pt>
    <dgm:pt modelId="{DF16CA81-44F8-42AD-B936-8E7CEEC9195B}" type="pres">
      <dgm:prSet presAssocID="{5D914C6D-3497-4847-8DA8-893715D22F39}" presName="sibTrans" presStyleCnt="0"/>
      <dgm:spPr/>
    </dgm:pt>
    <dgm:pt modelId="{8A627BCA-628E-4F3B-BA2C-E92038BD4019}" type="pres">
      <dgm:prSet presAssocID="{AAA91208-0EBB-4D5B-A63F-30653CB41DDD}" presName="composite" presStyleCnt="0"/>
      <dgm:spPr/>
    </dgm:pt>
    <dgm:pt modelId="{C7E93060-142E-403E-9881-484CF41B9E7C}" type="pres">
      <dgm:prSet presAssocID="{AAA91208-0EBB-4D5B-A63F-30653CB41DDD}" presName="rect1" presStyleLbl="trAlignAcc1" presStyleIdx="3" presStyleCnt="4">
        <dgm:presLayoutVars>
          <dgm:bulletEnabled val="1"/>
        </dgm:presLayoutVars>
      </dgm:prSet>
      <dgm:spPr/>
    </dgm:pt>
    <dgm:pt modelId="{39BBABB1-34C9-432E-B329-397D368C0AFA}" type="pres">
      <dgm:prSet presAssocID="{AAA91208-0EBB-4D5B-A63F-30653CB41DDD}" presName="rect2" presStyleLbl="fgImgPlace1" presStyleIdx="3" presStyleCnt="4"/>
      <dgm:spPr>
        <a:ln>
          <a:solidFill>
            <a:srgbClr val="663300"/>
          </a:solidFill>
        </a:ln>
      </dgm:spPr>
    </dgm:pt>
  </dgm:ptLst>
  <dgm:cxnLst>
    <dgm:cxn modelId="{527BE761-8C1A-4784-889D-3CCA1AE997DB}" type="presOf" srcId="{54FF3E5D-61A2-4D94-93F5-BA51C8DA6D42}" destId="{C7170011-E312-48E7-BE8E-46ECE931CC11}" srcOrd="0" destOrd="0" presId="urn:microsoft.com/office/officeart/2008/layout/PictureStrips"/>
    <dgm:cxn modelId="{E86A6CF6-CC56-45FA-AA7D-F78CEF1B70E7}" srcId="{174565EE-9064-4972-B495-5B899A0AD0C2}" destId="{AAA91208-0EBB-4D5B-A63F-30653CB41DDD}" srcOrd="3" destOrd="0" parTransId="{7D473B0A-D04B-451C-9848-493DB64BA209}" sibTransId="{6B42F79E-C3D9-476D-8034-BB5FD188583A}"/>
    <dgm:cxn modelId="{AEAE98A1-A983-45C1-9A51-114142DC35E0}" srcId="{174565EE-9064-4972-B495-5B899A0AD0C2}" destId="{6B4C589E-481B-4177-9689-BFE518D7B7E4}" srcOrd="1" destOrd="0" parTransId="{A6482DEB-732C-4765-A61E-A5F3BA53D1E9}" sibTransId="{E483C914-534E-4160-9CCF-00F18EE5D6B1}"/>
    <dgm:cxn modelId="{89F8498B-0B59-4AB4-9F2C-1E51CCDF35E6}" srcId="{174565EE-9064-4972-B495-5B899A0AD0C2}" destId="{54FF3E5D-61A2-4D94-93F5-BA51C8DA6D42}" srcOrd="0" destOrd="0" parTransId="{E894E3EB-B899-44DB-8ECE-914700E18835}" sibTransId="{AF05DD14-1DBD-4EE7-BD01-54E68719FB75}"/>
    <dgm:cxn modelId="{09D40EE6-3D51-4059-8D68-80F2C5E67D67}" srcId="{174565EE-9064-4972-B495-5B899A0AD0C2}" destId="{C84D1438-5608-4483-9523-5F0D673375F7}" srcOrd="2" destOrd="0" parTransId="{EE3B266A-CCB5-4E4E-BC58-864B6DD522FB}" sibTransId="{5D914C6D-3497-4847-8DA8-893715D22F39}"/>
    <dgm:cxn modelId="{90D46FDC-3C31-48C4-8BF1-AC02A613C2E5}" type="presOf" srcId="{C84D1438-5608-4483-9523-5F0D673375F7}" destId="{96BDF554-50EC-4FB1-84E1-6342FDFF7B9B}" srcOrd="0" destOrd="0" presId="urn:microsoft.com/office/officeart/2008/layout/PictureStrips"/>
    <dgm:cxn modelId="{1C972997-FEB0-4229-9326-1FE934BD1D70}" type="presOf" srcId="{AAA91208-0EBB-4D5B-A63F-30653CB41DDD}" destId="{C7E93060-142E-403E-9881-484CF41B9E7C}" srcOrd="0" destOrd="0" presId="urn:microsoft.com/office/officeart/2008/layout/PictureStrips"/>
    <dgm:cxn modelId="{7047A7E7-B9AE-4884-8487-094BED48D65C}" type="presOf" srcId="{174565EE-9064-4972-B495-5B899A0AD0C2}" destId="{39CE7BE9-6551-45C9-AB7B-2FA3BE1B3F9B}" srcOrd="0" destOrd="0" presId="urn:microsoft.com/office/officeart/2008/layout/PictureStrips"/>
    <dgm:cxn modelId="{5ADDE275-DEDE-479A-8EB5-B82B46D0E5B9}" type="presOf" srcId="{6B4C589E-481B-4177-9689-BFE518D7B7E4}" destId="{FF54BAB0-12A0-455B-A1C0-37DCF4B54FB6}" srcOrd="0" destOrd="0" presId="urn:microsoft.com/office/officeart/2008/layout/PictureStrips"/>
    <dgm:cxn modelId="{70BCEBD4-C5C1-4F12-8CCC-6D3A2B007A42}" type="presParOf" srcId="{39CE7BE9-6551-45C9-AB7B-2FA3BE1B3F9B}" destId="{DB0342AB-BAA2-482F-B4DA-D991182F7363}" srcOrd="0" destOrd="0" presId="urn:microsoft.com/office/officeart/2008/layout/PictureStrips"/>
    <dgm:cxn modelId="{9CCC9F96-ECBE-4CDE-9D89-93E7BEE82B92}" type="presParOf" srcId="{DB0342AB-BAA2-482F-B4DA-D991182F7363}" destId="{C7170011-E312-48E7-BE8E-46ECE931CC11}" srcOrd="0" destOrd="0" presId="urn:microsoft.com/office/officeart/2008/layout/PictureStrips"/>
    <dgm:cxn modelId="{80DB43EF-7AB4-487A-9E2F-4150812C4FBE}" type="presParOf" srcId="{DB0342AB-BAA2-482F-B4DA-D991182F7363}" destId="{B6462406-D237-4509-95B8-AFE92273D28A}" srcOrd="1" destOrd="0" presId="urn:microsoft.com/office/officeart/2008/layout/PictureStrips"/>
    <dgm:cxn modelId="{50D0BA4F-2088-40D0-AA08-02A85727B655}" type="presParOf" srcId="{39CE7BE9-6551-45C9-AB7B-2FA3BE1B3F9B}" destId="{2FF2343C-E8A1-4543-A4CD-31C1DD7454C8}" srcOrd="1" destOrd="0" presId="urn:microsoft.com/office/officeart/2008/layout/PictureStrips"/>
    <dgm:cxn modelId="{9D62503B-97D8-4BDB-81C5-026F6EB82AA4}" type="presParOf" srcId="{39CE7BE9-6551-45C9-AB7B-2FA3BE1B3F9B}" destId="{5F6B8B93-FE31-4A97-A8D3-B80268EB34D7}" srcOrd="2" destOrd="0" presId="urn:microsoft.com/office/officeart/2008/layout/PictureStrips"/>
    <dgm:cxn modelId="{3C7BB553-7BD6-42FE-8789-769317620900}" type="presParOf" srcId="{5F6B8B93-FE31-4A97-A8D3-B80268EB34D7}" destId="{FF54BAB0-12A0-455B-A1C0-37DCF4B54FB6}" srcOrd="0" destOrd="0" presId="urn:microsoft.com/office/officeart/2008/layout/PictureStrips"/>
    <dgm:cxn modelId="{AF82B019-D33D-45F8-BD5F-6D27C8DD12A4}" type="presParOf" srcId="{5F6B8B93-FE31-4A97-A8D3-B80268EB34D7}" destId="{45F54067-06AC-4E6E-8928-709D3E4D2BC6}" srcOrd="1" destOrd="0" presId="urn:microsoft.com/office/officeart/2008/layout/PictureStrips"/>
    <dgm:cxn modelId="{A6A3AA22-0262-4C22-8377-2C7A84726CD4}" type="presParOf" srcId="{39CE7BE9-6551-45C9-AB7B-2FA3BE1B3F9B}" destId="{1943C2FD-CC51-4F98-9518-134DDD1C2617}" srcOrd="3" destOrd="0" presId="urn:microsoft.com/office/officeart/2008/layout/PictureStrips"/>
    <dgm:cxn modelId="{938961E3-D065-4AE9-B8E2-712996A0F371}" type="presParOf" srcId="{39CE7BE9-6551-45C9-AB7B-2FA3BE1B3F9B}" destId="{8C045061-760C-4F59-821F-75F2ABFD1969}" srcOrd="4" destOrd="0" presId="urn:microsoft.com/office/officeart/2008/layout/PictureStrips"/>
    <dgm:cxn modelId="{3634AB0E-327D-4B28-A287-0F73B873DC8D}" type="presParOf" srcId="{8C045061-760C-4F59-821F-75F2ABFD1969}" destId="{96BDF554-50EC-4FB1-84E1-6342FDFF7B9B}" srcOrd="0" destOrd="0" presId="urn:microsoft.com/office/officeart/2008/layout/PictureStrips"/>
    <dgm:cxn modelId="{0D76B6DD-8885-43DD-8C04-885E61EB5393}" type="presParOf" srcId="{8C045061-760C-4F59-821F-75F2ABFD1969}" destId="{62CB415B-6EAD-464B-A3E7-2B606DB153D9}" srcOrd="1" destOrd="0" presId="urn:microsoft.com/office/officeart/2008/layout/PictureStrips"/>
    <dgm:cxn modelId="{21AE434C-9B4F-4A5C-A96B-DB364663C221}" type="presParOf" srcId="{39CE7BE9-6551-45C9-AB7B-2FA3BE1B3F9B}" destId="{DF16CA81-44F8-42AD-B936-8E7CEEC9195B}" srcOrd="5" destOrd="0" presId="urn:microsoft.com/office/officeart/2008/layout/PictureStrips"/>
    <dgm:cxn modelId="{62C856CA-FB7A-42DB-A202-F8B0DCB53782}" type="presParOf" srcId="{39CE7BE9-6551-45C9-AB7B-2FA3BE1B3F9B}" destId="{8A627BCA-628E-4F3B-BA2C-E92038BD4019}" srcOrd="6" destOrd="0" presId="urn:microsoft.com/office/officeart/2008/layout/PictureStrips"/>
    <dgm:cxn modelId="{59B9EE6B-D574-4065-B7ED-7E18F5C57CAE}" type="presParOf" srcId="{8A627BCA-628E-4F3B-BA2C-E92038BD4019}" destId="{C7E93060-142E-403E-9881-484CF41B9E7C}" srcOrd="0" destOrd="0" presId="urn:microsoft.com/office/officeart/2008/layout/PictureStrips"/>
    <dgm:cxn modelId="{1CB5B644-EA93-451F-BC43-1F24F0CD87AF}" type="presParOf" srcId="{8A627BCA-628E-4F3B-BA2C-E92038BD4019}" destId="{39BBABB1-34C9-432E-B329-397D368C0AF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4565EE-9064-4972-B495-5B899A0AD0C2}"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54FF3E5D-61A2-4D94-93F5-BA51C8DA6D42}">
      <dgm:prSet phldrT="[Text]" custT="1"/>
      <dgm:spPr/>
      <dgm:t>
        <a:bodyPr/>
        <a:lstStyle/>
        <a:p>
          <a:r>
            <a:rPr lang="en-US" sz="3200" dirty="0">
              <a:latin typeface="Times New Roman" panose="02020603050405020304" pitchFamily="18" charset="0"/>
              <a:cs typeface="Times New Roman" panose="02020603050405020304" pitchFamily="18" charset="0"/>
            </a:rPr>
            <a:t>A willingness to sacrifice</a:t>
          </a:r>
        </a:p>
      </dgm:t>
    </dgm:pt>
    <dgm:pt modelId="{E894E3EB-B899-44DB-8ECE-914700E18835}" type="parTrans" cxnId="{89F8498B-0B59-4AB4-9F2C-1E51CCDF35E6}">
      <dgm:prSet/>
      <dgm:spPr/>
      <dgm:t>
        <a:bodyPr/>
        <a:lstStyle/>
        <a:p>
          <a:endParaRPr lang="en-US"/>
        </a:p>
      </dgm:t>
    </dgm:pt>
    <dgm:pt modelId="{AF05DD14-1DBD-4EE7-BD01-54E68719FB75}" type="sibTrans" cxnId="{89F8498B-0B59-4AB4-9F2C-1E51CCDF35E6}">
      <dgm:prSet/>
      <dgm:spPr/>
      <dgm:t>
        <a:bodyPr/>
        <a:lstStyle/>
        <a:p>
          <a:endParaRPr lang="en-US"/>
        </a:p>
      </dgm:t>
    </dgm:pt>
    <dgm:pt modelId="{6B4C589E-481B-4177-9689-BFE518D7B7E4}">
      <dgm:prSet custT="1"/>
      <dgm:spPr/>
      <dgm:t>
        <a:bodyPr/>
        <a:lstStyle/>
        <a:p>
          <a:r>
            <a:rPr lang="en-US" sz="3200" dirty="0">
              <a:latin typeface="Times New Roman" panose="02020603050405020304" pitchFamily="18" charset="0"/>
              <a:cs typeface="Times New Roman" panose="02020603050405020304" pitchFamily="18" charset="0"/>
            </a:rPr>
            <a:t>A loyal defense</a:t>
          </a:r>
        </a:p>
      </dgm:t>
    </dgm:pt>
    <dgm:pt modelId="{A6482DEB-732C-4765-A61E-A5F3BA53D1E9}" type="parTrans" cxnId="{AEAE98A1-A983-45C1-9A51-114142DC35E0}">
      <dgm:prSet/>
      <dgm:spPr/>
      <dgm:t>
        <a:bodyPr/>
        <a:lstStyle/>
        <a:p>
          <a:endParaRPr lang="en-US"/>
        </a:p>
      </dgm:t>
    </dgm:pt>
    <dgm:pt modelId="{E483C914-534E-4160-9CCF-00F18EE5D6B1}" type="sibTrans" cxnId="{AEAE98A1-A983-45C1-9A51-114142DC35E0}">
      <dgm:prSet/>
      <dgm:spPr/>
      <dgm:t>
        <a:bodyPr/>
        <a:lstStyle/>
        <a:p>
          <a:endParaRPr lang="en-US"/>
        </a:p>
      </dgm:t>
    </dgm:pt>
    <dgm:pt modelId="{C84D1438-5608-4483-9523-5F0D673375F7}">
      <dgm:prSet custT="1"/>
      <dgm:spPr/>
      <dgm:t>
        <a:bodyPr/>
        <a:lstStyle/>
        <a:p>
          <a:r>
            <a:rPr lang="en-US" sz="3200" dirty="0">
              <a:latin typeface="Times New Roman" panose="02020603050405020304" pitchFamily="18" charset="0"/>
              <a:cs typeface="Times New Roman" panose="02020603050405020304" pitchFamily="18" charset="0"/>
            </a:rPr>
            <a:t> </a:t>
          </a:r>
        </a:p>
      </dgm:t>
    </dgm:pt>
    <dgm:pt modelId="{EE3B266A-CCB5-4E4E-BC58-864B6DD522FB}" type="parTrans" cxnId="{09D40EE6-3D51-4059-8D68-80F2C5E67D67}">
      <dgm:prSet/>
      <dgm:spPr/>
      <dgm:t>
        <a:bodyPr/>
        <a:lstStyle/>
        <a:p>
          <a:endParaRPr lang="en-US"/>
        </a:p>
      </dgm:t>
    </dgm:pt>
    <dgm:pt modelId="{5D914C6D-3497-4847-8DA8-893715D22F39}" type="sibTrans" cxnId="{09D40EE6-3D51-4059-8D68-80F2C5E67D67}">
      <dgm:prSet/>
      <dgm:spPr/>
      <dgm:t>
        <a:bodyPr/>
        <a:lstStyle/>
        <a:p>
          <a:endParaRPr lang="en-US"/>
        </a:p>
      </dgm:t>
    </dgm:pt>
    <dgm:pt modelId="{AAA91208-0EBB-4D5B-A63F-30653CB41DDD}">
      <dgm:prSet custT="1"/>
      <dgm:spPr/>
      <dgm:t>
        <a:bodyPr/>
        <a:lstStyle/>
        <a:p>
          <a:r>
            <a:rPr lang="en-US" sz="3200" dirty="0">
              <a:latin typeface="Times New Roman" panose="02020603050405020304" pitchFamily="18" charset="0"/>
              <a:cs typeface="Times New Roman" panose="02020603050405020304" pitchFamily="18" charset="0"/>
            </a:rPr>
            <a:t> </a:t>
          </a:r>
        </a:p>
      </dgm:t>
    </dgm:pt>
    <dgm:pt modelId="{7D473B0A-D04B-451C-9848-493DB64BA209}" type="parTrans" cxnId="{E86A6CF6-CC56-45FA-AA7D-F78CEF1B70E7}">
      <dgm:prSet/>
      <dgm:spPr/>
      <dgm:t>
        <a:bodyPr/>
        <a:lstStyle/>
        <a:p>
          <a:endParaRPr lang="en-US"/>
        </a:p>
      </dgm:t>
    </dgm:pt>
    <dgm:pt modelId="{6B42F79E-C3D9-476D-8034-BB5FD188583A}" type="sibTrans" cxnId="{E86A6CF6-CC56-45FA-AA7D-F78CEF1B70E7}">
      <dgm:prSet/>
      <dgm:spPr/>
      <dgm:t>
        <a:bodyPr/>
        <a:lstStyle/>
        <a:p>
          <a:endParaRPr lang="en-US"/>
        </a:p>
      </dgm:t>
    </dgm:pt>
    <dgm:pt modelId="{39CE7BE9-6551-45C9-AB7B-2FA3BE1B3F9B}" type="pres">
      <dgm:prSet presAssocID="{174565EE-9064-4972-B495-5B899A0AD0C2}" presName="Name0" presStyleCnt="0">
        <dgm:presLayoutVars>
          <dgm:dir/>
          <dgm:resizeHandles val="exact"/>
        </dgm:presLayoutVars>
      </dgm:prSet>
      <dgm:spPr/>
    </dgm:pt>
    <dgm:pt modelId="{DB0342AB-BAA2-482F-B4DA-D991182F7363}" type="pres">
      <dgm:prSet presAssocID="{54FF3E5D-61A2-4D94-93F5-BA51C8DA6D42}" presName="composite" presStyleCnt="0"/>
      <dgm:spPr/>
    </dgm:pt>
    <dgm:pt modelId="{C7170011-E312-48E7-BE8E-46ECE931CC11}" type="pres">
      <dgm:prSet presAssocID="{54FF3E5D-61A2-4D94-93F5-BA51C8DA6D42}" presName="rect1" presStyleLbl="trAlignAcc1" presStyleIdx="0" presStyleCnt="4">
        <dgm:presLayoutVars>
          <dgm:bulletEnabled val="1"/>
        </dgm:presLayoutVars>
      </dgm:prSet>
      <dgm:spPr/>
    </dgm:pt>
    <dgm:pt modelId="{B6462406-D237-4509-95B8-AFE92273D28A}" type="pres">
      <dgm:prSet presAssocID="{54FF3E5D-61A2-4D94-93F5-BA51C8DA6D42}" presName="rect2" presStyleLbl="fgImgPlace1" presStyleIdx="0" presStyleCnt="4"/>
      <dgm:spPr>
        <a:blipFill rotWithShape="1">
          <a:blip xmlns:r="http://schemas.openxmlformats.org/officeDocument/2006/relationships" r:embed="rId1"/>
          <a:stretch>
            <a:fillRect/>
          </a:stretch>
        </a:blipFill>
        <a:ln>
          <a:solidFill>
            <a:srgbClr val="663300"/>
          </a:solidFill>
        </a:ln>
      </dgm:spPr>
    </dgm:pt>
    <dgm:pt modelId="{2FF2343C-E8A1-4543-A4CD-31C1DD7454C8}" type="pres">
      <dgm:prSet presAssocID="{AF05DD14-1DBD-4EE7-BD01-54E68719FB75}" presName="sibTrans" presStyleCnt="0"/>
      <dgm:spPr/>
    </dgm:pt>
    <dgm:pt modelId="{5F6B8B93-FE31-4A97-A8D3-B80268EB34D7}" type="pres">
      <dgm:prSet presAssocID="{6B4C589E-481B-4177-9689-BFE518D7B7E4}" presName="composite" presStyleCnt="0"/>
      <dgm:spPr/>
    </dgm:pt>
    <dgm:pt modelId="{FF54BAB0-12A0-455B-A1C0-37DCF4B54FB6}" type="pres">
      <dgm:prSet presAssocID="{6B4C589E-481B-4177-9689-BFE518D7B7E4}" presName="rect1" presStyleLbl="trAlignAcc1" presStyleIdx="1" presStyleCnt="4">
        <dgm:presLayoutVars>
          <dgm:bulletEnabled val="1"/>
        </dgm:presLayoutVars>
      </dgm:prSet>
      <dgm:spPr/>
    </dgm:pt>
    <dgm:pt modelId="{45F54067-06AC-4E6E-8928-709D3E4D2BC6}" type="pres">
      <dgm:prSet presAssocID="{6B4C589E-481B-4177-9689-BFE518D7B7E4}" presName="rect2" presStyleLbl="fgImgPlace1" presStyleIdx="1" presStyleCnt="4"/>
      <dgm:spPr>
        <a:blipFill rotWithShape="1">
          <a:blip xmlns:r="http://schemas.openxmlformats.org/officeDocument/2006/relationships" r:embed="rId2">
            <a:duotone>
              <a:schemeClr val="accent2">
                <a:shade val="45000"/>
                <a:satMod val="135000"/>
              </a:schemeClr>
              <a:prstClr val="white"/>
            </a:duotone>
          </a:blip>
          <a:stretch>
            <a:fillRect/>
          </a:stretch>
        </a:blipFill>
      </dgm:spPr>
    </dgm:pt>
    <dgm:pt modelId="{1943C2FD-CC51-4F98-9518-134DDD1C2617}" type="pres">
      <dgm:prSet presAssocID="{E483C914-534E-4160-9CCF-00F18EE5D6B1}" presName="sibTrans" presStyleCnt="0"/>
      <dgm:spPr/>
    </dgm:pt>
    <dgm:pt modelId="{8C045061-760C-4F59-821F-75F2ABFD1969}" type="pres">
      <dgm:prSet presAssocID="{C84D1438-5608-4483-9523-5F0D673375F7}" presName="composite" presStyleCnt="0"/>
      <dgm:spPr/>
    </dgm:pt>
    <dgm:pt modelId="{96BDF554-50EC-4FB1-84E1-6342FDFF7B9B}" type="pres">
      <dgm:prSet presAssocID="{C84D1438-5608-4483-9523-5F0D673375F7}" presName="rect1" presStyleLbl="trAlignAcc1" presStyleIdx="2" presStyleCnt="4">
        <dgm:presLayoutVars>
          <dgm:bulletEnabled val="1"/>
        </dgm:presLayoutVars>
      </dgm:prSet>
      <dgm:spPr/>
    </dgm:pt>
    <dgm:pt modelId="{62CB415B-6EAD-464B-A3E7-2B606DB153D9}" type="pres">
      <dgm:prSet presAssocID="{C84D1438-5608-4483-9523-5F0D673375F7}" presName="rect2" presStyleLbl="fgImgPlace1" presStyleIdx="2" presStyleCnt="4"/>
      <dgm:spPr>
        <a:ln>
          <a:solidFill>
            <a:srgbClr val="663300"/>
          </a:solidFill>
        </a:ln>
      </dgm:spPr>
    </dgm:pt>
    <dgm:pt modelId="{DF16CA81-44F8-42AD-B936-8E7CEEC9195B}" type="pres">
      <dgm:prSet presAssocID="{5D914C6D-3497-4847-8DA8-893715D22F39}" presName="sibTrans" presStyleCnt="0"/>
      <dgm:spPr/>
    </dgm:pt>
    <dgm:pt modelId="{8A627BCA-628E-4F3B-BA2C-E92038BD4019}" type="pres">
      <dgm:prSet presAssocID="{AAA91208-0EBB-4D5B-A63F-30653CB41DDD}" presName="composite" presStyleCnt="0"/>
      <dgm:spPr/>
    </dgm:pt>
    <dgm:pt modelId="{C7E93060-142E-403E-9881-484CF41B9E7C}" type="pres">
      <dgm:prSet presAssocID="{AAA91208-0EBB-4D5B-A63F-30653CB41DDD}" presName="rect1" presStyleLbl="trAlignAcc1" presStyleIdx="3" presStyleCnt="4">
        <dgm:presLayoutVars>
          <dgm:bulletEnabled val="1"/>
        </dgm:presLayoutVars>
      </dgm:prSet>
      <dgm:spPr/>
    </dgm:pt>
    <dgm:pt modelId="{39BBABB1-34C9-432E-B329-397D368C0AFA}" type="pres">
      <dgm:prSet presAssocID="{AAA91208-0EBB-4D5B-A63F-30653CB41DDD}" presName="rect2" presStyleLbl="fgImgPlace1" presStyleIdx="3" presStyleCnt="4"/>
      <dgm:spPr>
        <a:ln>
          <a:solidFill>
            <a:srgbClr val="663300"/>
          </a:solidFill>
        </a:ln>
      </dgm:spPr>
    </dgm:pt>
  </dgm:ptLst>
  <dgm:cxnLst>
    <dgm:cxn modelId="{1790B53C-5AB0-4D75-815D-D91C2CB36B4E}" type="presOf" srcId="{AAA91208-0EBB-4D5B-A63F-30653CB41DDD}" destId="{C7E93060-142E-403E-9881-484CF41B9E7C}" srcOrd="0" destOrd="0" presId="urn:microsoft.com/office/officeart/2008/layout/PictureStrips"/>
    <dgm:cxn modelId="{70602F8D-B5E8-45A2-9CC0-B0187C756717}" type="presOf" srcId="{174565EE-9064-4972-B495-5B899A0AD0C2}" destId="{39CE7BE9-6551-45C9-AB7B-2FA3BE1B3F9B}" srcOrd="0" destOrd="0" presId="urn:microsoft.com/office/officeart/2008/layout/PictureStrips"/>
    <dgm:cxn modelId="{A6907FCB-2887-4080-AF65-01704B60B462}" type="presOf" srcId="{54FF3E5D-61A2-4D94-93F5-BA51C8DA6D42}" destId="{C7170011-E312-48E7-BE8E-46ECE931CC11}" srcOrd="0" destOrd="0" presId="urn:microsoft.com/office/officeart/2008/layout/PictureStrips"/>
    <dgm:cxn modelId="{E86A6CF6-CC56-45FA-AA7D-F78CEF1B70E7}" srcId="{174565EE-9064-4972-B495-5B899A0AD0C2}" destId="{AAA91208-0EBB-4D5B-A63F-30653CB41DDD}" srcOrd="3" destOrd="0" parTransId="{7D473B0A-D04B-451C-9848-493DB64BA209}" sibTransId="{6B42F79E-C3D9-476D-8034-BB5FD188583A}"/>
    <dgm:cxn modelId="{89F8498B-0B59-4AB4-9F2C-1E51CCDF35E6}" srcId="{174565EE-9064-4972-B495-5B899A0AD0C2}" destId="{54FF3E5D-61A2-4D94-93F5-BA51C8DA6D42}" srcOrd="0" destOrd="0" parTransId="{E894E3EB-B899-44DB-8ECE-914700E18835}" sibTransId="{AF05DD14-1DBD-4EE7-BD01-54E68719FB75}"/>
    <dgm:cxn modelId="{1308326F-D0DD-4485-9C9B-F6879E0EA5DB}" type="presOf" srcId="{6B4C589E-481B-4177-9689-BFE518D7B7E4}" destId="{FF54BAB0-12A0-455B-A1C0-37DCF4B54FB6}" srcOrd="0" destOrd="0" presId="urn:microsoft.com/office/officeart/2008/layout/PictureStrips"/>
    <dgm:cxn modelId="{AEAE98A1-A983-45C1-9A51-114142DC35E0}" srcId="{174565EE-9064-4972-B495-5B899A0AD0C2}" destId="{6B4C589E-481B-4177-9689-BFE518D7B7E4}" srcOrd="1" destOrd="0" parTransId="{A6482DEB-732C-4765-A61E-A5F3BA53D1E9}" sibTransId="{E483C914-534E-4160-9CCF-00F18EE5D6B1}"/>
    <dgm:cxn modelId="{09D40EE6-3D51-4059-8D68-80F2C5E67D67}" srcId="{174565EE-9064-4972-B495-5B899A0AD0C2}" destId="{C84D1438-5608-4483-9523-5F0D673375F7}" srcOrd="2" destOrd="0" parTransId="{EE3B266A-CCB5-4E4E-BC58-864B6DD522FB}" sibTransId="{5D914C6D-3497-4847-8DA8-893715D22F39}"/>
    <dgm:cxn modelId="{8B7610E9-B7E8-43C1-A3AA-D45F62C650FD}" type="presOf" srcId="{C84D1438-5608-4483-9523-5F0D673375F7}" destId="{96BDF554-50EC-4FB1-84E1-6342FDFF7B9B}" srcOrd="0" destOrd="0" presId="urn:microsoft.com/office/officeart/2008/layout/PictureStrips"/>
    <dgm:cxn modelId="{9175ADE5-1C08-4F23-ABAC-72858D273630}" type="presParOf" srcId="{39CE7BE9-6551-45C9-AB7B-2FA3BE1B3F9B}" destId="{DB0342AB-BAA2-482F-B4DA-D991182F7363}" srcOrd="0" destOrd="0" presId="urn:microsoft.com/office/officeart/2008/layout/PictureStrips"/>
    <dgm:cxn modelId="{2DDF2A24-EDB6-4E67-A5F5-54B685AD01AA}" type="presParOf" srcId="{DB0342AB-BAA2-482F-B4DA-D991182F7363}" destId="{C7170011-E312-48E7-BE8E-46ECE931CC11}" srcOrd="0" destOrd="0" presId="urn:microsoft.com/office/officeart/2008/layout/PictureStrips"/>
    <dgm:cxn modelId="{2C5A09B2-6466-4370-B10D-BA30011980F6}" type="presParOf" srcId="{DB0342AB-BAA2-482F-B4DA-D991182F7363}" destId="{B6462406-D237-4509-95B8-AFE92273D28A}" srcOrd="1" destOrd="0" presId="urn:microsoft.com/office/officeart/2008/layout/PictureStrips"/>
    <dgm:cxn modelId="{95561335-B571-4807-B43A-51EBD500DFEE}" type="presParOf" srcId="{39CE7BE9-6551-45C9-AB7B-2FA3BE1B3F9B}" destId="{2FF2343C-E8A1-4543-A4CD-31C1DD7454C8}" srcOrd="1" destOrd="0" presId="urn:microsoft.com/office/officeart/2008/layout/PictureStrips"/>
    <dgm:cxn modelId="{44253668-68FF-40E9-8492-6F9ADD52ED7B}" type="presParOf" srcId="{39CE7BE9-6551-45C9-AB7B-2FA3BE1B3F9B}" destId="{5F6B8B93-FE31-4A97-A8D3-B80268EB34D7}" srcOrd="2" destOrd="0" presId="urn:microsoft.com/office/officeart/2008/layout/PictureStrips"/>
    <dgm:cxn modelId="{2BC4BA14-03AF-41A5-850A-0E2C5FFA1AAC}" type="presParOf" srcId="{5F6B8B93-FE31-4A97-A8D3-B80268EB34D7}" destId="{FF54BAB0-12A0-455B-A1C0-37DCF4B54FB6}" srcOrd="0" destOrd="0" presId="urn:microsoft.com/office/officeart/2008/layout/PictureStrips"/>
    <dgm:cxn modelId="{11BFC1F4-38BF-4338-9BAE-2881291E15BB}" type="presParOf" srcId="{5F6B8B93-FE31-4A97-A8D3-B80268EB34D7}" destId="{45F54067-06AC-4E6E-8928-709D3E4D2BC6}" srcOrd="1" destOrd="0" presId="urn:microsoft.com/office/officeart/2008/layout/PictureStrips"/>
    <dgm:cxn modelId="{304BF66A-8731-4250-A3A5-DC721292368E}" type="presParOf" srcId="{39CE7BE9-6551-45C9-AB7B-2FA3BE1B3F9B}" destId="{1943C2FD-CC51-4F98-9518-134DDD1C2617}" srcOrd="3" destOrd="0" presId="urn:microsoft.com/office/officeart/2008/layout/PictureStrips"/>
    <dgm:cxn modelId="{39C923FD-BAF8-4931-858E-2BEEF10BE35D}" type="presParOf" srcId="{39CE7BE9-6551-45C9-AB7B-2FA3BE1B3F9B}" destId="{8C045061-760C-4F59-821F-75F2ABFD1969}" srcOrd="4" destOrd="0" presId="urn:microsoft.com/office/officeart/2008/layout/PictureStrips"/>
    <dgm:cxn modelId="{34E605F6-06CA-4C6C-8C54-270935448965}" type="presParOf" srcId="{8C045061-760C-4F59-821F-75F2ABFD1969}" destId="{96BDF554-50EC-4FB1-84E1-6342FDFF7B9B}" srcOrd="0" destOrd="0" presId="urn:microsoft.com/office/officeart/2008/layout/PictureStrips"/>
    <dgm:cxn modelId="{652A1E2D-C298-4A7F-B2ED-DB905AA9501B}" type="presParOf" srcId="{8C045061-760C-4F59-821F-75F2ABFD1969}" destId="{62CB415B-6EAD-464B-A3E7-2B606DB153D9}" srcOrd="1" destOrd="0" presId="urn:microsoft.com/office/officeart/2008/layout/PictureStrips"/>
    <dgm:cxn modelId="{2704B609-DDB7-4872-888D-0B6E6617065B}" type="presParOf" srcId="{39CE7BE9-6551-45C9-AB7B-2FA3BE1B3F9B}" destId="{DF16CA81-44F8-42AD-B936-8E7CEEC9195B}" srcOrd="5" destOrd="0" presId="urn:microsoft.com/office/officeart/2008/layout/PictureStrips"/>
    <dgm:cxn modelId="{C1DCB8E6-A3D6-4C90-BCFF-E0DAB5B19514}" type="presParOf" srcId="{39CE7BE9-6551-45C9-AB7B-2FA3BE1B3F9B}" destId="{8A627BCA-628E-4F3B-BA2C-E92038BD4019}" srcOrd="6" destOrd="0" presId="urn:microsoft.com/office/officeart/2008/layout/PictureStrips"/>
    <dgm:cxn modelId="{6FB41518-71FF-4964-AAE6-908590B97D95}" type="presParOf" srcId="{8A627BCA-628E-4F3B-BA2C-E92038BD4019}" destId="{C7E93060-142E-403E-9881-484CF41B9E7C}" srcOrd="0" destOrd="0" presId="urn:microsoft.com/office/officeart/2008/layout/PictureStrips"/>
    <dgm:cxn modelId="{6DEAEE4B-F735-4FDD-939B-191E4F783709}" type="presParOf" srcId="{8A627BCA-628E-4F3B-BA2C-E92038BD4019}" destId="{39BBABB1-34C9-432E-B329-397D368C0AF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4565EE-9064-4972-B495-5B899A0AD0C2}"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54FF3E5D-61A2-4D94-93F5-BA51C8DA6D42}">
      <dgm:prSet phldrT="[Text]" custT="1"/>
      <dgm:spPr/>
      <dgm:t>
        <a:bodyPr/>
        <a:lstStyle/>
        <a:p>
          <a:r>
            <a:rPr lang="en-US" sz="3200" dirty="0">
              <a:latin typeface="Times New Roman" panose="02020603050405020304" pitchFamily="18" charset="0"/>
              <a:cs typeface="Times New Roman" panose="02020603050405020304" pitchFamily="18" charset="0"/>
            </a:rPr>
            <a:t>A willingness to sacrifice</a:t>
          </a:r>
        </a:p>
      </dgm:t>
    </dgm:pt>
    <dgm:pt modelId="{E894E3EB-B899-44DB-8ECE-914700E18835}" type="parTrans" cxnId="{89F8498B-0B59-4AB4-9F2C-1E51CCDF35E6}">
      <dgm:prSet/>
      <dgm:spPr/>
      <dgm:t>
        <a:bodyPr/>
        <a:lstStyle/>
        <a:p>
          <a:endParaRPr lang="en-US"/>
        </a:p>
      </dgm:t>
    </dgm:pt>
    <dgm:pt modelId="{AF05DD14-1DBD-4EE7-BD01-54E68719FB75}" type="sibTrans" cxnId="{89F8498B-0B59-4AB4-9F2C-1E51CCDF35E6}">
      <dgm:prSet/>
      <dgm:spPr/>
      <dgm:t>
        <a:bodyPr/>
        <a:lstStyle/>
        <a:p>
          <a:endParaRPr lang="en-US"/>
        </a:p>
      </dgm:t>
    </dgm:pt>
    <dgm:pt modelId="{6B4C589E-481B-4177-9689-BFE518D7B7E4}">
      <dgm:prSet custT="1"/>
      <dgm:spPr/>
      <dgm:t>
        <a:bodyPr/>
        <a:lstStyle/>
        <a:p>
          <a:r>
            <a:rPr lang="en-US" sz="3200" dirty="0">
              <a:latin typeface="Times New Roman" panose="02020603050405020304" pitchFamily="18" charset="0"/>
              <a:cs typeface="Times New Roman" panose="02020603050405020304" pitchFamily="18" charset="0"/>
            </a:rPr>
            <a:t>A loyal defense</a:t>
          </a:r>
        </a:p>
      </dgm:t>
    </dgm:pt>
    <dgm:pt modelId="{A6482DEB-732C-4765-A61E-A5F3BA53D1E9}" type="parTrans" cxnId="{AEAE98A1-A983-45C1-9A51-114142DC35E0}">
      <dgm:prSet/>
      <dgm:spPr/>
      <dgm:t>
        <a:bodyPr/>
        <a:lstStyle/>
        <a:p>
          <a:endParaRPr lang="en-US"/>
        </a:p>
      </dgm:t>
    </dgm:pt>
    <dgm:pt modelId="{E483C914-534E-4160-9CCF-00F18EE5D6B1}" type="sibTrans" cxnId="{AEAE98A1-A983-45C1-9A51-114142DC35E0}">
      <dgm:prSet/>
      <dgm:spPr/>
      <dgm:t>
        <a:bodyPr/>
        <a:lstStyle/>
        <a:p>
          <a:endParaRPr lang="en-US"/>
        </a:p>
      </dgm:t>
    </dgm:pt>
    <dgm:pt modelId="{C84D1438-5608-4483-9523-5F0D673375F7}">
      <dgm:prSet custT="1"/>
      <dgm:spPr/>
      <dgm:t>
        <a:bodyPr/>
        <a:lstStyle/>
        <a:p>
          <a:r>
            <a:rPr lang="en-US" sz="3200" dirty="0">
              <a:latin typeface="Times New Roman" panose="02020603050405020304" pitchFamily="18" charset="0"/>
              <a:cs typeface="Times New Roman" panose="02020603050405020304" pitchFamily="18" charset="0"/>
            </a:rPr>
            <a:t>An accepting heart</a:t>
          </a:r>
        </a:p>
      </dgm:t>
    </dgm:pt>
    <dgm:pt modelId="{EE3B266A-CCB5-4E4E-BC58-864B6DD522FB}" type="parTrans" cxnId="{09D40EE6-3D51-4059-8D68-80F2C5E67D67}">
      <dgm:prSet/>
      <dgm:spPr/>
      <dgm:t>
        <a:bodyPr/>
        <a:lstStyle/>
        <a:p>
          <a:endParaRPr lang="en-US"/>
        </a:p>
      </dgm:t>
    </dgm:pt>
    <dgm:pt modelId="{5D914C6D-3497-4847-8DA8-893715D22F39}" type="sibTrans" cxnId="{09D40EE6-3D51-4059-8D68-80F2C5E67D67}">
      <dgm:prSet/>
      <dgm:spPr/>
      <dgm:t>
        <a:bodyPr/>
        <a:lstStyle/>
        <a:p>
          <a:endParaRPr lang="en-US"/>
        </a:p>
      </dgm:t>
    </dgm:pt>
    <dgm:pt modelId="{AAA91208-0EBB-4D5B-A63F-30653CB41DDD}">
      <dgm:prSet custT="1"/>
      <dgm:spPr/>
      <dgm:t>
        <a:bodyPr/>
        <a:lstStyle/>
        <a:p>
          <a:r>
            <a:rPr lang="en-US" sz="3200" dirty="0">
              <a:latin typeface="Times New Roman" panose="02020603050405020304" pitchFamily="18" charset="0"/>
              <a:cs typeface="Times New Roman" panose="02020603050405020304" pitchFamily="18" charset="0"/>
            </a:rPr>
            <a:t> </a:t>
          </a:r>
        </a:p>
      </dgm:t>
    </dgm:pt>
    <dgm:pt modelId="{7D473B0A-D04B-451C-9848-493DB64BA209}" type="parTrans" cxnId="{E86A6CF6-CC56-45FA-AA7D-F78CEF1B70E7}">
      <dgm:prSet/>
      <dgm:spPr/>
      <dgm:t>
        <a:bodyPr/>
        <a:lstStyle/>
        <a:p>
          <a:endParaRPr lang="en-US"/>
        </a:p>
      </dgm:t>
    </dgm:pt>
    <dgm:pt modelId="{6B42F79E-C3D9-476D-8034-BB5FD188583A}" type="sibTrans" cxnId="{E86A6CF6-CC56-45FA-AA7D-F78CEF1B70E7}">
      <dgm:prSet/>
      <dgm:spPr/>
      <dgm:t>
        <a:bodyPr/>
        <a:lstStyle/>
        <a:p>
          <a:endParaRPr lang="en-US"/>
        </a:p>
      </dgm:t>
    </dgm:pt>
    <dgm:pt modelId="{39CE7BE9-6551-45C9-AB7B-2FA3BE1B3F9B}" type="pres">
      <dgm:prSet presAssocID="{174565EE-9064-4972-B495-5B899A0AD0C2}" presName="Name0" presStyleCnt="0">
        <dgm:presLayoutVars>
          <dgm:dir/>
          <dgm:resizeHandles val="exact"/>
        </dgm:presLayoutVars>
      </dgm:prSet>
      <dgm:spPr/>
    </dgm:pt>
    <dgm:pt modelId="{DB0342AB-BAA2-482F-B4DA-D991182F7363}" type="pres">
      <dgm:prSet presAssocID="{54FF3E5D-61A2-4D94-93F5-BA51C8DA6D42}" presName="composite" presStyleCnt="0"/>
      <dgm:spPr/>
    </dgm:pt>
    <dgm:pt modelId="{C7170011-E312-48E7-BE8E-46ECE931CC11}" type="pres">
      <dgm:prSet presAssocID="{54FF3E5D-61A2-4D94-93F5-BA51C8DA6D42}" presName="rect1" presStyleLbl="trAlignAcc1" presStyleIdx="0" presStyleCnt="4">
        <dgm:presLayoutVars>
          <dgm:bulletEnabled val="1"/>
        </dgm:presLayoutVars>
      </dgm:prSet>
      <dgm:spPr/>
    </dgm:pt>
    <dgm:pt modelId="{B6462406-D237-4509-95B8-AFE92273D28A}" type="pres">
      <dgm:prSet presAssocID="{54FF3E5D-61A2-4D94-93F5-BA51C8DA6D42}" presName="rect2" presStyleLbl="fgImgPlace1" presStyleIdx="0" presStyleCnt="4"/>
      <dgm:spPr>
        <a:blipFill rotWithShape="1">
          <a:blip xmlns:r="http://schemas.openxmlformats.org/officeDocument/2006/relationships" r:embed="rId1"/>
          <a:stretch>
            <a:fillRect/>
          </a:stretch>
        </a:blipFill>
        <a:ln>
          <a:solidFill>
            <a:srgbClr val="663300"/>
          </a:solidFill>
        </a:ln>
      </dgm:spPr>
    </dgm:pt>
    <dgm:pt modelId="{2FF2343C-E8A1-4543-A4CD-31C1DD7454C8}" type="pres">
      <dgm:prSet presAssocID="{AF05DD14-1DBD-4EE7-BD01-54E68719FB75}" presName="sibTrans" presStyleCnt="0"/>
      <dgm:spPr/>
    </dgm:pt>
    <dgm:pt modelId="{5F6B8B93-FE31-4A97-A8D3-B80268EB34D7}" type="pres">
      <dgm:prSet presAssocID="{6B4C589E-481B-4177-9689-BFE518D7B7E4}" presName="composite" presStyleCnt="0"/>
      <dgm:spPr/>
    </dgm:pt>
    <dgm:pt modelId="{FF54BAB0-12A0-455B-A1C0-37DCF4B54FB6}" type="pres">
      <dgm:prSet presAssocID="{6B4C589E-481B-4177-9689-BFE518D7B7E4}" presName="rect1" presStyleLbl="trAlignAcc1" presStyleIdx="1" presStyleCnt="4">
        <dgm:presLayoutVars>
          <dgm:bulletEnabled val="1"/>
        </dgm:presLayoutVars>
      </dgm:prSet>
      <dgm:spPr/>
    </dgm:pt>
    <dgm:pt modelId="{45F54067-06AC-4E6E-8928-709D3E4D2BC6}" type="pres">
      <dgm:prSet presAssocID="{6B4C589E-481B-4177-9689-BFE518D7B7E4}" presName="rect2" presStyleLbl="fgImgPlace1" presStyleIdx="1" presStyleCnt="4"/>
      <dgm:spPr>
        <a:blipFill rotWithShape="1">
          <a:blip xmlns:r="http://schemas.openxmlformats.org/officeDocument/2006/relationships" r:embed="rId2">
            <a:duotone>
              <a:schemeClr val="accent2">
                <a:shade val="45000"/>
                <a:satMod val="135000"/>
              </a:schemeClr>
              <a:prstClr val="white"/>
            </a:duotone>
          </a:blip>
          <a:stretch>
            <a:fillRect/>
          </a:stretch>
        </a:blipFill>
      </dgm:spPr>
    </dgm:pt>
    <dgm:pt modelId="{1943C2FD-CC51-4F98-9518-134DDD1C2617}" type="pres">
      <dgm:prSet presAssocID="{E483C914-534E-4160-9CCF-00F18EE5D6B1}" presName="sibTrans" presStyleCnt="0"/>
      <dgm:spPr/>
    </dgm:pt>
    <dgm:pt modelId="{8C045061-760C-4F59-821F-75F2ABFD1969}" type="pres">
      <dgm:prSet presAssocID="{C84D1438-5608-4483-9523-5F0D673375F7}" presName="composite" presStyleCnt="0"/>
      <dgm:spPr/>
    </dgm:pt>
    <dgm:pt modelId="{96BDF554-50EC-4FB1-84E1-6342FDFF7B9B}" type="pres">
      <dgm:prSet presAssocID="{C84D1438-5608-4483-9523-5F0D673375F7}" presName="rect1" presStyleLbl="trAlignAcc1" presStyleIdx="2" presStyleCnt="4">
        <dgm:presLayoutVars>
          <dgm:bulletEnabled val="1"/>
        </dgm:presLayoutVars>
      </dgm:prSet>
      <dgm:spPr/>
    </dgm:pt>
    <dgm:pt modelId="{62CB415B-6EAD-464B-A3E7-2B606DB153D9}" type="pres">
      <dgm:prSet presAssocID="{C84D1438-5608-4483-9523-5F0D673375F7}" presName="rect2" presStyleLbl="fgImgPlace1" presStyleIdx="2" presStyleCnt="4"/>
      <dgm:spPr>
        <a:blipFill rotWithShape="1">
          <a:blip xmlns:r="http://schemas.openxmlformats.org/officeDocument/2006/relationships" r:embed="rId3"/>
          <a:stretch>
            <a:fillRect/>
          </a:stretch>
        </a:blipFill>
        <a:ln>
          <a:solidFill>
            <a:srgbClr val="663300"/>
          </a:solidFill>
        </a:ln>
      </dgm:spPr>
    </dgm:pt>
    <dgm:pt modelId="{DF16CA81-44F8-42AD-B936-8E7CEEC9195B}" type="pres">
      <dgm:prSet presAssocID="{5D914C6D-3497-4847-8DA8-893715D22F39}" presName="sibTrans" presStyleCnt="0"/>
      <dgm:spPr/>
    </dgm:pt>
    <dgm:pt modelId="{8A627BCA-628E-4F3B-BA2C-E92038BD4019}" type="pres">
      <dgm:prSet presAssocID="{AAA91208-0EBB-4D5B-A63F-30653CB41DDD}" presName="composite" presStyleCnt="0"/>
      <dgm:spPr/>
    </dgm:pt>
    <dgm:pt modelId="{C7E93060-142E-403E-9881-484CF41B9E7C}" type="pres">
      <dgm:prSet presAssocID="{AAA91208-0EBB-4D5B-A63F-30653CB41DDD}" presName="rect1" presStyleLbl="trAlignAcc1" presStyleIdx="3" presStyleCnt="4">
        <dgm:presLayoutVars>
          <dgm:bulletEnabled val="1"/>
        </dgm:presLayoutVars>
      </dgm:prSet>
      <dgm:spPr/>
    </dgm:pt>
    <dgm:pt modelId="{39BBABB1-34C9-432E-B329-397D368C0AFA}" type="pres">
      <dgm:prSet presAssocID="{AAA91208-0EBB-4D5B-A63F-30653CB41DDD}" presName="rect2" presStyleLbl="fgImgPlace1" presStyleIdx="3" presStyleCnt="4"/>
      <dgm:spPr>
        <a:ln>
          <a:solidFill>
            <a:srgbClr val="663300"/>
          </a:solidFill>
        </a:ln>
      </dgm:spPr>
    </dgm:pt>
  </dgm:ptLst>
  <dgm:cxnLst>
    <dgm:cxn modelId="{CB88F931-B739-4FD5-8D61-F68360492C16}" type="presOf" srcId="{174565EE-9064-4972-B495-5B899A0AD0C2}" destId="{39CE7BE9-6551-45C9-AB7B-2FA3BE1B3F9B}" srcOrd="0" destOrd="0" presId="urn:microsoft.com/office/officeart/2008/layout/PictureStrips"/>
    <dgm:cxn modelId="{315AC6C4-4E90-4D9D-AFC0-B09EDE80DCE5}" type="presOf" srcId="{AAA91208-0EBB-4D5B-A63F-30653CB41DDD}" destId="{C7E93060-142E-403E-9881-484CF41B9E7C}" srcOrd="0" destOrd="0" presId="urn:microsoft.com/office/officeart/2008/layout/PictureStrips"/>
    <dgm:cxn modelId="{E86A6CF6-CC56-45FA-AA7D-F78CEF1B70E7}" srcId="{174565EE-9064-4972-B495-5B899A0AD0C2}" destId="{AAA91208-0EBB-4D5B-A63F-30653CB41DDD}" srcOrd="3" destOrd="0" parTransId="{7D473B0A-D04B-451C-9848-493DB64BA209}" sibTransId="{6B42F79E-C3D9-476D-8034-BB5FD188583A}"/>
    <dgm:cxn modelId="{C2F7CC6C-CF1E-4F2A-812D-50C03E8DA81D}" type="presOf" srcId="{C84D1438-5608-4483-9523-5F0D673375F7}" destId="{96BDF554-50EC-4FB1-84E1-6342FDFF7B9B}" srcOrd="0" destOrd="0" presId="urn:microsoft.com/office/officeart/2008/layout/PictureStrips"/>
    <dgm:cxn modelId="{AEAE98A1-A983-45C1-9A51-114142DC35E0}" srcId="{174565EE-9064-4972-B495-5B899A0AD0C2}" destId="{6B4C589E-481B-4177-9689-BFE518D7B7E4}" srcOrd="1" destOrd="0" parTransId="{A6482DEB-732C-4765-A61E-A5F3BA53D1E9}" sibTransId="{E483C914-534E-4160-9CCF-00F18EE5D6B1}"/>
    <dgm:cxn modelId="{89F8498B-0B59-4AB4-9F2C-1E51CCDF35E6}" srcId="{174565EE-9064-4972-B495-5B899A0AD0C2}" destId="{54FF3E5D-61A2-4D94-93F5-BA51C8DA6D42}" srcOrd="0" destOrd="0" parTransId="{E894E3EB-B899-44DB-8ECE-914700E18835}" sibTransId="{AF05DD14-1DBD-4EE7-BD01-54E68719FB75}"/>
    <dgm:cxn modelId="{09D40EE6-3D51-4059-8D68-80F2C5E67D67}" srcId="{174565EE-9064-4972-B495-5B899A0AD0C2}" destId="{C84D1438-5608-4483-9523-5F0D673375F7}" srcOrd="2" destOrd="0" parTransId="{EE3B266A-CCB5-4E4E-BC58-864B6DD522FB}" sibTransId="{5D914C6D-3497-4847-8DA8-893715D22F39}"/>
    <dgm:cxn modelId="{A595AA4E-9AB2-4B42-8884-93C51BDF15C5}" type="presOf" srcId="{6B4C589E-481B-4177-9689-BFE518D7B7E4}" destId="{FF54BAB0-12A0-455B-A1C0-37DCF4B54FB6}" srcOrd="0" destOrd="0" presId="urn:microsoft.com/office/officeart/2008/layout/PictureStrips"/>
    <dgm:cxn modelId="{B9D829B3-57F6-4DCB-A0D8-D8B13DAA3FD2}" type="presOf" srcId="{54FF3E5D-61A2-4D94-93F5-BA51C8DA6D42}" destId="{C7170011-E312-48E7-BE8E-46ECE931CC11}" srcOrd="0" destOrd="0" presId="urn:microsoft.com/office/officeart/2008/layout/PictureStrips"/>
    <dgm:cxn modelId="{C4A99CE9-1BB2-49D9-83EE-3E096021FDA8}" type="presParOf" srcId="{39CE7BE9-6551-45C9-AB7B-2FA3BE1B3F9B}" destId="{DB0342AB-BAA2-482F-B4DA-D991182F7363}" srcOrd="0" destOrd="0" presId="urn:microsoft.com/office/officeart/2008/layout/PictureStrips"/>
    <dgm:cxn modelId="{41EE4B07-A055-47D8-BDD2-CECE73866D89}" type="presParOf" srcId="{DB0342AB-BAA2-482F-B4DA-D991182F7363}" destId="{C7170011-E312-48E7-BE8E-46ECE931CC11}" srcOrd="0" destOrd="0" presId="urn:microsoft.com/office/officeart/2008/layout/PictureStrips"/>
    <dgm:cxn modelId="{49DBD655-7D86-4604-842F-45F37477DEFC}" type="presParOf" srcId="{DB0342AB-BAA2-482F-B4DA-D991182F7363}" destId="{B6462406-D237-4509-95B8-AFE92273D28A}" srcOrd="1" destOrd="0" presId="urn:microsoft.com/office/officeart/2008/layout/PictureStrips"/>
    <dgm:cxn modelId="{860A6BFF-ED54-4F73-8D99-2307FEB3496D}" type="presParOf" srcId="{39CE7BE9-6551-45C9-AB7B-2FA3BE1B3F9B}" destId="{2FF2343C-E8A1-4543-A4CD-31C1DD7454C8}" srcOrd="1" destOrd="0" presId="urn:microsoft.com/office/officeart/2008/layout/PictureStrips"/>
    <dgm:cxn modelId="{547CA908-BFA8-4E5B-97EB-152622EF4CA5}" type="presParOf" srcId="{39CE7BE9-6551-45C9-AB7B-2FA3BE1B3F9B}" destId="{5F6B8B93-FE31-4A97-A8D3-B80268EB34D7}" srcOrd="2" destOrd="0" presId="urn:microsoft.com/office/officeart/2008/layout/PictureStrips"/>
    <dgm:cxn modelId="{5CE2D405-4515-4884-9230-F86615E8288D}" type="presParOf" srcId="{5F6B8B93-FE31-4A97-A8D3-B80268EB34D7}" destId="{FF54BAB0-12A0-455B-A1C0-37DCF4B54FB6}" srcOrd="0" destOrd="0" presId="urn:microsoft.com/office/officeart/2008/layout/PictureStrips"/>
    <dgm:cxn modelId="{0BC3C1D0-A52D-4970-9155-F6490DAF220B}" type="presParOf" srcId="{5F6B8B93-FE31-4A97-A8D3-B80268EB34D7}" destId="{45F54067-06AC-4E6E-8928-709D3E4D2BC6}" srcOrd="1" destOrd="0" presId="urn:microsoft.com/office/officeart/2008/layout/PictureStrips"/>
    <dgm:cxn modelId="{09655CD7-8C9A-4D6A-BA1E-D5947656BBA5}" type="presParOf" srcId="{39CE7BE9-6551-45C9-AB7B-2FA3BE1B3F9B}" destId="{1943C2FD-CC51-4F98-9518-134DDD1C2617}" srcOrd="3" destOrd="0" presId="urn:microsoft.com/office/officeart/2008/layout/PictureStrips"/>
    <dgm:cxn modelId="{3972C6D5-73EB-4436-B301-A604F7DC6EE0}" type="presParOf" srcId="{39CE7BE9-6551-45C9-AB7B-2FA3BE1B3F9B}" destId="{8C045061-760C-4F59-821F-75F2ABFD1969}" srcOrd="4" destOrd="0" presId="urn:microsoft.com/office/officeart/2008/layout/PictureStrips"/>
    <dgm:cxn modelId="{0A90FDE7-380E-4669-87E8-0F99CA337F13}" type="presParOf" srcId="{8C045061-760C-4F59-821F-75F2ABFD1969}" destId="{96BDF554-50EC-4FB1-84E1-6342FDFF7B9B}" srcOrd="0" destOrd="0" presId="urn:microsoft.com/office/officeart/2008/layout/PictureStrips"/>
    <dgm:cxn modelId="{210E2CE0-7663-4A9B-9723-110D03B2DF3E}" type="presParOf" srcId="{8C045061-760C-4F59-821F-75F2ABFD1969}" destId="{62CB415B-6EAD-464B-A3E7-2B606DB153D9}" srcOrd="1" destOrd="0" presId="urn:microsoft.com/office/officeart/2008/layout/PictureStrips"/>
    <dgm:cxn modelId="{74466964-4E66-47C9-9EFE-1EEAE01B13C0}" type="presParOf" srcId="{39CE7BE9-6551-45C9-AB7B-2FA3BE1B3F9B}" destId="{DF16CA81-44F8-42AD-B936-8E7CEEC9195B}" srcOrd="5" destOrd="0" presId="urn:microsoft.com/office/officeart/2008/layout/PictureStrips"/>
    <dgm:cxn modelId="{FB177199-0340-46B3-A626-52218E7F556C}" type="presParOf" srcId="{39CE7BE9-6551-45C9-AB7B-2FA3BE1B3F9B}" destId="{8A627BCA-628E-4F3B-BA2C-E92038BD4019}" srcOrd="6" destOrd="0" presId="urn:microsoft.com/office/officeart/2008/layout/PictureStrips"/>
    <dgm:cxn modelId="{6C29C965-C698-4966-8348-8535337B14A3}" type="presParOf" srcId="{8A627BCA-628E-4F3B-BA2C-E92038BD4019}" destId="{C7E93060-142E-403E-9881-484CF41B9E7C}" srcOrd="0" destOrd="0" presId="urn:microsoft.com/office/officeart/2008/layout/PictureStrips"/>
    <dgm:cxn modelId="{2D02EEE9-946E-4630-A0A6-80F7752E9BEF}" type="presParOf" srcId="{8A627BCA-628E-4F3B-BA2C-E92038BD4019}" destId="{39BBABB1-34C9-432E-B329-397D368C0AF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4565EE-9064-4972-B495-5B899A0AD0C2}"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54FF3E5D-61A2-4D94-93F5-BA51C8DA6D42}">
      <dgm:prSet phldrT="[Text]" custT="1"/>
      <dgm:spPr/>
      <dgm:t>
        <a:bodyPr/>
        <a:lstStyle/>
        <a:p>
          <a:r>
            <a:rPr lang="en-US" sz="3200" dirty="0">
              <a:latin typeface="Times New Roman" panose="02020603050405020304" pitchFamily="18" charset="0"/>
              <a:cs typeface="Times New Roman" panose="02020603050405020304" pitchFamily="18" charset="0"/>
            </a:rPr>
            <a:t>A willingness to sacrifice</a:t>
          </a:r>
        </a:p>
      </dgm:t>
    </dgm:pt>
    <dgm:pt modelId="{E894E3EB-B899-44DB-8ECE-914700E18835}" type="parTrans" cxnId="{89F8498B-0B59-4AB4-9F2C-1E51CCDF35E6}">
      <dgm:prSet/>
      <dgm:spPr/>
      <dgm:t>
        <a:bodyPr/>
        <a:lstStyle/>
        <a:p>
          <a:endParaRPr lang="en-US"/>
        </a:p>
      </dgm:t>
    </dgm:pt>
    <dgm:pt modelId="{AF05DD14-1DBD-4EE7-BD01-54E68719FB75}" type="sibTrans" cxnId="{89F8498B-0B59-4AB4-9F2C-1E51CCDF35E6}">
      <dgm:prSet/>
      <dgm:spPr/>
      <dgm:t>
        <a:bodyPr/>
        <a:lstStyle/>
        <a:p>
          <a:endParaRPr lang="en-US"/>
        </a:p>
      </dgm:t>
    </dgm:pt>
    <dgm:pt modelId="{6B4C589E-481B-4177-9689-BFE518D7B7E4}">
      <dgm:prSet custT="1"/>
      <dgm:spPr/>
      <dgm:t>
        <a:bodyPr/>
        <a:lstStyle/>
        <a:p>
          <a:r>
            <a:rPr lang="en-US" sz="3200" dirty="0">
              <a:latin typeface="Times New Roman" panose="02020603050405020304" pitchFamily="18" charset="0"/>
              <a:cs typeface="Times New Roman" panose="02020603050405020304" pitchFamily="18" charset="0"/>
            </a:rPr>
            <a:t>A loyal defense</a:t>
          </a:r>
        </a:p>
      </dgm:t>
    </dgm:pt>
    <dgm:pt modelId="{A6482DEB-732C-4765-A61E-A5F3BA53D1E9}" type="parTrans" cxnId="{AEAE98A1-A983-45C1-9A51-114142DC35E0}">
      <dgm:prSet/>
      <dgm:spPr/>
      <dgm:t>
        <a:bodyPr/>
        <a:lstStyle/>
        <a:p>
          <a:endParaRPr lang="en-US"/>
        </a:p>
      </dgm:t>
    </dgm:pt>
    <dgm:pt modelId="{E483C914-534E-4160-9CCF-00F18EE5D6B1}" type="sibTrans" cxnId="{AEAE98A1-A983-45C1-9A51-114142DC35E0}">
      <dgm:prSet/>
      <dgm:spPr/>
      <dgm:t>
        <a:bodyPr/>
        <a:lstStyle/>
        <a:p>
          <a:endParaRPr lang="en-US"/>
        </a:p>
      </dgm:t>
    </dgm:pt>
    <dgm:pt modelId="{C84D1438-5608-4483-9523-5F0D673375F7}">
      <dgm:prSet custT="1"/>
      <dgm:spPr/>
      <dgm:t>
        <a:bodyPr/>
        <a:lstStyle/>
        <a:p>
          <a:r>
            <a:rPr lang="en-US" sz="3200" dirty="0">
              <a:latin typeface="Times New Roman" panose="02020603050405020304" pitchFamily="18" charset="0"/>
              <a:cs typeface="Times New Roman" panose="02020603050405020304" pitchFamily="18" charset="0"/>
            </a:rPr>
            <a:t>An accepting heart</a:t>
          </a:r>
        </a:p>
      </dgm:t>
    </dgm:pt>
    <dgm:pt modelId="{EE3B266A-CCB5-4E4E-BC58-864B6DD522FB}" type="parTrans" cxnId="{09D40EE6-3D51-4059-8D68-80F2C5E67D67}">
      <dgm:prSet/>
      <dgm:spPr/>
      <dgm:t>
        <a:bodyPr/>
        <a:lstStyle/>
        <a:p>
          <a:endParaRPr lang="en-US"/>
        </a:p>
      </dgm:t>
    </dgm:pt>
    <dgm:pt modelId="{5D914C6D-3497-4847-8DA8-893715D22F39}" type="sibTrans" cxnId="{09D40EE6-3D51-4059-8D68-80F2C5E67D67}">
      <dgm:prSet/>
      <dgm:spPr/>
      <dgm:t>
        <a:bodyPr/>
        <a:lstStyle/>
        <a:p>
          <a:endParaRPr lang="en-US"/>
        </a:p>
      </dgm:t>
    </dgm:pt>
    <dgm:pt modelId="{AAA91208-0EBB-4D5B-A63F-30653CB41DDD}">
      <dgm:prSet custT="1"/>
      <dgm:spPr/>
      <dgm:t>
        <a:bodyPr/>
        <a:lstStyle/>
        <a:p>
          <a:r>
            <a:rPr lang="en-US" sz="3200" dirty="0">
              <a:latin typeface="Times New Roman" panose="02020603050405020304" pitchFamily="18" charset="0"/>
              <a:cs typeface="Times New Roman" panose="02020603050405020304" pitchFamily="18" charset="0"/>
            </a:rPr>
            <a:t>A consistent encouragement</a:t>
          </a:r>
        </a:p>
      </dgm:t>
    </dgm:pt>
    <dgm:pt modelId="{7D473B0A-D04B-451C-9848-493DB64BA209}" type="parTrans" cxnId="{E86A6CF6-CC56-45FA-AA7D-F78CEF1B70E7}">
      <dgm:prSet/>
      <dgm:spPr/>
      <dgm:t>
        <a:bodyPr/>
        <a:lstStyle/>
        <a:p>
          <a:endParaRPr lang="en-US"/>
        </a:p>
      </dgm:t>
    </dgm:pt>
    <dgm:pt modelId="{6B42F79E-C3D9-476D-8034-BB5FD188583A}" type="sibTrans" cxnId="{E86A6CF6-CC56-45FA-AA7D-F78CEF1B70E7}">
      <dgm:prSet/>
      <dgm:spPr/>
      <dgm:t>
        <a:bodyPr/>
        <a:lstStyle/>
        <a:p>
          <a:endParaRPr lang="en-US"/>
        </a:p>
      </dgm:t>
    </dgm:pt>
    <dgm:pt modelId="{39CE7BE9-6551-45C9-AB7B-2FA3BE1B3F9B}" type="pres">
      <dgm:prSet presAssocID="{174565EE-9064-4972-B495-5B899A0AD0C2}" presName="Name0" presStyleCnt="0">
        <dgm:presLayoutVars>
          <dgm:dir/>
          <dgm:resizeHandles val="exact"/>
        </dgm:presLayoutVars>
      </dgm:prSet>
      <dgm:spPr/>
    </dgm:pt>
    <dgm:pt modelId="{DB0342AB-BAA2-482F-B4DA-D991182F7363}" type="pres">
      <dgm:prSet presAssocID="{54FF3E5D-61A2-4D94-93F5-BA51C8DA6D42}" presName="composite" presStyleCnt="0"/>
      <dgm:spPr/>
    </dgm:pt>
    <dgm:pt modelId="{C7170011-E312-48E7-BE8E-46ECE931CC11}" type="pres">
      <dgm:prSet presAssocID="{54FF3E5D-61A2-4D94-93F5-BA51C8DA6D42}" presName="rect1" presStyleLbl="trAlignAcc1" presStyleIdx="0" presStyleCnt="4">
        <dgm:presLayoutVars>
          <dgm:bulletEnabled val="1"/>
        </dgm:presLayoutVars>
      </dgm:prSet>
      <dgm:spPr/>
    </dgm:pt>
    <dgm:pt modelId="{B6462406-D237-4509-95B8-AFE92273D28A}" type="pres">
      <dgm:prSet presAssocID="{54FF3E5D-61A2-4D94-93F5-BA51C8DA6D42}" presName="rect2" presStyleLbl="fgImgPlace1" presStyleIdx="0" presStyleCnt="4"/>
      <dgm:spPr>
        <a:blipFill rotWithShape="1">
          <a:blip xmlns:r="http://schemas.openxmlformats.org/officeDocument/2006/relationships" r:embed="rId1"/>
          <a:stretch>
            <a:fillRect/>
          </a:stretch>
        </a:blipFill>
        <a:ln>
          <a:solidFill>
            <a:srgbClr val="663300"/>
          </a:solidFill>
        </a:ln>
      </dgm:spPr>
    </dgm:pt>
    <dgm:pt modelId="{2FF2343C-E8A1-4543-A4CD-31C1DD7454C8}" type="pres">
      <dgm:prSet presAssocID="{AF05DD14-1DBD-4EE7-BD01-54E68719FB75}" presName="sibTrans" presStyleCnt="0"/>
      <dgm:spPr/>
    </dgm:pt>
    <dgm:pt modelId="{5F6B8B93-FE31-4A97-A8D3-B80268EB34D7}" type="pres">
      <dgm:prSet presAssocID="{6B4C589E-481B-4177-9689-BFE518D7B7E4}" presName="composite" presStyleCnt="0"/>
      <dgm:spPr/>
    </dgm:pt>
    <dgm:pt modelId="{FF54BAB0-12A0-455B-A1C0-37DCF4B54FB6}" type="pres">
      <dgm:prSet presAssocID="{6B4C589E-481B-4177-9689-BFE518D7B7E4}" presName="rect1" presStyleLbl="trAlignAcc1" presStyleIdx="1" presStyleCnt="4">
        <dgm:presLayoutVars>
          <dgm:bulletEnabled val="1"/>
        </dgm:presLayoutVars>
      </dgm:prSet>
      <dgm:spPr/>
    </dgm:pt>
    <dgm:pt modelId="{45F54067-06AC-4E6E-8928-709D3E4D2BC6}" type="pres">
      <dgm:prSet presAssocID="{6B4C589E-481B-4177-9689-BFE518D7B7E4}" presName="rect2" presStyleLbl="fgImgPlace1" presStyleIdx="1" presStyleCnt="4"/>
      <dgm:spPr>
        <a:blipFill rotWithShape="1">
          <a:blip xmlns:r="http://schemas.openxmlformats.org/officeDocument/2006/relationships" r:embed="rId2">
            <a:duotone>
              <a:schemeClr val="accent2">
                <a:shade val="45000"/>
                <a:satMod val="135000"/>
              </a:schemeClr>
              <a:prstClr val="white"/>
            </a:duotone>
          </a:blip>
          <a:stretch>
            <a:fillRect/>
          </a:stretch>
        </a:blipFill>
      </dgm:spPr>
    </dgm:pt>
    <dgm:pt modelId="{1943C2FD-CC51-4F98-9518-134DDD1C2617}" type="pres">
      <dgm:prSet presAssocID="{E483C914-534E-4160-9CCF-00F18EE5D6B1}" presName="sibTrans" presStyleCnt="0"/>
      <dgm:spPr/>
    </dgm:pt>
    <dgm:pt modelId="{8C045061-760C-4F59-821F-75F2ABFD1969}" type="pres">
      <dgm:prSet presAssocID="{C84D1438-5608-4483-9523-5F0D673375F7}" presName="composite" presStyleCnt="0"/>
      <dgm:spPr/>
    </dgm:pt>
    <dgm:pt modelId="{96BDF554-50EC-4FB1-84E1-6342FDFF7B9B}" type="pres">
      <dgm:prSet presAssocID="{C84D1438-5608-4483-9523-5F0D673375F7}" presName="rect1" presStyleLbl="trAlignAcc1" presStyleIdx="2" presStyleCnt="4">
        <dgm:presLayoutVars>
          <dgm:bulletEnabled val="1"/>
        </dgm:presLayoutVars>
      </dgm:prSet>
      <dgm:spPr/>
    </dgm:pt>
    <dgm:pt modelId="{62CB415B-6EAD-464B-A3E7-2B606DB153D9}" type="pres">
      <dgm:prSet presAssocID="{C84D1438-5608-4483-9523-5F0D673375F7}" presName="rect2" presStyleLbl="fgImgPlace1" presStyleIdx="2" presStyleCnt="4"/>
      <dgm:spPr>
        <a:blipFill rotWithShape="1">
          <a:blip xmlns:r="http://schemas.openxmlformats.org/officeDocument/2006/relationships" r:embed="rId3"/>
          <a:stretch>
            <a:fillRect/>
          </a:stretch>
        </a:blipFill>
        <a:ln>
          <a:solidFill>
            <a:srgbClr val="663300"/>
          </a:solidFill>
        </a:ln>
      </dgm:spPr>
    </dgm:pt>
    <dgm:pt modelId="{DF16CA81-44F8-42AD-B936-8E7CEEC9195B}" type="pres">
      <dgm:prSet presAssocID="{5D914C6D-3497-4847-8DA8-893715D22F39}" presName="sibTrans" presStyleCnt="0"/>
      <dgm:spPr/>
    </dgm:pt>
    <dgm:pt modelId="{8A627BCA-628E-4F3B-BA2C-E92038BD4019}" type="pres">
      <dgm:prSet presAssocID="{AAA91208-0EBB-4D5B-A63F-30653CB41DDD}" presName="composite" presStyleCnt="0"/>
      <dgm:spPr/>
    </dgm:pt>
    <dgm:pt modelId="{C7E93060-142E-403E-9881-484CF41B9E7C}" type="pres">
      <dgm:prSet presAssocID="{AAA91208-0EBB-4D5B-A63F-30653CB41DDD}" presName="rect1" presStyleLbl="trAlignAcc1" presStyleIdx="3" presStyleCnt="4">
        <dgm:presLayoutVars>
          <dgm:bulletEnabled val="1"/>
        </dgm:presLayoutVars>
      </dgm:prSet>
      <dgm:spPr/>
    </dgm:pt>
    <dgm:pt modelId="{39BBABB1-34C9-432E-B329-397D368C0AFA}" type="pres">
      <dgm:prSet presAssocID="{AAA91208-0EBB-4D5B-A63F-30653CB41DDD}" presName="rect2" presStyleLbl="fgImgPlace1" presStyleIdx="3" presStyleCnt="4"/>
      <dgm:spPr>
        <a:blipFill rotWithShape="1">
          <a:blip xmlns:r="http://schemas.openxmlformats.org/officeDocument/2006/relationships" r:embed="rId4"/>
          <a:stretch>
            <a:fillRect/>
          </a:stretch>
        </a:blipFill>
        <a:ln>
          <a:solidFill>
            <a:srgbClr val="663300"/>
          </a:solidFill>
        </a:ln>
      </dgm:spPr>
    </dgm:pt>
  </dgm:ptLst>
  <dgm:cxnLst>
    <dgm:cxn modelId="{CA2DFC60-364A-4BFF-AAF0-F1EF5DF61E43}" type="presOf" srcId="{54FF3E5D-61A2-4D94-93F5-BA51C8DA6D42}" destId="{C7170011-E312-48E7-BE8E-46ECE931CC11}" srcOrd="0" destOrd="0" presId="urn:microsoft.com/office/officeart/2008/layout/PictureStrips"/>
    <dgm:cxn modelId="{05A42C25-4ACF-4922-A49C-19CFAFEEEA36}" type="presOf" srcId="{AAA91208-0EBB-4D5B-A63F-30653CB41DDD}" destId="{C7E93060-142E-403E-9881-484CF41B9E7C}" srcOrd="0" destOrd="0" presId="urn:microsoft.com/office/officeart/2008/layout/PictureStrips"/>
    <dgm:cxn modelId="{E86A6CF6-CC56-45FA-AA7D-F78CEF1B70E7}" srcId="{174565EE-9064-4972-B495-5B899A0AD0C2}" destId="{AAA91208-0EBB-4D5B-A63F-30653CB41DDD}" srcOrd="3" destOrd="0" parTransId="{7D473B0A-D04B-451C-9848-493DB64BA209}" sibTransId="{6B42F79E-C3D9-476D-8034-BB5FD188583A}"/>
    <dgm:cxn modelId="{89F8498B-0B59-4AB4-9F2C-1E51CCDF35E6}" srcId="{174565EE-9064-4972-B495-5B899A0AD0C2}" destId="{54FF3E5D-61A2-4D94-93F5-BA51C8DA6D42}" srcOrd="0" destOrd="0" parTransId="{E894E3EB-B899-44DB-8ECE-914700E18835}" sibTransId="{AF05DD14-1DBD-4EE7-BD01-54E68719FB75}"/>
    <dgm:cxn modelId="{AEAE98A1-A983-45C1-9A51-114142DC35E0}" srcId="{174565EE-9064-4972-B495-5B899A0AD0C2}" destId="{6B4C589E-481B-4177-9689-BFE518D7B7E4}" srcOrd="1" destOrd="0" parTransId="{A6482DEB-732C-4765-A61E-A5F3BA53D1E9}" sibTransId="{E483C914-534E-4160-9CCF-00F18EE5D6B1}"/>
    <dgm:cxn modelId="{09D40EE6-3D51-4059-8D68-80F2C5E67D67}" srcId="{174565EE-9064-4972-B495-5B899A0AD0C2}" destId="{C84D1438-5608-4483-9523-5F0D673375F7}" srcOrd="2" destOrd="0" parTransId="{EE3B266A-CCB5-4E4E-BC58-864B6DD522FB}" sibTransId="{5D914C6D-3497-4847-8DA8-893715D22F39}"/>
    <dgm:cxn modelId="{5EC5E2EB-E646-481B-AE95-ADE57873A243}" type="presOf" srcId="{174565EE-9064-4972-B495-5B899A0AD0C2}" destId="{39CE7BE9-6551-45C9-AB7B-2FA3BE1B3F9B}" srcOrd="0" destOrd="0" presId="urn:microsoft.com/office/officeart/2008/layout/PictureStrips"/>
    <dgm:cxn modelId="{C768FC7D-4B90-4FEC-A0A1-FF674071E06A}" type="presOf" srcId="{C84D1438-5608-4483-9523-5F0D673375F7}" destId="{96BDF554-50EC-4FB1-84E1-6342FDFF7B9B}" srcOrd="0" destOrd="0" presId="urn:microsoft.com/office/officeart/2008/layout/PictureStrips"/>
    <dgm:cxn modelId="{72DE0D00-CD94-4E6E-A8FE-5A1A163B86AB}" type="presOf" srcId="{6B4C589E-481B-4177-9689-BFE518D7B7E4}" destId="{FF54BAB0-12A0-455B-A1C0-37DCF4B54FB6}" srcOrd="0" destOrd="0" presId="urn:microsoft.com/office/officeart/2008/layout/PictureStrips"/>
    <dgm:cxn modelId="{B3EBCD0B-227F-43B3-8282-B866392430D5}" type="presParOf" srcId="{39CE7BE9-6551-45C9-AB7B-2FA3BE1B3F9B}" destId="{DB0342AB-BAA2-482F-B4DA-D991182F7363}" srcOrd="0" destOrd="0" presId="urn:microsoft.com/office/officeart/2008/layout/PictureStrips"/>
    <dgm:cxn modelId="{8677261C-09FC-429D-A4E0-233B95ADEAE7}" type="presParOf" srcId="{DB0342AB-BAA2-482F-B4DA-D991182F7363}" destId="{C7170011-E312-48E7-BE8E-46ECE931CC11}" srcOrd="0" destOrd="0" presId="urn:microsoft.com/office/officeart/2008/layout/PictureStrips"/>
    <dgm:cxn modelId="{6B0E0B68-6279-428C-9129-030D265DFD94}" type="presParOf" srcId="{DB0342AB-BAA2-482F-B4DA-D991182F7363}" destId="{B6462406-D237-4509-95B8-AFE92273D28A}" srcOrd="1" destOrd="0" presId="urn:microsoft.com/office/officeart/2008/layout/PictureStrips"/>
    <dgm:cxn modelId="{F24CFA94-C84E-4FE6-AAC1-7AF5400B7E0D}" type="presParOf" srcId="{39CE7BE9-6551-45C9-AB7B-2FA3BE1B3F9B}" destId="{2FF2343C-E8A1-4543-A4CD-31C1DD7454C8}" srcOrd="1" destOrd="0" presId="urn:microsoft.com/office/officeart/2008/layout/PictureStrips"/>
    <dgm:cxn modelId="{BE43EF63-7A7E-4B50-B0AF-ECFD101C28FB}" type="presParOf" srcId="{39CE7BE9-6551-45C9-AB7B-2FA3BE1B3F9B}" destId="{5F6B8B93-FE31-4A97-A8D3-B80268EB34D7}" srcOrd="2" destOrd="0" presId="urn:microsoft.com/office/officeart/2008/layout/PictureStrips"/>
    <dgm:cxn modelId="{0D340B6F-A240-45E1-9881-D8C2CA93CAC0}" type="presParOf" srcId="{5F6B8B93-FE31-4A97-A8D3-B80268EB34D7}" destId="{FF54BAB0-12A0-455B-A1C0-37DCF4B54FB6}" srcOrd="0" destOrd="0" presId="urn:microsoft.com/office/officeart/2008/layout/PictureStrips"/>
    <dgm:cxn modelId="{FF32CD0F-52B4-40E8-AB31-4AA802A0C8A2}" type="presParOf" srcId="{5F6B8B93-FE31-4A97-A8D3-B80268EB34D7}" destId="{45F54067-06AC-4E6E-8928-709D3E4D2BC6}" srcOrd="1" destOrd="0" presId="urn:microsoft.com/office/officeart/2008/layout/PictureStrips"/>
    <dgm:cxn modelId="{D7D0384B-9769-469C-A524-C73A02ADF10B}" type="presParOf" srcId="{39CE7BE9-6551-45C9-AB7B-2FA3BE1B3F9B}" destId="{1943C2FD-CC51-4F98-9518-134DDD1C2617}" srcOrd="3" destOrd="0" presId="urn:microsoft.com/office/officeart/2008/layout/PictureStrips"/>
    <dgm:cxn modelId="{CCDD9058-FF7D-4A22-B1F6-F8DBA4B10CC9}" type="presParOf" srcId="{39CE7BE9-6551-45C9-AB7B-2FA3BE1B3F9B}" destId="{8C045061-760C-4F59-821F-75F2ABFD1969}" srcOrd="4" destOrd="0" presId="urn:microsoft.com/office/officeart/2008/layout/PictureStrips"/>
    <dgm:cxn modelId="{08D6CEE1-C530-46D0-8743-D2CDB255F00A}" type="presParOf" srcId="{8C045061-760C-4F59-821F-75F2ABFD1969}" destId="{96BDF554-50EC-4FB1-84E1-6342FDFF7B9B}" srcOrd="0" destOrd="0" presId="urn:microsoft.com/office/officeart/2008/layout/PictureStrips"/>
    <dgm:cxn modelId="{BFA08E25-3E61-4726-BD32-6E86A896EB5F}" type="presParOf" srcId="{8C045061-760C-4F59-821F-75F2ABFD1969}" destId="{62CB415B-6EAD-464B-A3E7-2B606DB153D9}" srcOrd="1" destOrd="0" presId="urn:microsoft.com/office/officeart/2008/layout/PictureStrips"/>
    <dgm:cxn modelId="{D11B760A-748B-4727-96B6-E19FCD9E1155}" type="presParOf" srcId="{39CE7BE9-6551-45C9-AB7B-2FA3BE1B3F9B}" destId="{DF16CA81-44F8-42AD-B936-8E7CEEC9195B}" srcOrd="5" destOrd="0" presId="urn:microsoft.com/office/officeart/2008/layout/PictureStrips"/>
    <dgm:cxn modelId="{F46DEB4C-C57B-462C-9416-F33BD9D6CD34}" type="presParOf" srcId="{39CE7BE9-6551-45C9-AB7B-2FA3BE1B3F9B}" destId="{8A627BCA-628E-4F3B-BA2C-E92038BD4019}" srcOrd="6" destOrd="0" presId="urn:microsoft.com/office/officeart/2008/layout/PictureStrips"/>
    <dgm:cxn modelId="{25A270BD-862A-43DA-B7F3-5B0C05E83FF1}" type="presParOf" srcId="{8A627BCA-628E-4F3B-BA2C-E92038BD4019}" destId="{C7E93060-142E-403E-9881-484CF41B9E7C}" srcOrd="0" destOrd="0" presId="urn:microsoft.com/office/officeart/2008/layout/PictureStrips"/>
    <dgm:cxn modelId="{533D6A7E-F0E4-4378-B8E0-CD0BD4B0920C}" type="presParOf" srcId="{8A627BCA-628E-4F3B-BA2C-E92038BD4019}" destId="{39BBABB1-34C9-432E-B329-397D368C0AF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73556-8C44-4E96-9086-C56736076D56}">
      <dsp:nvSpPr>
        <dsp:cNvPr id="0" name=""/>
        <dsp:cNvSpPr/>
      </dsp:nvSpPr>
      <dsp:spPr>
        <a:xfrm>
          <a:off x="1600916" y="0"/>
          <a:ext cx="4064000" cy="4064000"/>
        </a:xfrm>
        <a:prstGeom prst="triangle">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79400E2-CBDE-410D-A4B3-0730885BD931}">
      <dsp:nvSpPr>
        <dsp:cNvPr id="0" name=""/>
        <dsp:cNvSpPr/>
      </dsp:nvSpPr>
      <dsp:spPr>
        <a:xfrm>
          <a:off x="3686236" y="485856"/>
          <a:ext cx="4819519" cy="962025"/>
        </a:xfrm>
        <a:prstGeom prst="roundRect">
          <a:avLst/>
        </a:prstGeom>
        <a:solidFill>
          <a:schemeClr val="lt1">
            <a:alpha val="90000"/>
            <a:hueOff val="0"/>
            <a:satOff val="0"/>
            <a:lumOff val="0"/>
            <a:alphaOff val="0"/>
          </a:schemeClr>
        </a:solidFill>
        <a:ln w="6350" cap="flat" cmpd="sng" algn="ctr">
          <a:solidFill>
            <a:srgbClr val="6633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1.                    </a:t>
          </a:r>
        </a:p>
      </dsp:txBody>
      <dsp:txXfrm>
        <a:off x="3733198" y="532818"/>
        <a:ext cx="4725595" cy="868101"/>
      </dsp:txXfrm>
    </dsp:sp>
    <dsp:sp modelId="{14CB44A3-3833-44DA-96F8-FFB55B0ADEDC}">
      <dsp:nvSpPr>
        <dsp:cNvPr id="0" name=""/>
        <dsp:cNvSpPr/>
      </dsp:nvSpPr>
      <dsp:spPr>
        <a:xfrm>
          <a:off x="3686236" y="1568134"/>
          <a:ext cx="4819519" cy="962025"/>
        </a:xfrm>
        <a:prstGeom prst="roundRect">
          <a:avLst/>
        </a:prstGeom>
        <a:solidFill>
          <a:schemeClr val="lt1">
            <a:alpha val="90000"/>
            <a:hueOff val="0"/>
            <a:satOff val="0"/>
            <a:lumOff val="0"/>
            <a:alphaOff val="0"/>
          </a:schemeClr>
        </a:solidFill>
        <a:ln w="6350" cap="flat" cmpd="sng" algn="ctr">
          <a:solidFill>
            <a:srgbClr val="6633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2.</a:t>
          </a:r>
        </a:p>
      </dsp:txBody>
      <dsp:txXfrm>
        <a:off x="3733198" y="1615096"/>
        <a:ext cx="4725595" cy="868101"/>
      </dsp:txXfrm>
    </dsp:sp>
    <dsp:sp modelId="{98808B74-EF44-44EF-9591-046217657790}">
      <dsp:nvSpPr>
        <dsp:cNvPr id="0" name=""/>
        <dsp:cNvSpPr/>
      </dsp:nvSpPr>
      <dsp:spPr>
        <a:xfrm>
          <a:off x="3686236" y="2650412"/>
          <a:ext cx="4819519" cy="962025"/>
        </a:xfrm>
        <a:prstGeom prst="roundRect">
          <a:avLst/>
        </a:prstGeom>
        <a:solidFill>
          <a:schemeClr val="lt1">
            <a:alpha val="90000"/>
            <a:hueOff val="0"/>
            <a:satOff val="0"/>
            <a:lumOff val="0"/>
            <a:alphaOff val="0"/>
          </a:schemeClr>
        </a:solidFill>
        <a:ln w="6350" cap="flat" cmpd="sng" algn="ctr">
          <a:solidFill>
            <a:srgbClr val="6633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3.</a:t>
          </a:r>
        </a:p>
      </dsp:txBody>
      <dsp:txXfrm>
        <a:off x="3733198" y="2697374"/>
        <a:ext cx="4725595" cy="868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2D2EB-80B8-492F-AA3D-D6CCAFEC4F73}">
      <dsp:nvSpPr>
        <dsp:cNvPr id="0" name=""/>
        <dsp:cNvSpPr/>
      </dsp:nvSpPr>
      <dsp:spPr>
        <a:xfrm>
          <a:off x="1440559" y="2139"/>
          <a:ext cx="1199884" cy="1199884"/>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1F21316E-725F-4A38-AAF2-0D6706D43F2D}">
      <dsp:nvSpPr>
        <dsp:cNvPr id="0" name=""/>
        <dsp:cNvSpPr/>
      </dsp:nvSpPr>
      <dsp:spPr>
        <a:xfrm>
          <a:off x="2040501" y="2139"/>
          <a:ext cx="6401825" cy="11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Defeating your giants doesn’t necessarily bring respite</a:t>
          </a:r>
        </a:p>
      </dsp:txBody>
      <dsp:txXfrm>
        <a:off x="2040501" y="2139"/>
        <a:ext cx="6401825" cy="1199884"/>
      </dsp:txXfrm>
    </dsp:sp>
    <dsp:sp modelId="{C03CF4AB-499A-4FCE-BA14-5F42FFC57C50}">
      <dsp:nvSpPr>
        <dsp:cNvPr id="0" name=""/>
        <dsp:cNvSpPr/>
      </dsp:nvSpPr>
      <dsp:spPr>
        <a:xfrm>
          <a:off x="1440559" y="1202024"/>
          <a:ext cx="1199884" cy="1199884"/>
        </a:xfrm>
        <a:prstGeom prst="ellipse">
          <a:avLst/>
        </a:prstGeom>
        <a:gradFill rotWithShape="0">
          <a:gsLst>
            <a:gs pos="0">
              <a:schemeClr val="accent5">
                <a:alpha val="50000"/>
                <a:hueOff val="-2451115"/>
                <a:satOff val="-3409"/>
                <a:lumOff val="-1307"/>
                <a:alphaOff val="0"/>
                <a:satMod val="103000"/>
                <a:lumMod val="102000"/>
                <a:tint val="94000"/>
              </a:schemeClr>
            </a:gs>
            <a:gs pos="50000">
              <a:schemeClr val="accent5">
                <a:alpha val="50000"/>
                <a:hueOff val="-2451115"/>
                <a:satOff val="-3409"/>
                <a:lumOff val="-1307"/>
                <a:alphaOff val="0"/>
                <a:satMod val="110000"/>
                <a:lumMod val="100000"/>
                <a:shade val="100000"/>
              </a:schemeClr>
            </a:gs>
            <a:gs pos="100000">
              <a:schemeClr val="accent5">
                <a:alpha val="50000"/>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19AEA1DC-EDF5-427C-AF15-0D96BBE22FED}">
      <dsp:nvSpPr>
        <dsp:cNvPr id="0" name=""/>
        <dsp:cNvSpPr/>
      </dsp:nvSpPr>
      <dsp:spPr>
        <a:xfrm>
          <a:off x="2040501" y="1202024"/>
          <a:ext cx="6401825" cy="11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 </a:t>
          </a:r>
        </a:p>
      </dsp:txBody>
      <dsp:txXfrm>
        <a:off x="2040501" y="1202024"/>
        <a:ext cx="6401825" cy="1199884"/>
      </dsp:txXfrm>
    </dsp:sp>
    <dsp:sp modelId="{501F8407-DB79-4CDB-BEA3-E64BA505C723}">
      <dsp:nvSpPr>
        <dsp:cNvPr id="0" name=""/>
        <dsp:cNvSpPr/>
      </dsp:nvSpPr>
      <dsp:spPr>
        <a:xfrm>
          <a:off x="1440559" y="2401909"/>
          <a:ext cx="1199884" cy="1199884"/>
        </a:xfrm>
        <a:prstGeom prst="ellipse">
          <a:avLst/>
        </a:prstGeom>
        <a:gradFill rotWithShape="0">
          <a:gsLst>
            <a:gs pos="0">
              <a:schemeClr val="accent5">
                <a:alpha val="50000"/>
                <a:hueOff val="-4902230"/>
                <a:satOff val="-6819"/>
                <a:lumOff val="-2615"/>
                <a:alphaOff val="0"/>
                <a:satMod val="103000"/>
                <a:lumMod val="102000"/>
                <a:tint val="94000"/>
              </a:schemeClr>
            </a:gs>
            <a:gs pos="50000">
              <a:schemeClr val="accent5">
                <a:alpha val="50000"/>
                <a:hueOff val="-4902230"/>
                <a:satOff val="-6819"/>
                <a:lumOff val="-2615"/>
                <a:alphaOff val="0"/>
                <a:satMod val="110000"/>
                <a:lumMod val="100000"/>
                <a:shade val="100000"/>
              </a:schemeClr>
            </a:gs>
            <a:gs pos="100000">
              <a:schemeClr val="accent5">
                <a:alpha val="50000"/>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66E47AFB-B6C4-43CB-AEAC-AC3A227E7B21}">
      <dsp:nvSpPr>
        <dsp:cNvPr id="0" name=""/>
        <dsp:cNvSpPr/>
      </dsp:nvSpPr>
      <dsp:spPr>
        <a:xfrm>
          <a:off x="2040501" y="2401909"/>
          <a:ext cx="6401825" cy="11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 </a:t>
          </a:r>
        </a:p>
      </dsp:txBody>
      <dsp:txXfrm>
        <a:off x="2040501" y="2401909"/>
        <a:ext cx="6401825" cy="1199884"/>
      </dsp:txXfrm>
    </dsp:sp>
    <dsp:sp modelId="{66021997-5EE7-4282-A95E-689B651B81D1}">
      <dsp:nvSpPr>
        <dsp:cNvPr id="0" name=""/>
        <dsp:cNvSpPr/>
      </dsp:nvSpPr>
      <dsp:spPr>
        <a:xfrm>
          <a:off x="1440559" y="3601794"/>
          <a:ext cx="1199884" cy="1199884"/>
        </a:xfrm>
        <a:prstGeom prst="ellipse">
          <a:avLst/>
        </a:prstGeom>
        <a:gradFill rotWithShape="0">
          <a:gsLst>
            <a:gs pos="0">
              <a:schemeClr val="accent5">
                <a:alpha val="50000"/>
                <a:hueOff val="-7353344"/>
                <a:satOff val="-10228"/>
                <a:lumOff val="-3922"/>
                <a:alphaOff val="0"/>
                <a:satMod val="103000"/>
                <a:lumMod val="102000"/>
                <a:tint val="94000"/>
              </a:schemeClr>
            </a:gs>
            <a:gs pos="50000">
              <a:schemeClr val="accent5">
                <a:alpha val="50000"/>
                <a:hueOff val="-7353344"/>
                <a:satOff val="-10228"/>
                <a:lumOff val="-3922"/>
                <a:alphaOff val="0"/>
                <a:satMod val="110000"/>
                <a:lumMod val="100000"/>
                <a:shade val="100000"/>
              </a:schemeClr>
            </a:gs>
            <a:gs pos="100000">
              <a:schemeClr val="accent5">
                <a:alpha val="50000"/>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68D80321-44B9-4E66-BE2D-77235DA0BA3E}">
      <dsp:nvSpPr>
        <dsp:cNvPr id="0" name=""/>
        <dsp:cNvSpPr/>
      </dsp:nvSpPr>
      <dsp:spPr>
        <a:xfrm>
          <a:off x="2040501" y="3601794"/>
          <a:ext cx="6401825" cy="11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 </a:t>
          </a:r>
        </a:p>
      </dsp:txBody>
      <dsp:txXfrm>
        <a:off x="2040501" y="3601794"/>
        <a:ext cx="6401825" cy="1199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2D2EB-80B8-492F-AA3D-D6CCAFEC4F73}">
      <dsp:nvSpPr>
        <dsp:cNvPr id="0" name=""/>
        <dsp:cNvSpPr/>
      </dsp:nvSpPr>
      <dsp:spPr>
        <a:xfrm>
          <a:off x="1440559" y="2139"/>
          <a:ext cx="1199884" cy="1199884"/>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1F21316E-725F-4A38-AAF2-0D6706D43F2D}">
      <dsp:nvSpPr>
        <dsp:cNvPr id="0" name=""/>
        <dsp:cNvSpPr/>
      </dsp:nvSpPr>
      <dsp:spPr>
        <a:xfrm>
          <a:off x="2040501" y="2139"/>
          <a:ext cx="6401825" cy="11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Defeating your giants doesn’t necessarily bring respite</a:t>
          </a:r>
        </a:p>
      </dsp:txBody>
      <dsp:txXfrm>
        <a:off x="2040501" y="2139"/>
        <a:ext cx="6401825" cy="1199884"/>
      </dsp:txXfrm>
    </dsp:sp>
    <dsp:sp modelId="{C03CF4AB-499A-4FCE-BA14-5F42FFC57C50}">
      <dsp:nvSpPr>
        <dsp:cNvPr id="0" name=""/>
        <dsp:cNvSpPr/>
      </dsp:nvSpPr>
      <dsp:spPr>
        <a:xfrm>
          <a:off x="1440559" y="1202024"/>
          <a:ext cx="1199884" cy="1199884"/>
        </a:xfrm>
        <a:prstGeom prst="ellipse">
          <a:avLst/>
        </a:prstGeom>
        <a:gradFill rotWithShape="0">
          <a:gsLst>
            <a:gs pos="0">
              <a:schemeClr val="accent5">
                <a:alpha val="50000"/>
                <a:hueOff val="-2451115"/>
                <a:satOff val="-3409"/>
                <a:lumOff val="-1307"/>
                <a:alphaOff val="0"/>
                <a:satMod val="103000"/>
                <a:lumMod val="102000"/>
                <a:tint val="94000"/>
              </a:schemeClr>
            </a:gs>
            <a:gs pos="50000">
              <a:schemeClr val="accent5">
                <a:alpha val="50000"/>
                <a:hueOff val="-2451115"/>
                <a:satOff val="-3409"/>
                <a:lumOff val="-1307"/>
                <a:alphaOff val="0"/>
                <a:satMod val="110000"/>
                <a:lumMod val="100000"/>
                <a:shade val="100000"/>
              </a:schemeClr>
            </a:gs>
            <a:gs pos="100000">
              <a:schemeClr val="accent5">
                <a:alpha val="50000"/>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19AEA1DC-EDF5-427C-AF15-0D96BBE22FED}">
      <dsp:nvSpPr>
        <dsp:cNvPr id="0" name=""/>
        <dsp:cNvSpPr/>
      </dsp:nvSpPr>
      <dsp:spPr>
        <a:xfrm>
          <a:off x="2040501" y="1202024"/>
          <a:ext cx="6401825" cy="11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Sometimes our trials are because of someone else’s mess</a:t>
          </a:r>
        </a:p>
      </dsp:txBody>
      <dsp:txXfrm>
        <a:off x="2040501" y="1202024"/>
        <a:ext cx="6401825" cy="1199884"/>
      </dsp:txXfrm>
    </dsp:sp>
    <dsp:sp modelId="{501F8407-DB79-4CDB-BEA3-E64BA505C723}">
      <dsp:nvSpPr>
        <dsp:cNvPr id="0" name=""/>
        <dsp:cNvSpPr/>
      </dsp:nvSpPr>
      <dsp:spPr>
        <a:xfrm>
          <a:off x="1440559" y="2401909"/>
          <a:ext cx="1199884" cy="1199884"/>
        </a:xfrm>
        <a:prstGeom prst="ellipse">
          <a:avLst/>
        </a:prstGeom>
        <a:gradFill rotWithShape="0">
          <a:gsLst>
            <a:gs pos="0">
              <a:schemeClr val="accent5">
                <a:alpha val="50000"/>
                <a:hueOff val="-4902230"/>
                <a:satOff val="-6819"/>
                <a:lumOff val="-2615"/>
                <a:alphaOff val="0"/>
                <a:satMod val="103000"/>
                <a:lumMod val="102000"/>
                <a:tint val="94000"/>
              </a:schemeClr>
            </a:gs>
            <a:gs pos="50000">
              <a:schemeClr val="accent5">
                <a:alpha val="50000"/>
                <a:hueOff val="-4902230"/>
                <a:satOff val="-6819"/>
                <a:lumOff val="-2615"/>
                <a:alphaOff val="0"/>
                <a:satMod val="110000"/>
                <a:lumMod val="100000"/>
                <a:shade val="100000"/>
              </a:schemeClr>
            </a:gs>
            <a:gs pos="100000">
              <a:schemeClr val="accent5">
                <a:alpha val="50000"/>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66E47AFB-B6C4-43CB-AEAC-AC3A227E7B21}">
      <dsp:nvSpPr>
        <dsp:cNvPr id="0" name=""/>
        <dsp:cNvSpPr/>
      </dsp:nvSpPr>
      <dsp:spPr>
        <a:xfrm>
          <a:off x="2040501" y="2401909"/>
          <a:ext cx="6401825" cy="11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 </a:t>
          </a:r>
        </a:p>
      </dsp:txBody>
      <dsp:txXfrm>
        <a:off x="2040501" y="2401909"/>
        <a:ext cx="6401825" cy="1199884"/>
      </dsp:txXfrm>
    </dsp:sp>
    <dsp:sp modelId="{66021997-5EE7-4282-A95E-689B651B81D1}">
      <dsp:nvSpPr>
        <dsp:cNvPr id="0" name=""/>
        <dsp:cNvSpPr/>
      </dsp:nvSpPr>
      <dsp:spPr>
        <a:xfrm>
          <a:off x="1440559" y="3601794"/>
          <a:ext cx="1199884" cy="1199884"/>
        </a:xfrm>
        <a:prstGeom prst="ellipse">
          <a:avLst/>
        </a:prstGeom>
        <a:gradFill rotWithShape="0">
          <a:gsLst>
            <a:gs pos="0">
              <a:schemeClr val="accent5">
                <a:alpha val="50000"/>
                <a:hueOff val="-7353344"/>
                <a:satOff val="-10228"/>
                <a:lumOff val="-3922"/>
                <a:alphaOff val="0"/>
                <a:satMod val="103000"/>
                <a:lumMod val="102000"/>
                <a:tint val="94000"/>
              </a:schemeClr>
            </a:gs>
            <a:gs pos="50000">
              <a:schemeClr val="accent5">
                <a:alpha val="50000"/>
                <a:hueOff val="-7353344"/>
                <a:satOff val="-10228"/>
                <a:lumOff val="-3922"/>
                <a:alphaOff val="0"/>
                <a:satMod val="110000"/>
                <a:lumMod val="100000"/>
                <a:shade val="100000"/>
              </a:schemeClr>
            </a:gs>
            <a:gs pos="100000">
              <a:schemeClr val="accent5">
                <a:alpha val="50000"/>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68D80321-44B9-4E66-BE2D-77235DA0BA3E}">
      <dsp:nvSpPr>
        <dsp:cNvPr id="0" name=""/>
        <dsp:cNvSpPr/>
      </dsp:nvSpPr>
      <dsp:spPr>
        <a:xfrm>
          <a:off x="2040501" y="3601794"/>
          <a:ext cx="6401825" cy="11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 </a:t>
          </a:r>
        </a:p>
      </dsp:txBody>
      <dsp:txXfrm>
        <a:off x="2040501" y="3601794"/>
        <a:ext cx="6401825" cy="11998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2D2EB-80B8-492F-AA3D-D6CCAFEC4F73}">
      <dsp:nvSpPr>
        <dsp:cNvPr id="0" name=""/>
        <dsp:cNvSpPr/>
      </dsp:nvSpPr>
      <dsp:spPr>
        <a:xfrm>
          <a:off x="1440559" y="2139"/>
          <a:ext cx="1199884" cy="1199884"/>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1F21316E-725F-4A38-AAF2-0D6706D43F2D}">
      <dsp:nvSpPr>
        <dsp:cNvPr id="0" name=""/>
        <dsp:cNvSpPr/>
      </dsp:nvSpPr>
      <dsp:spPr>
        <a:xfrm>
          <a:off x="2040501" y="2139"/>
          <a:ext cx="6401825" cy="11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Defeating your giants doesn’t necessarily bring respite</a:t>
          </a:r>
        </a:p>
      </dsp:txBody>
      <dsp:txXfrm>
        <a:off x="2040501" y="2139"/>
        <a:ext cx="6401825" cy="1199884"/>
      </dsp:txXfrm>
    </dsp:sp>
    <dsp:sp modelId="{C03CF4AB-499A-4FCE-BA14-5F42FFC57C50}">
      <dsp:nvSpPr>
        <dsp:cNvPr id="0" name=""/>
        <dsp:cNvSpPr/>
      </dsp:nvSpPr>
      <dsp:spPr>
        <a:xfrm>
          <a:off x="1440559" y="1202024"/>
          <a:ext cx="1199884" cy="1199884"/>
        </a:xfrm>
        <a:prstGeom prst="ellipse">
          <a:avLst/>
        </a:prstGeom>
        <a:gradFill rotWithShape="0">
          <a:gsLst>
            <a:gs pos="0">
              <a:schemeClr val="accent5">
                <a:alpha val="50000"/>
                <a:hueOff val="-2451115"/>
                <a:satOff val="-3409"/>
                <a:lumOff val="-1307"/>
                <a:alphaOff val="0"/>
                <a:satMod val="103000"/>
                <a:lumMod val="102000"/>
                <a:tint val="94000"/>
              </a:schemeClr>
            </a:gs>
            <a:gs pos="50000">
              <a:schemeClr val="accent5">
                <a:alpha val="50000"/>
                <a:hueOff val="-2451115"/>
                <a:satOff val="-3409"/>
                <a:lumOff val="-1307"/>
                <a:alphaOff val="0"/>
                <a:satMod val="110000"/>
                <a:lumMod val="100000"/>
                <a:shade val="100000"/>
              </a:schemeClr>
            </a:gs>
            <a:gs pos="100000">
              <a:schemeClr val="accent5">
                <a:alpha val="50000"/>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19AEA1DC-EDF5-427C-AF15-0D96BBE22FED}">
      <dsp:nvSpPr>
        <dsp:cNvPr id="0" name=""/>
        <dsp:cNvSpPr/>
      </dsp:nvSpPr>
      <dsp:spPr>
        <a:xfrm>
          <a:off x="2040501" y="1202024"/>
          <a:ext cx="6401825" cy="11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Sometimes our trials are because of someone else’s mess</a:t>
          </a:r>
        </a:p>
      </dsp:txBody>
      <dsp:txXfrm>
        <a:off x="2040501" y="1202024"/>
        <a:ext cx="6401825" cy="1199884"/>
      </dsp:txXfrm>
    </dsp:sp>
    <dsp:sp modelId="{501F8407-DB79-4CDB-BEA3-E64BA505C723}">
      <dsp:nvSpPr>
        <dsp:cNvPr id="0" name=""/>
        <dsp:cNvSpPr/>
      </dsp:nvSpPr>
      <dsp:spPr>
        <a:xfrm>
          <a:off x="1440559" y="2401909"/>
          <a:ext cx="1199884" cy="1199884"/>
        </a:xfrm>
        <a:prstGeom prst="ellipse">
          <a:avLst/>
        </a:prstGeom>
        <a:gradFill rotWithShape="0">
          <a:gsLst>
            <a:gs pos="0">
              <a:schemeClr val="accent5">
                <a:alpha val="50000"/>
                <a:hueOff val="-4902230"/>
                <a:satOff val="-6819"/>
                <a:lumOff val="-2615"/>
                <a:alphaOff val="0"/>
                <a:satMod val="103000"/>
                <a:lumMod val="102000"/>
                <a:tint val="94000"/>
              </a:schemeClr>
            </a:gs>
            <a:gs pos="50000">
              <a:schemeClr val="accent5">
                <a:alpha val="50000"/>
                <a:hueOff val="-4902230"/>
                <a:satOff val="-6819"/>
                <a:lumOff val="-2615"/>
                <a:alphaOff val="0"/>
                <a:satMod val="110000"/>
                <a:lumMod val="100000"/>
                <a:shade val="100000"/>
              </a:schemeClr>
            </a:gs>
            <a:gs pos="100000">
              <a:schemeClr val="accent5">
                <a:alpha val="50000"/>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66E47AFB-B6C4-43CB-AEAC-AC3A227E7B21}">
      <dsp:nvSpPr>
        <dsp:cNvPr id="0" name=""/>
        <dsp:cNvSpPr/>
      </dsp:nvSpPr>
      <dsp:spPr>
        <a:xfrm>
          <a:off x="2040501" y="2401909"/>
          <a:ext cx="6401825" cy="11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God still uses them to grow us, including spiritually</a:t>
          </a:r>
        </a:p>
      </dsp:txBody>
      <dsp:txXfrm>
        <a:off x="2040501" y="2401909"/>
        <a:ext cx="6401825" cy="1199884"/>
      </dsp:txXfrm>
    </dsp:sp>
    <dsp:sp modelId="{66021997-5EE7-4282-A95E-689B651B81D1}">
      <dsp:nvSpPr>
        <dsp:cNvPr id="0" name=""/>
        <dsp:cNvSpPr/>
      </dsp:nvSpPr>
      <dsp:spPr>
        <a:xfrm>
          <a:off x="1440559" y="3601794"/>
          <a:ext cx="1199884" cy="1199884"/>
        </a:xfrm>
        <a:prstGeom prst="ellipse">
          <a:avLst/>
        </a:prstGeom>
        <a:gradFill rotWithShape="0">
          <a:gsLst>
            <a:gs pos="0">
              <a:schemeClr val="accent5">
                <a:alpha val="50000"/>
                <a:hueOff val="-7353344"/>
                <a:satOff val="-10228"/>
                <a:lumOff val="-3922"/>
                <a:alphaOff val="0"/>
                <a:satMod val="103000"/>
                <a:lumMod val="102000"/>
                <a:tint val="94000"/>
              </a:schemeClr>
            </a:gs>
            <a:gs pos="50000">
              <a:schemeClr val="accent5">
                <a:alpha val="50000"/>
                <a:hueOff val="-7353344"/>
                <a:satOff val="-10228"/>
                <a:lumOff val="-3922"/>
                <a:alphaOff val="0"/>
                <a:satMod val="110000"/>
                <a:lumMod val="100000"/>
                <a:shade val="100000"/>
              </a:schemeClr>
            </a:gs>
            <a:gs pos="100000">
              <a:schemeClr val="accent5">
                <a:alpha val="50000"/>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68D80321-44B9-4E66-BE2D-77235DA0BA3E}">
      <dsp:nvSpPr>
        <dsp:cNvPr id="0" name=""/>
        <dsp:cNvSpPr/>
      </dsp:nvSpPr>
      <dsp:spPr>
        <a:xfrm>
          <a:off x="2040501" y="3601794"/>
          <a:ext cx="6401825" cy="11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 </a:t>
          </a:r>
        </a:p>
      </dsp:txBody>
      <dsp:txXfrm>
        <a:off x="2040501" y="3601794"/>
        <a:ext cx="6401825" cy="11998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2D2EB-80B8-492F-AA3D-D6CCAFEC4F73}">
      <dsp:nvSpPr>
        <dsp:cNvPr id="0" name=""/>
        <dsp:cNvSpPr/>
      </dsp:nvSpPr>
      <dsp:spPr>
        <a:xfrm>
          <a:off x="1440559" y="2139"/>
          <a:ext cx="1199884" cy="1199884"/>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1F21316E-725F-4A38-AAF2-0D6706D43F2D}">
      <dsp:nvSpPr>
        <dsp:cNvPr id="0" name=""/>
        <dsp:cNvSpPr/>
      </dsp:nvSpPr>
      <dsp:spPr>
        <a:xfrm>
          <a:off x="2040501" y="2139"/>
          <a:ext cx="6401825" cy="11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Defeating your giants doesn’t necessarily bring respite</a:t>
          </a:r>
        </a:p>
      </dsp:txBody>
      <dsp:txXfrm>
        <a:off x="2040501" y="2139"/>
        <a:ext cx="6401825" cy="1199884"/>
      </dsp:txXfrm>
    </dsp:sp>
    <dsp:sp modelId="{C03CF4AB-499A-4FCE-BA14-5F42FFC57C50}">
      <dsp:nvSpPr>
        <dsp:cNvPr id="0" name=""/>
        <dsp:cNvSpPr/>
      </dsp:nvSpPr>
      <dsp:spPr>
        <a:xfrm>
          <a:off x="1440559" y="1202024"/>
          <a:ext cx="1199884" cy="1199884"/>
        </a:xfrm>
        <a:prstGeom prst="ellipse">
          <a:avLst/>
        </a:prstGeom>
        <a:gradFill rotWithShape="0">
          <a:gsLst>
            <a:gs pos="0">
              <a:schemeClr val="accent5">
                <a:alpha val="50000"/>
                <a:hueOff val="-2451115"/>
                <a:satOff val="-3409"/>
                <a:lumOff val="-1307"/>
                <a:alphaOff val="0"/>
                <a:satMod val="103000"/>
                <a:lumMod val="102000"/>
                <a:tint val="94000"/>
              </a:schemeClr>
            </a:gs>
            <a:gs pos="50000">
              <a:schemeClr val="accent5">
                <a:alpha val="50000"/>
                <a:hueOff val="-2451115"/>
                <a:satOff val="-3409"/>
                <a:lumOff val="-1307"/>
                <a:alphaOff val="0"/>
                <a:satMod val="110000"/>
                <a:lumMod val="100000"/>
                <a:shade val="100000"/>
              </a:schemeClr>
            </a:gs>
            <a:gs pos="100000">
              <a:schemeClr val="accent5">
                <a:alpha val="50000"/>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19AEA1DC-EDF5-427C-AF15-0D96BBE22FED}">
      <dsp:nvSpPr>
        <dsp:cNvPr id="0" name=""/>
        <dsp:cNvSpPr/>
      </dsp:nvSpPr>
      <dsp:spPr>
        <a:xfrm>
          <a:off x="2040501" y="1202024"/>
          <a:ext cx="6401825" cy="11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Sometimes our trials are because of someone else’s mess</a:t>
          </a:r>
        </a:p>
      </dsp:txBody>
      <dsp:txXfrm>
        <a:off x="2040501" y="1202024"/>
        <a:ext cx="6401825" cy="1199884"/>
      </dsp:txXfrm>
    </dsp:sp>
    <dsp:sp modelId="{501F8407-DB79-4CDB-BEA3-E64BA505C723}">
      <dsp:nvSpPr>
        <dsp:cNvPr id="0" name=""/>
        <dsp:cNvSpPr/>
      </dsp:nvSpPr>
      <dsp:spPr>
        <a:xfrm>
          <a:off x="1440559" y="2401909"/>
          <a:ext cx="1199884" cy="1199884"/>
        </a:xfrm>
        <a:prstGeom prst="ellipse">
          <a:avLst/>
        </a:prstGeom>
        <a:gradFill rotWithShape="0">
          <a:gsLst>
            <a:gs pos="0">
              <a:schemeClr val="accent5">
                <a:alpha val="50000"/>
                <a:hueOff val="-4902230"/>
                <a:satOff val="-6819"/>
                <a:lumOff val="-2615"/>
                <a:alphaOff val="0"/>
                <a:satMod val="103000"/>
                <a:lumMod val="102000"/>
                <a:tint val="94000"/>
              </a:schemeClr>
            </a:gs>
            <a:gs pos="50000">
              <a:schemeClr val="accent5">
                <a:alpha val="50000"/>
                <a:hueOff val="-4902230"/>
                <a:satOff val="-6819"/>
                <a:lumOff val="-2615"/>
                <a:alphaOff val="0"/>
                <a:satMod val="110000"/>
                <a:lumMod val="100000"/>
                <a:shade val="100000"/>
              </a:schemeClr>
            </a:gs>
            <a:gs pos="100000">
              <a:schemeClr val="accent5">
                <a:alpha val="50000"/>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66E47AFB-B6C4-43CB-AEAC-AC3A227E7B21}">
      <dsp:nvSpPr>
        <dsp:cNvPr id="0" name=""/>
        <dsp:cNvSpPr/>
      </dsp:nvSpPr>
      <dsp:spPr>
        <a:xfrm>
          <a:off x="2040501" y="2401909"/>
          <a:ext cx="6401825" cy="11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God still uses them to grow us, including spiritually</a:t>
          </a:r>
        </a:p>
      </dsp:txBody>
      <dsp:txXfrm>
        <a:off x="2040501" y="2401909"/>
        <a:ext cx="6401825" cy="1199884"/>
      </dsp:txXfrm>
    </dsp:sp>
    <dsp:sp modelId="{66021997-5EE7-4282-A95E-689B651B81D1}">
      <dsp:nvSpPr>
        <dsp:cNvPr id="0" name=""/>
        <dsp:cNvSpPr/>
      </dsp:nvSpPr>
      <dsp:spPr>
        <a:xfrm>
          <a:off x="1440559" y="3601794"/>
          <a:ext cx="1199884" cy="1199884"/>
        </a:xfrm>
        <a:prstGeom prst="ellipse">
          <a:avLst/>
        </a:prstGeom>
        <a:gradFill rotWithShape="0">
          <a:gsLst>
            <a:gs pos="0">
              <a:schemeClr val="accent5">
                <a:alpha val="50000"/>
                <a:hueOff val="-7353344"/>
                <a:satOff val="-10228"/>
                <a:lumOff val="-3922"/>
                <a:alphaOff val="0"/>
                <a:satMod val="103000"/>
                <a:lumMod val="102000"/>
                <a:tint val="94000"/>
              </a:schemeClr>
            </a:gs>
            <a:gs pos="50000">
              <a:schemeClr val="accent5">
                <a:alpha val="50000"/>
                <a:hueOff val="-7353344"/>
                <a:satOff val="-10228"/>
                <a:lumOff val="-3922"/>
                <a:alphaOff val="0"/>
                <a:satMod val="110000"/>
                <a:lumMod val="100000"/>
                <a:shade val="100000"/>
              </a:schemeClr>
            </a:gs>
            <a:gs pos="100000">
              <a:schemeClr val="accent5">
                <a:alpha val="50000"/>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68D80321-44B9-4E66-BE2D-77235DA0BA3E}">
      <dsp:nvSpPr>
        <dsp:cNvPr id="0" name=""/>
        <dsp:cNvSpPr/>
      </dsp:nvSpPr>
      <dsp:spPr>
        <a:xfrm>
          <a:off x="2040501" y="3601794"/>
          <a:ext cx="6401825" cy="11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God provides friends to carry us through hardships</a:t>
          </a:r>
        </a:p>
      </dsp:txBody>
      <dsp:txXfrm>
        <a:off x="2040501" y="3601794"/>
        <a:ext cx="6401825" cy="11998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0011-E312-48E7-BE8E-46ECE931CC11}">
      <dsp:nvSpPr>
        <dsp:cNvPr id="0" name=""/>
        <dsp:cNvSpPr/>
      </dsp:nvSpPr>
      <dsp:spPr>
        <a:xfrm>
          <a:off x="172485" y="1108129"/>
          <a:ext cx="4043245" cy="126351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58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A willingness to sacrifice</a:t>
          </a:r>
        </a:p>
      </dsp:txBody>
      <dsp:txXfrm>
        <a:off x="172485" y="1108129"/>
        <a:ext cx="4043245" cy="1263514"/>
      </dsp:txXfrm>
    </dsp:sp>
    <dsp:sp modelId="{B6462406-D237-4509-95B8-AFE92273D28A}">
      <dsp:nvSpPr>
        <dsp:cNvPr id="0" name=""/>
        <dsp:cNvSpPr/>
      </dsp:nvSpPr>
      <dsp:spPr>
        <a:xfrm>
          <a:off x="4016" y="925621"/>
          <a:ext cx="884460" cy="1326690"/>
        </a:xfrm>
        <a:prstGeom prst="rect">
          <a:avLst/>
        </a:prstGeom>
        <a:blipFill rotWithShape="1">
          <a:blip xmlns:r="http://schemas.openxmlformats.org/officeDocument/2006/relationships" r:embed="rId1"/>
          <a:stretch>
            <a:fillRect/>
          </a:stretch>
        </a:blipFill>
        <a:ln w="12700" cap="flat" cmpd="sng" algn="ctr">
          <a:solidFill>
            <a:srgbClr val="663300"/>
          </a:solidFill>
          <a:prstDash val="solid"/>
          <a:miter lim="800000"/>
        </a:ln>
        <a:effectLst/>
      </dsp:spPr>
      <dsp:style>
        <a:lnRef idx="2">
          <a:scrgbClr r="0" g="0" b="0"/>
        </a:lnRef>
        <a:fillRef idx="1">
          <a:scrgbClr r="0" g="0" b="0"/>
        </a:fillRef>
        <a:effectRef idx="0">
          <a:scrgbClr r="0" g="0" b="0"/>
        </a:effectRef>
        <a:fontRef idx="minor"/>
      </dsp:style>
    </dsp:sp>
    <dsp:sp modelId="{FF54BAB0-12A0-455B-A1C0-37DCF4B54FB6}">
      <dsp:nvSpPr>
        <dsp:cNvPr id="0" name=""/>
        <dsp:cNvSpPr/>
      </dsp:nvSpPr>
      <dsp:spPr>
        <a:xfrm>
          <a:off x="4621673" y="1108129"/>
          <a:ext cx="4043245" cy="126351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58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 </a:t>
          </a:r>
        </a:p>
      </dsp:txBody>
      <dsp:txXfrm>
        <a:off x="4621673" y="1108129"/>
        <a:ext cx="4043245" cy="1263514"/>
      </dsp:txXfrm>
    </dsp:sp>
    <dsp:sp modelId="{45F54067-06AC-4E6E-8928-709D3E4D2BC6}">
      <dsp:nvSpPr>
        <dsp:cNvPr id="0" name=""/>
        <dsp:cNvSpPr/>
      </dsp:nvSpPr>
      <dsp:spPr>
        <a:xfrm>
          <a:off x="4453204" y="925621"/>
          <a:ext cx="884460" cy="1326690"/>
        </a:xfrm>
        <a:prstGeom prst="rect">
          <a:avLst/>
        </a:prstGeom>
        <a:solidFill>
          <a:schemeClr val="accent5">
            <a:tint val="50000"/>
            <a:hueOff val="-2462990"/>
            <a:satOff val="-4332"/>
            <a:lumOff val="-557"/>
            <a:alphaOff val="0"/>
          </a:schemeClr>
        </a:solidFill>
        <a:ln w="12700" cap="flat" cmpd="sng" algn="ctr">
          <a:solidFill>
            <a:srgbClr val="663300"/>
          </a:solidFill>
          <a:prstDash val="solid"/>
          <a:miter lim="800000"/>
        </a:ln>
        <a:effectLst/>
      </dsp:spPr>
      <dsp:style>
        <a:lnRef idx="2">
          <a:scrgbClr r="0" g="0" b="0"/>
        </a:lnRef>
        <a:fillRef idx="1">
          <a:scrgbClr r="0" g="0" b="0"/>
        </a:fillRef>
        <a:effectRef idx="0">
          <a:scrgbClr r="0" g="0" b="0"/>
        </a:effectRef>
        <a:fontRef idx="minor"/>
      </dsp:style>
    </dsp:sp>
    <dsp:sp modelId="{96BDF554-50EC-4FB1-84E1-6342FDFF7B9B}">
      <dsp:nvSpPr>
        <dsp:cNvPr id="0" name=""/>
        <dsp:cNvSpPr/>
      </dsp:nvSpPr>
      <dsp:spPr>
        <a:xfrm>
          <a:off x="172485" y="2698753"/>
          <a:ext cx="4043245" cy="126351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58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 </a:t>
          </a:r>
        </a:p>
      </dsp:txBody>
      <dsp:txXfrm>
        <a:off x="172485" y="2698753"/>
        <a:ext cx="4043245" cy="1263514"/>
      </dsp:txXfrm>
    </dsp:sp>
    <dsp:sp modelId="{62CB415B-6EAD-464B-A3E7-2B606DB153D9}">
      <dsp:nvSpPr>
        <dsp:cNvPr id="0" name=""/>
        <dsp:cNvSpPr/>
      </dsp:nvSpPr>
      <dsp:spPr>
        <a:xfrm>
          <a:off x="4016" y="2516246"/>
          <a:ext cx="884460" cy="1326690"/>
        </a:xfrm>
        <a:prstGeom prst="rect">
          <a:avLst/>
        </a:prstGeom>
        <a:solidFill>
          <a:schemeClr val="accent5">
            <a:tint val="50000"/>
            <a:hueOff val="-4925980"/>
            <a:satOff val="-8665"/>
            <a:lumOff val="-1115"/>
            <a:alphaOff val="0"/>
          </a:schemeClr>
        </a:solidFill>
        <a:ln w="12700" cap="flat" cmpd="sng" algn="ctr">
          <a:solidFill>
            <a:srgbClr val="663300"/>
          </a:solidFill>
          <a:prstDash val="solid"/>
          <a:miter lim="800000"/>
        </a:ln>
        <a:effectLst/>
      </dsp:spPr>
      <dsp:style>
        <a:lnRef idx="2">
          <a:scrgbClr r="0" g="0" b="0"/>
        </a:lnRef>
        <a:fillRef idx="1">
          <a:scrgbClr r="0" g="0" b="0"/>
        </a:fillRef>
        <a:effectRef idx="0">
          <a:scrgbClr r="0" g="0" b="0"/>
        </a:effectRef>
        <a:fontRef idx="minor"/>
      </dsp:style>
    </dsp:sp>
    <dsp:sp modelId="{C7E93060-142E-403E-9881-484CF41B9E7C}">
      <dsp:nvSpPr>
        <dsp:cNvPr id="0" name=""/>
        <dsp:cNvSpPr/>
      </dsp:nvSpPr>
      <dsp:spPr>
        <a:xfrm>
          <a:off x="4621673" y="2698753"/>
          <a:ext cx="4043245" cy="126351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58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 </a:t>
          </a:r>
        </a:p>
      </dsp:txBody>
      <dsp:txXfrm>
        <a:off x="4621673" y="2698753"/>
        <a:ext cx="4043245" cy="1263514"/>
      </dsp:txXfrm>
    </dsp:sp>
    <dsp:sp modelId="{39BBABB1-34C9-432E-B329-397D368C0AFA}">
      <dsp:nvSpPr>
        <dsp:cNvPr id="0" name=""/>
        <dsp:cNvSpPr/>
      </dsp:nvSpPr>
      <dsp:spPr>
        <a:xfrm>
          <a:off x="4453204" y="2516246"/>
          <a:ext cx="884460" cy="1326690"/>
        </a:xfrm>
        <a:prstGeom prst="rect">
          <a:avLst/>
        </a:prstGeom>
        <a:solidFill>
          <a:schemeClr val="accent5">
            <a:tint val="50000"/>
            <a:hueOff val="-7388970"/>
            <a:satOff val="-12997"/>
            <a:lumOff val="-1672"/>
            <a:alphaOff val="0"/>
          </a:schemeClr>
        </a:solidFill>
        <a:ln w="12700" cap="flat" cmpd="sng" algn="ctr">
          <a:solidFill>
            <a:srgbClr val="6633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0011-E312-48E7-BE8E-46ECE931CC11}">
      <dsp:nvSpPr>
        <dsp:cNvPr id="0" name=""/>
        <dsp:cNvSpPr/>
      </dsp:nvSpPr>
      <dsp:spPr>
        <a:xfrm>
          <a:off x="172485" y="1108129"/>
          <a:ext cx="4043245" cy="126351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58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A willingness to sacrifice</a:t>
          </a:r>
        </a:p>
      </dsp:txBody>
      <dsp:txXfrm>
        <a:off x="172485" y="1108129"/>
        <a:ext cx="4043245" cy="1263514"/>
      </dsp:txXfrm>
    </dsp:sp>
    <dsp:sp modelId="{B6462406-D237-4509-95B8-AFE92273D28A}">
      <dsp:nvSpPr>
        <dsp:cNvPr id="0" name=""/>
        <dsp:cNvSpPr/>
      </dsp:nvSpPr>
      <dsp:spPr>
        <a:xfrm>
          <a:off x="4016" y="925621"/>
          <a:ext cx="884460" cy="1326690"/>
        </a:xfrm>
        <a:prstGeom prst="rect">
          <a:avLst/>
        </a:prstGeom>
        <a:blipFill rotWithShape="1">
          <a:blip xmlns:r="http://schemas.openxmlformats.org/officeDocument/2006/relationships" r:embed="rId1"/>
          <a:stretch>
            <a:fillRect/>
          </a:stretch>
        </a:blipFill>
        <a:ln w="12700" cap="flat" cmpd="sng" algn="ctr">
          <a:solidFill>
            <a:srgbClr val="663300"/>
          </a:solidFill>
          <a:prstDash val="solid"/>
          <a:miter lim="800000"/>
        </a:ln>
        <a:effectLst/>
      </dsp:spPr>
      <dsp:style>
        <a:lnRef idx="2">
          <a:scrgbClr r="0" g="0" b="0"/>
        </a:lnRef>
        <a:fillRef idx="1">
          <a:scrgbClr r="0" g="0" b="0"/>
        </a:fillRef>
        <a:effectRef idx="0">
          <a:scrgbClr r="0" g="0" b="0"/>
        </a:effectRef>
        <a:fontRef idx="minor"/>
      </dsp:style>
    </dsp:sp>
    <dsp:sp modelId="{FF54BAB0-12A0-455B-A1C0-37DCF4B54FB6}">
      <dsp:nvSpPr>
        <dsp:cNvPr id="0" name=""/>
        <dsp:cNvSpPr/>
      </dsp:nvSpPr>
      <dsp:spPr>
        <a:xfrm>
          <a:off x="4621673" y="1108129"/>
          <a:ext cx="4043245" cy="126351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58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A loyal defense</a:t>
          </a:r>
        </a:p>
      </dsp:txBody>
      <dsp:txXfrm>
        <a:off x="4621673" y="1108129"/>
        <a:ext cx="4043245" cy="1263514"/>
      </dsp:txXfrm>
    </dsp:sp>
    <dsp:sp modelId="{45F54067-06AC-4E6E-8928-709D3E4D2BC6}">
      <dsp:nvSpPr>
        <dsp:cNvPr id="0" name=""/>
        <dsp:cNvSpPr/>
      </dsp:nvSpPr>
      <dsp:spPr>
        <a:xfrm>
          <a:off x="4453204" y="925621"/>
          <a:ext cx="884460" cy="1326690"/>
        </a:xfrm>
        <a:prstGeom prst="rect">
          <a:avLst/>
        </a:prstGeom>
        <a:blipFill rotWithShape="1">
          <a:blip xmlns:r="http://schemas.openxmlformats.org/officeDocument/2006/relationships" r:embed="rId2">
            <a:duotone>
              <a:schemeClr val="accent2">
                <a:shade val="45000"/>
                <a:satMod val="135000"/>
              </a:schemeClr>
              <a:prstClr val="white"/>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DF554-50EC-4FB1-84E1-6342FDFF7B9B}">
      <dsp:nvSpPr>
        <dsp:cNvPr id="0" name=""/>
        <dsp:cNvSpPr/>
      </dsp:nvSpPr>
      <dsp:spPr>
        <a:xfrm>
          <a:off x="172485" y="2698753"/>
          <a:ext cx="4043245" cy="126351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58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 </a:t>
          </a:r>
        </a:p>
      </dsp:txBody>
      <dsp:txXfrm>
        <a:off x="172485" y="2698753"/>
        <a:ext cx="4043245" cy="1263514"/>
      </dsp:txXfrm>
    </dsp:sp>
    <dsp:sp modelId="{62CB415B-6EAD-464B-A3E7-2B606DB153D9}">
      <dsp:nvSpPr>
        <dsp:cNvPr id="0" name=""/>
        <dsp:cNvSpPr/>
      </dsp:nvSpPr>
      <dsp:spPr>
        <a:xfrm>
          <a:off x="4016" y="2516246"/>
          <a:ext cx="884460" cy="1326690"/>
        </a:xfrm>
        <a:prstGeom prst="rect">
          <a:avLst/>
        </a:prstGeom>
        <a:solidFill>
          <a:schemeClr val="accent5">
            <a:tint val="50000"/>
            <a:hueOff val="-4925980"/>
            <a:satOff val="-8665"/>
            <a:lumOff val="-1115"/>
            <a:alphaOff val="0"/>
          </a:schemeClr>
        </a:solidFill>
        <a:ln w="12700" cap="flat" cmpd="sng" algn="ctr">
          <a:solidFill>
            <a:srgbClr val="663300"/>
          </a:solidFill>
          <a:prstDash val="solid"/>
          <a:miter lim="800000"/>
        </a:ln>
        <a:effectLst/>
      </dsp:spPr>
      <dsp:style>
        <a:lnRef idx="2">
          <a:scrgbClr r="0" g="0" b="0"/>
        </a:lnRef>
        <a:fillRef idx="1">
          <a:scrgbClr r="0" g="0" b="0"/>
        </a:fillRef>
        <a:effectRef idx="0">
          <a:scrgbClr r="0" g="0" b="0"/>
        </a:effectRef>
        <a:fontRef idx="minor"/>
      </dsp:style>
    </dsp:sp>
    <dsp:sp modelId="{C7E93060-142E-403E-9881-484CF41B9E7C}">
      <dsp:nvSpPr>
        <dsp:cNvPr id="0" name=""/>
        <dsp:cNvSpPr/>
      </dsp:nvSpPr>
      <dsp:spPr>
        <a:xfrm>
          <a:off x="4621673" y="2698753"/>
          <a:ext cx="4043245" cy="126351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58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 </a:t>
          </a:r>
        </a:p>
      </dsp:txBody>
      <dsp:txXfrm>
        <a:off x="4621673" y="2698753"/>
        <a:ext cx="4043245" cy="1263514"/>
      </dsp:txXfrm>
    </dsp:sp>
    <dsp:sp modelId="{39BBABB1-34C9-432E-B329-397D368C0AFA}">
      <dsp:nvSpPr>
        <dsp:cNvPr id="0" name=""/>
        <dsp:cNvSpPr/>
      </dsp:nvSpPr>
      <dsp:spPr>
        <a:xfrm>
          <a:off x="4453204" y="2516246"/>
          <a:ext cx="884460" cy="1326690"/>
        </a:xfrm>
        <a:prstGeom prst="rect">
          <a:avLst/>
        </a:prstGeom>
        <a:solidFill>
          <a:schemeClr val="accent5">
            <a:tint val="50000"/>
            <a:hueOff val="-7388970"/>
            <a:satOff val="-12997"/>
            <a:lumOff val="-1672"/>
            <a:alphaOff val="0"/>
          </a:schemeClr>
        </a:solidFill>
        <a:ln w="12700" cap="flat" cmpd="sng" algn="ctr">
          <a:solidFill>
            <a:srgbClr val="6633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0011-E312-48E7-BE8E-46ECE931CC11}">
      <dsp:nvSpPr>
        <dsp:cNvPr id="0" name=""/>
        <dsp:cNvSpPr/>
      </dsp:nvSpPr>
      <dsp:spPr>
        <a:xfrm>
          <a:off x="172485" y="1108129"/>
          <a:ext cx="4043245" cy="126351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58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A willingness to sacrifice</a:t>
          </a:r>
        </a:p>
      </dsp:txBody>
      <dsp:txXfrm>
        <a:off x="172485" y="1108129"/>
        <a:ext cx="4043245" cy="1263514"/>
      </dsp:txXfrm>
    </dsp:sp>
    <dsp:sp modelId="{B6462406-D237-4509-95B8-AFE92273D28A}">
      <dsp:nvSpPr>
        <dsp:cNvPr id="0" name=""/>
        <dsp:cNvSpPr/>
      </dsp:nvSpPr>
      <dsp:spPr>
        <a:xfrm>
          <a:off x="4016" y="925621"/>
          <a:ext cx="884460" cy="1326690"/>
        </a:xfrm>
        <a:prstGeom prst="rect">
          <a:avLst/>
        </a:prstGeom>
        <a:blipFill rotWithShape="1">
          <a:blip xmlns:r="http://schemas.openxmlformats.org/officeDocument/2006/relationships" r:embed="rId1"/>
          <a:stretch>
            <a:fillRect/>
          </a:stretch>
        </a:blipFill>
        <a:ln w="12700" cap="flat" cmpd="sng" algn="ctr">
          <a:solidFill>
            <a:srgbClr val="663300"/>
          </a:solidFill>
          <a:prstDash val="solid"/>
          <a:miter lim="800000"/>
        </a:ln>
        <a:effectLst/>
      </dsp:spPr>
      <dsp:style>
        <a:lnRef idx="2">
          <a:scrgbClr r="0" g="0" b="0"/>
        </a:lnRef>
        <a:fillRef idx="1">
          <a:scrgbClr r="0" g="0" b="0"/>
        </a:fillRef>
        <a:effectRef idx="0">
          <a:scrgbClr r="0" g="0" b="0"/>
        </a:effectRef>
        <a:fontRef idx="minor"/>
      </dsp:style>
    </dsp:sp>
    <dsp:sp modelId="{FF54BAB0-12A0-455B-A1C0-37DCF4B54FB6}">
      <dsp:nvSpPr>
        <dsp:cNvPr id="0" name=""/>
        <dsp:cNvSpPr/>
      </dsp:nvSpPr>
      <dsp:spPr>
        <a:xfrm>
          <a:off x="4621673" y="1108129"/>
          <a:ext cx="4043245" cy="126351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58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A loyal defense</a:t>
          </a:r>
        </a:p>
      </dsp:txBody>
      <dsp:txXfrm>
        <a:off x="4621673" y="1108129"/>
        <a:ext cx="4043245" cy="1263514"/>
      </dsp:txXfrm>
    </dsp:sp>
    <dsp:sp modelId="{45F54067-06AC-4E6E-8928-709D3E4D2BC6}">
      <dsp:nvSpPr>
        <dsp:cNvPr id="0" name=""/>
        <dsp:cNvSpPr/>
      </dsp:nvSpPr>
      <dsp:spPr>
        <a:xfrm>
          <a:off x="4453204" y="925621"/>
          <a:ext cx="884460" cy="1326690"/>
        </a:xfrm>
        <a:prstGeom prst="rect">
          <a:avLst/>
        </a:prstGeom>
        <a:blipFill rotWithShape="1">
          <a:blip xmlns:r="http://schemas.openxmlformats.org/officeDocument/2006/relationships" r:embed="rId2">
            <a:duotone>
              <a:schemeClr val="accent2">
                <a:shade val="45000"/>
                <a:satMod val="135000"/>
              </a:schemeClr>
              <a:prstClr val="white"/>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DF554-50EC-4FB1-84E1-6342FDFF7B9B}">
      <dsp:nvSpPr>
        <dsp:cNvPr id="0" name=""/>
        <dsp:cNvSpPr/>
      </dsp:nvSpPr>
      <dsp:spPr>
        <a:xfrm>
          <a:off x="172485" y="2698753"/>
          <a:ext cx="4043245" cy="126351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58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An accepting heart</a:t>
          </a:r>
        </a:p>
      </dsp:txBody>
      <dsp:txXfrm>
        <a:off x="172485" y="2698753"/>
        <a:ext cx="4043245" cy="1263514"/>
      </dsp:txXfrm>
    </dsp:sp>
    <dsp:sp modelId="{62CB415B-6EAD-464B-A3E7-2B606DB153D9}">
      <dsp:nvSpPr>
        <dsp:cNvPr id="0" name=""/>
        <dsp:cNvSpPr/>
      </dsp:nvSpPr>
      <dsp:spPr>
        <a:xfrm>
          <a:off x="4016" y="2516246"/>
          <a:ext cx="884460" cy="1326690"/>
        </a:xfrm>
        <a:prstGeom prst="rect">
          <a:avLst/>
        </a:prstGeom>
        <a:blipFill rotWithShape="1">
          <a:blip xmlns:r="http://schemas.openxmlformats.org/officeDocument/2006/relationships" r:embed="rId3"/>
          <a:stretch>
            <a:fillRect/>
          </a:stretch>
        </a:blipFill>
        <a:ln w="12700" cap="flat" cmpd="sng" algn="ctr">
          <a:solidFill>
            <a:srgbClr val="663300"/>
          </a:solidFill>
          <a:prstDash val="solid"/>
          <a:miter lim="800000"/>
        </a:ln>
        <a:effectLst/>
      </dsp:spPr>
      <dsp:style>
        <a:lnRef idx="2">
          <a:scrgbClr r="0" g="0" b="0"/>
        </a:lnRef>
        <a:fillRef idx="1">
          <a:scrgbClr r="0" g="0" b="0"/>
        </a:fillRef>
        <a:effectRef idx="0">
          <a:scrgbClr r="0" g="0" b="0"/>
        </a:effectRef>
        <a:fontRef idx="minor"/>
      </dsp:style>
    </dsp:sp>
    <dsp:sp modelId="{C7E93060-142E-403E-9881-484CF41B9E7C}">
      <dsp:nvSpPr>
        <dsp:cNvPr id="0" name=""/>
        <dsp:cNvSpPr/>
      </dsp:nvSpPr>
      <dsp:spPr>
        <a:xfrm>
          <a:off x="4621673" y="2698753"/>
          <a:ext cx="4043245" cy="126351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58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 </a:t>
          </a:r>
        </a:p>
      </dsp:txBody>
      <dsp:txXfrm>
        <a:off x="4621673" y="2698753"/>
        <a:ext cx="4043245" cy="1263514"/>
      </dsp:txXfrm>
    </dsp:sp>
    <dsp:sp modelId="{39BBABB1-34C9-432E-B329-397D368C0AFA}">
      <dsp:nvSpPr>
        <dsp:cNvPr id="0" name=""/>
        <dsp:cNvSpPr/>
      </dsp:nvSpPr>
      <dsp:spPr>
        <a:xfrm>
          <a:off x="4453204" y="2516246"/>
          <a:ext cx="884460" cy="1326690"/>
        </a:xfrm>
        <a:prstGeom prst="rect">
          <a:avLst/>
        </a:prstGeom>
        <a:solidFill>
          <a:schemeClr val="accent5">
            <a:tint val="50000"/>
            <a:hueOff val="-7388970"/>
            <a:satOff val="-12997"/>
            <a:lumOff val="-1672"/>
            <a:alphaOff val="0"/>
          </a:schemeClr>
        </a:solidFill>
        <a:ln w="12700" cap="flat" cmpd="sng" algn="ctr">
          <a:solidFill>
            <a:srgbClr val="6633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0011-E312-48E7-BE8E-46ECE931CC11}">
      <dsp:nvSpPr>
        <dsp:cNvPr id="0" name=""/>
        <dsp:cNvSpPr/>
      </dsp:nvSpPr>
      <dsp:spPr>
        <a:xfrm>
          <a:off x="172485" y="1108129"/>
          <a:ext cx="4043245" cy="126351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58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A willingness to sacrifice</a:t>
          </a:r>
        </a:p>
      </dsp:txBody>
      <dsp:txXfrm>
        <a:off x="172485" y="1108129"/>
        <a:ext cx="4043245" cy="1263514"/>
      </dsp:txXfrm>
    </dsp:sp>
    <dsp:sp modelId="{B6462406-D237-4509-95B8-AFE92273D28A}">
      <dsp:nvSpPr>
        <dsp:cNvPr id="0" name=""/>
        <dsp:cNvSpPr/>
      </dsp:nvSpPr>
      <dsp:spPr>
        <a:xfrm>
          <a:off x="4016" y="925621"/>
          <a:ext cx="884460" cy="1326690"/>
        </a:xfrm>
        <a:prstGeom prst="rect">
          <a:avLst/>
        </a:prstGeom>
        <a:blipFill rotWithShape="1">
          <a:blip xmlns:r="http://schemas.openxmlformats.org/officeDocument/2006/relationships" r:embed="rId1"/>
          <a:stretch>
            <a:fillRect/>
          </a:stretch>
        </a:blipFill>
        <a:ln w="12700" cap="flat" cmpd="sng" algn="ctr">
          <a:solidFill>
            <a:srgbClr val="663300"/>
          </a:solidFill>
          <a:prstDash val="solid"/>
          <a:miter lim="800000"/>
        </a:ln>
        <a:effectLst/>
      </dsp:spPr>
      <dsp:style>
        <a:lnRef idx="2">
          <a:scrgbClr r="0" g="0" b="0"/>
        </a:lnRef>
        <a:fillRef idx="1">
          <a:scrgbClr r="0" g="0" b="0"/>
        </a:fillRef>
        <a:effectRef idx="0">
          <a:scrgbClr r="0" g="0" b="0"/>
        </a:effectRef>
        <a:fontRef idx="minor"/>
      </dsp:style>
    </dsp:sp>
    <dsp:sp modelId="{FF54BAB0-12A0-455B-A1C0-37DCF4B54FB6}">
      <dsp:nvSpPr>
        <dsp:cNvPr id="0" name=""/>
        <dsp:cNvSpPr/>
      </dsp:nvSpPr>
      <dsp:spPr>
        <a:xfrm>
          <a:off x="4621673" y="1108129"/>
          <a:ext cx="4043245" cy="126351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58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A loyal defense</a:t>
          </a:r>
        </a:p>
      </dsp:txBody>
      <dsp:txXfrm>
        <a:off x="4621673" y="1108129"/>
        <a:ext cx="4043245" cy="1263514"/>
      </dsp:txXfrm>
    </dsp:sp>
    <dsp:sp modelId="{45F54067-06AC-4E6E-8928-709D3E4D2BC6}">
      <dsp:nvSpPr>
        <dsp:cNvPr id="0" name=""/>
        <dsp:cNvSpPr/>
      </dsp:nvSpPr>
      <dsp:spPr>
        <a:xfrm>
          <a:off x="4453204" y="925621"/>
          <a:ext cx="884460" cy="1326690"/>
        </a:xfrm>
        <a:prstGeom prst="rect">
          <a:avLst/>
        </a:prstGeom>
        <a:blipFill rotWithShape="1">
          <a:blip xmlns:r="http://schemas.openxmlformats.org/officeDocument/2006/relationships" r:embed="rId2">
            <a:duotone>
              <a:schemeClr val="accent2">
                <a:shade val="45000"/>
                <a:satMod val="135000"/>
              </a:schemeClr>
              <a:prstClr val="white"/>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DF554-50EC-4FB1-84E1-6342FDFF7B9B}">
      <dsp:nvSpPr>
        <dsp:cNvPr id="0" name=""/>
        <dsp:cNvSpPr/>
      </dsp:nvSpPr>
      <dsp:spPr>
        <a:xfrm>
          <a:off x="172485" y="2698753"/>
          <a:ext cx="4043245" cy="126351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58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An accepting heart</a:t>
          </a:r>
        </a:p>
      </dsp:txBody>
      <dsp:txXfrm>
        <a:off x="172485" y="2698753"/>
        <a:ext cx="4043245" cy="1263514"/>
      </dsp:txXfrm>
    </dsp:sp>
    <dsp:sp modelId="{62CB415B-6EAD-464B-A3E7-2B606DB153D9}">
      <dsp:nvSpPr>
        <dsp:cNvPr id="0" name=""/>
        <dsp:cNvSpPr/>
      </dsp:nvSpPr>
      <dsp:spPr>
        <a:xfrm>
          <a:off x="4016" y="2516246"/>
          <a:ext cx="884460" cy="1326690"/>
        </a:xfrm>
        <a:prstGeom prst="rect">
          <a:avLst/>
        </a:prstGeom>
        <a:blipFill rotWithShape="1">
          <a:blip xmlns:r="http://schemas.openxmlformats.org/officeDocument/2006/relationships" r:embed="rId3"/>
          <a:stretch>
            <a:fillRect/>
          </a:stretch>
        </a:blipFill>
        <a:ln w="12700" cap="flat" cmpd="sng" algn="ctr">
          <a:solidFill>
            <a:srgbClr val="663300"/>
          </a:solidFill>
          <a:prstDash val="solid"/>
          <a:miter lim="800000"/>
        </a:ln>
        <a:effectLst/>
      </dsp:spPr>
      <dsp:style>
        <a:lnRef idx="2">
          <a:scrgbClr r="0" g="0" b="0"/>
        </a:lnRef>
        <a:fillRef idx="1">
          <a:scrgbClr r="0" g="0" b="0"/>
        </a:fillRef>
        <a:effectRef idx="0">
          <a:scrgbClr r="0" g="0" b="0"/>
        </a:effectRef>
        <a:fontRef idx="minor"/>
      </dsp:style>
    </dsp:sp>
    <dsp:sp modelId="{C7E93060-142E-403E-9881-484CF41B9E7C}">
      <dsp:nvSpPr>
        <dsp:cNvPr id="0" name=""/>
        <dsp:cNvSpPr/>
      </dsp:nvSpPr>
      <dsp:spPr>
        <a:xfrm>
          <a:off x="4621673" y="2698753"/>
          <a:ext cx="4043245" cy="1263514"/>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58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A consistent encouragement</a:t>
          </a:r>
        </a:p>
      </dsp:txBody>
      <dsp:txXfrm>
        <a:off x="4621673" y="2698753"/>
        <a:ext cx="4043245" cy="1263514"/>
      </dsp:txXfrm>
    </dsp:sp>
    <dsp:sp modelId="{39BBABB1-34C9-432E-B329-397D368C0AFA}">
      <dsp:nvSpPr>
        <dsp:cNvPr id="0" name=""/>
        <dsp:cNvSpPr/>
      </dsp:nvSpPr>
      <dsp:spPr>
        <a:xfrm>
          <a:off x="4453204" y="2516246"/>
          <a:ext cx="884460" cy="1326690"/>
        </a:xfrm>
        <a:prstGeom prst="rect">
          <a:avLst/>
        </a:prstGeom>
        <a:blipFill rotWithShape="1">
          <a:blip xmlns:r="http://schemas.openxmlformats.org/officeDocument/2006/relationships" r:embed="rId4"/>
          <a:stretch>
            <a:fillRect/>
          </a:stretch>
        </a:blipFill>
        <a:ln w="12700" cap="flat" cmpd="sng" algn="ctr">
          <a:solidFill>
            <a:srgbClr val="6633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9E3C97-F3F4-4B68-95B7-7D4DFF4B457F}"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4128548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3C97-F3F4-4B68-95B7-7D4DFF4B457F}"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213456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3C97-F3F4-4B68-95B7-7D4DFF4B457F}"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93583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3C97-F3F4-4B68-95B7-7D4DFF4B457F}"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133111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E3C97-F3F4-4B68-95B7-7D4DFF4B457F}"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76987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9E3C97-F3F4-4B68-95B7-7D4DFF4B457F}"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241339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9E3C97-F3F4-4B68-95B7-7D4DFF4B457F}" type="datetimeFigureOut">
              <a:rPr lang="en-US" smtClean="0"/>
              <a:t>7/25/2016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308537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9E3C97-F3F4-4B68-95B7-7D4DFF4B457F}" type="datetimeFigureOut">
              <a:rPr lang="en-US" smtClean="0"/>
              <a:t>7/25/2016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326244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E3C97-F3F4-4B68-95B7-7D4DFF4B457F}" type="datetimeFigureOut">
              <a:rPr lang="en-US" smtClean="0"/>
              <a:t>7/25/2016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254175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D9E3C97-F3F4-4B68-95B7-7D4DFF4B457F}"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167744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D9E3C97-F3F4-4B68-95B7-7D4DFF4B457F}"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144473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9E3C97-F3F4-4B68-95B7-7D4DFF4B457F}" type="datetimeFigureOut">
              <a:rPr lang="en-US" smtClean="0"/>
              <a:t>7/25/2016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F61145-2A22-4D7B-8206-A2D157A94B91}" type="slidenum">
              <a:rPr lang="en-US" smtClean="0"/>
              <a:t>‹#›</a:t>
            </a:fld>
            <a:endParaRPr lang="en-US"/>
          </a:p>
        </p:txBody>
      </p:sp>
    </p:spTree>
    <p:extLst>
      <p:ext uri="{BB962C8B-B14F-4D97-AF65-F5344CB8AC3E}">
        <p14:creationId xmlns:p14="http://schemas.microsoft.com/office/powerpoint/2010/main" val="575640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BYTSYLFqHg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24835" y="3622487"/>
            <a:ext cx="4706471" cy="295835"/>
          </a:xfrm>
          <a:prstGeom prst="rect">
            <a:avLst/>
          </a:prstGeom>
          <a:solidFill>
            <a:srgbClr val="272213"/>
          </a:solidFill>
          <a:ln>
            <a:solidFill>
              <a:srgbClr val="272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D5BC93"/>
                </a:solidFill>
                <a:latin typeface="Tempus Sans ITC" panose="04020404030D07020202" pitchFamily="82" charset="0"/>
              </a:rPr>
              <a:t>A MAN OF PASSION &amp; DESTINY</a:t>
            </a:r>
          </a:p>
        </p:txBody>
      </p:sp>
      <p:sp>
        <p:nvSpPr>
          <p:cNvPr id="5" name="Rectangle 4"/>
          <p:cNvSpPr/>
          <p:nvPr/>
        </p:nvSpPr>
        <p:spPr>
          <a:xfrm>
            <a:off x="3724834" y="4294840"/>
            <a:ext cx="4706472" cy="396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272213"/>
                </a:solidFill>
                <a:latin typeface="Tempus Sans ITC" panose="04020404030D07020202" pitchFamily="82" charset="0"/>
              </a:rPr>
              <a:t>A Fast Friend</a:t>
            </a:r>
            <a:endParaRPr lang="en-US" sz="2800" b="1" dirty="0">
              <a:solidFill>
                <a:srgbClr val="272213"/>
              </a:solidFill>
              <a:latin typeface="Tempus Sans ITC" panose="04020404030D07020202" pitchFamily="82" charset="0"/>
            </a:endParaRPr>
          </a:p>
        </p:txBody>
      </p:sp>
      <p:sp>
        <p:nvSpPr>
          <p:cNvPr id="2" name="TextBox 1"/>
          <p:cNvSpPr txBox="1"/>
          <p:nvPr/>
        </p:nvSpPr>
        <p:spPr>
          <a:xfrm>
            <a:off x="90152" y="5092700"/>
            <a:ext cx="8952248" cy="1077218"/>
          </a:xfrm>
          <a:prstGeom prst="rect">
            <a:avLst/>
          </a:prstGeom>
          <a:noFill/>
        </p:spPr>
        <p:txBody>
          <a:bodyPr wrap="square" rtlCol="0">
            <a:spAutoFit/>
          </a:bodyPr>
          <a:lstStyle/>
          <a:p>
            <a:pPr algn="ctr"/>
            <a:r>
              <a:rPr lang="en-US" sz="3200" dirty="0">
                <a:solidFill>
                  <a:srgbClr val="272213"/>
                </a:solidFill>
                <a:latin typeface="Times New Roman" panose="02020603050405020304" pitchFamily="18" charset="0"/>
                <a:cs typeface="Times New Roman" panose="02020603050405020304" pitchFamily="18" charset="0"/>
              </a:rPr>
              <a:t>“Saul’s son Jonathan came to David at </a:t>
            </a:r>
            <a:r>
              <a:rPr lang="en-US" sz="3200" dirty="0" err="1">
                <a:solidFill>
                  <a:srgbClr val="272213"/>
                </a:solidFill>
                <a:latin typeface="Times New Roman" panose="02020603050405020304" pitchFamily="18" charset="0"/>
                <a:cs typeface="Times New Roman" panose="02020603050405020304" pitchFamily="18" charset="0"/>
              </a:rPr>
              <a:t>Horesh</a:t>
            </a:r>
            <a:r>
              <a:rPr lang="en-US" sz="3200" dirty="0">
                <a:solidFill>
                  <a:srgbClr val="272213"/>
                </a:solidFill>
                <a:latin typeface="Times New Roman" panose="02020603050405020304" pitchFamily="18" charset="0"/>
                <a:cs typeface="Times New Roman" panose="02020603050405020304" pitchFamily="18" charset="0"/>
              </a:rPr>
              <a:t> and encouraged him with God.” ~1 Samuel 23:16</a:t>
            </a:r>
          </a:p>
        </p:txBody>
      </p:sp>
    </p:spTree>
    <p:extLst>
      <p:ext uri="{BB962C8B-B14F-4D97-AF65-F5344CB8AC3E}">
        <p14:creationId xmlns:p14="http://schemas.microsoft.com/office/powerpoint/2010/main" val="156162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93206" y="30540"/>
            <a:ext cx="5447763" cy="1569660"/>
          </a:xfrm>
          <a:prstGeom prst="rect">
            <a:avLst/>
          </a:prstGeom>
        </p:spPr>
        <p:txBody>
          <a:bodyPr wrap="square">
            <a:spAutoFit/>
          </a:bodyPr>
          <a:lstStyle/>
          <a:p>
            <a:pPr algn="ctr"/>
            <a:r>
              <a:rPr lang="en-US" sz="4800" dirty="0">
                <a:solidFill>
                  <a:srgbClr val="663300"/>
                </a:solidFill>
                <a:latin typeface="Times New Roman" panose="02020603050405020304" pitchFamily="18" charset="0"/>
                <a:ea typeface="SimSun" panose="02010600030101010101" pitchFamily="2" charset="-122"/>
              </a:rPr>
              <a:t>Insights for growing spiritually:</a:t>
            </a:r>
            <a:endParaRPr lang="en-US" sz="4800" dirty="0">
              <a:solidFill>
                <a:srgbClr val="663300"/>
              </a:solidFill>
            </a:endParaRPr>
          </a:p>
        </p:txBody>
      </p:sp>
      <p:graphicFrame>
        <p:nvGraphicFramePr>
          <p:cNvPr id="3" name="Diagram 2"/>
          <p:cNvGraphicFramePr/>
          <p:nvPr>
            <p:extLst>
              <p:ext uri="{D42A27DB-BD31-4B8C-83A1-F6EECF244321}">
                <p14:modId xmlns:p14="http://schemas.microsoft.com/office/powerpoint/2010/main" val="465315996"/>
              </p:ext>
            </p:extLst>
          </p:nvPr>
        </p:nvGraphicFramePr>
        <p:xfrm>
          <a:off x="-424282" y="1841679"/>
          <a:ext cx="9568282" cy="480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3062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93206" y="30540"/>
            <a:ext cx="5447763" cy="1446550"/>
          </a:xfrm>
          <a:prstGeom prst="rect">
            <a:avLst/>
          </a:prstGeom>
        </p:spPr>
        <p:txBody>
          <a:bodyPr wrap="square">
            <a:spAutoFit/>
          </a:bodyPr>
          <a:lstStyle/>
          <a:p>
            <a:pPr algn="ctr"/>
            <a:r>
              <a:rPr lang="en-US" sz="4400" dirty="0">
                <a:solidFill>
                  <a:srgbClr val="663300"/>
                </a:solidFill>
                <a:latin typeface="Times New Roman" panose="02020603050405020304" pitchFamily="18" charset="0"/>
                <a:ea typeface="SimSun" panose="02010600030101010101" pitchFamily="2" charset="-122"/>
              </a:rPr>
              <a:t>A Fast Friend - Biblical Characteristics</a:t>
            </a:r>
            <a:endParaRPr lang="en-US" sz="4400" dirty="0">
              <a:solidFill>
                <a:srgbClr val="663300"/>
              </a:solidFill>
            </a:endParaRPr>
          </a:p>
        </p:txBody>
      </p:sp>
      <p:graphicFrame>
        <p:nvGraphicFramePr>
          <p:cNvPr id="9" name="Diagram 8"/>
          <p:cNvGraphicFramePr/>
          <p:nvPr>
            <p:extLst>
              <p:ext uri="{D42A27DB-BD31-4B8C-83A1-F6EECF244321}">
                <p14:modId xmlns:p14="http://schemas.microsoft.com/office/powerpoint/2010/main" val="4079306449"/>
              </p:ext>
            </p:extLst>
          </p:nvPr>
        </p:nvGraphicFramePr>
        <p:xfrm>
          <a:off x="237532" y="1600200"/>
          <a:ext cx="8668936" cy="4887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5899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20650" y="1732238"/>
            <a:ext cx="8902700" cy="4893647"/>
          </a:xfrm>
          <a:prstGeom prst="rect">
            <a:avLst/>
          </a:prstGeom>
        </p:spPr>
        <p:txBody>
          <a:bodyPr wrap="square">
            <a:spAutoFit/>
          </a:bodyPr>
          <a:lstStyle/>
          <a:p>
            <a:r>
              <a:rPr lang="en-US" sz="3200" dirty="0">
                <a:solidFill>
                  <a:srgbClr val="272213"/>
                </a:solidFill>
                <a:latin typeface="Times New Roman" panose="02020603050405020304" pitchFamily="18" charset="0"/>
                <a:cs typeface="Times New Roman" panose="02020603050405020304" pitchFamily="18" charset="0"/>
              </a:rPr>
              <a:t>	</a:t>
            </a:r>
            <a:r>
              <a:rPr lang="en-US" sz="2800" baseline="30000" dirty="0">
                <a:solidFill>
                  <a:srgbClr val="272213"/>
                </a:solidFill>
                <a:latin typeface="Times New Roman" panose="02020603050405020304" pitchFamily="18" charset="0"/>
                <a:cs typeface="Times New Roman" panose="02020603050405020304" pitchFamily="18" charset="0"/>
              </a:rPr>
              <a:t>1 </a:t>
            </a:r>
            <a:r>
              <a:rPr lang="en-US" sz="2800" dirty="0">
                <a:solidFill>
                  <a:srgbClr val="272213"/>
                </a:solidFill>
                <a:latin typeface="Times New Roman" panose="02020603050405020304" pitchFamily="18" charset="0"/>
                <a:cs typeface="Times New Roman" panose="02020603050405020304" pitchFamily="18" charset="0"/>
              </a:rPr>
              <a:t>Saul ordered his son Jonathan and all his servants to kill David, but Jonathan, Saul’s son, liked David very much. </a:t>
            </a:r>
            <a:r>
              <a:rPr lang="en-US" sz="2800" baseline="30000" dirty="0">
                <a:solidFill>
                  <a:srgbClr val="272213"/>
                </a:solidFill>
                <a:latin typeface="Times New Roman" panose="02020603050405020304" pitchFamily="18" charset="0"/>
                <a:cs typeface="Times New Roman" panose="02020603050405020304" pitchFamily="18" charset="0"/>
              </a:rPr>
              <a:t>2 </a:t>
            </a:r>
            <a:r>
              <a:rPr lang="en-US" sz="2800" dirty="0">
                <a:solidFill>
                  <a:srgbClr val="272213"/>
                </a:solidFill>
                <a:latin typeface="Times New Roman" panose="02020603050405020304" pitchFamily="18" charset="0"/>
                <a:cs typeface="Times New Roman" panose="02020603050405020304" pitchFamily="18" charset="0"/>
              </a:rPr>
              <a:t>So Jonathan warned David, “My father Saul is trying to kill you. Be on guard tomorrow morning. Stay somewhere safe and hide. </a:t>
            </a:r>
            <a:r>
              <a:rPr lang="en-US" sz="2800" baseline="30000" dirty="0">
                <a:solidFill>
                  <a:srgbClr val="272213"/>
                </a:solidFill>
                <a:latin typeface="Times New Roman" panose="02020603050405020304" pitchFamily="18" charset="0"/>
                <a:cs typeface="Times New Roman" panose="02020603050405020304" pitchFamily="18" charset="0"/>
              </a:rPr>
              <a:t>3 </a:t>
            </a:r>
            <a:r>
              <a:rPr lang="en-US" sz="2800" dirty="0">
                <a:solidFill>
                  <a:srgbClr val="272213"/>
                </a:solidFill>
                <a:latin typeface="Times New Roman" panose="02020603050405020304" pitchFamily="18" charset="0"/>
                <a:cs typeface="Times New Roman" panose="02020603050405020304" pitchFamily="18" charset="0"/>
              </a:rPr>
              <a:t>I’ll go out and stand by my father in the field where you’ll be. I’ll talk to my father about you, and I’ll tell you whatever I find out.”</a:t>
            </a:r>
          </a:p>
          <a:p>
            <a:r>
              <a:rPr lang="en-US" sz="2800" dirty="0">
                <a:solidFill>
                  <a:srgbClr val="272213"/>
                </a:solidFill>
                <a:latin typeface="Times New Roman" panose="02020603050405020304" pitchFamily="18" charset="0"/>
                <a:cs typeface="Times New Roman" panose="02020603050405020304" pitchFamily="18" charset="0"/>
              </a:rPr>
              <a:t>	</a:t>
            </a:r>
            <a:r>
              <a:rPr lang="en-US" sz="2800" baseline="30000" dirty="0">
                <a:solidFill>
                  <a:srgbClr val="272213"/>
                </a:solidFill>
                <a:latin typeface="Times New Roman" panose="02020603050405020304" pitchFamily="18" charset="0"/>
                <a:cs typeface="Times New Roman" panose="02020603050405020304" pitchFamily="18" charset="0"/>
              </a:rPr>
              <a:t>4 </a:t>
            </a:r>
            <a:r>
              <a:rPr lang="en-US" sz="2800" dirty="0">
                <a:solidFill>
                  <a:srgbClr val="272213"/>
                </a:solidFill>
                <a:latin typeface="Times New Roman" panose="02020603050405020304" pitchFamily="18" charset="0"/>
                <a:cs typeface="Times New Roman" panose="02020603050405020304" pitchFamily="18" charset="0"/>
              </a:rPr>
              <a:t>So Jonathan spoke highly about David to his father Saul, telling him, “The king shouldn’t do anything wrong to his servant David, because he hasn’t wronged you. In fact, his actions have helped you greatly.</a:t>
            </a:r>
          </a:p>
        </p:txBody>
      </p:sp>
      <p:sp>
        <p:nvSpPr>
          <p:cNvPr id="10" name="Rectangle 9"/>
          <p:cNvSpPr/>
          <p:nvPr/>
        </p:nvSpPr>
        <p:spPr>
          <a:xfrm>
            <a:off x="4220384" y="640739"/>
            <a:ext cx="3647152" cy="923330"/>
          </a:xfrm>
          <a:prstGeom prst="rect">
            <a:avLst/>
          </a:prstGeom>
        </p:spPr>
        <p:txBody>
          <a:bodyPr wrap="none">
            <a:spAutoFit/>
          </a:bodyPr>
          <a:lstStyle/>
          <a:p>
            <a:r>
              <a:rPr lang="en-US" sz="5400" dirty="0">
                <a:solidFill>
                  <a:srgbClr val="663300"/>
                </a:solidFill>
                <a:latin typeface="Times New Roman" panose="02020603050405020304" pitchFamily="18" charset="0"/>
                <a:ea typeface="SimSun" panose="02010600030101010101" pitchFamily="2" charset="-122"/>
              </a:rPr>
              <a:t>1 Samuel 19</a:t>
            </a:r>
            <a:endParaRPr lang="en-US" sz="5400" dirty="0">
              <a:solidFill>
                <a:srgbClr val="663300"/>
              </a:solidFill>
            </a:endParaRPr>
          </a:p>
        </p:txBody>
      </p:sp>
    </p:spTree>
    <p:extLst>
      <p:ext uri="{BB962C8B-B14F-4D97-AF65-F5344CB8AC3E}">
        <p14:creationId xmlns:p14="http://schemas.microsoft.com/office/powerpoint/2010/main" val="2427589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220384" y="640739"/>
            <a:ext cx="3647152" cy="923330"/>
          </a:xfrm>
          <a:prstGeom prst="rect">
            <a:avLst/>
          </a:prstGeom>
        </p:spPr>
        <p:txBody>
          <a:bodyPr wrap="none">
            <a:spAutoFit/>
          </a:bodyPr>
          <a:lstStyle/>
          <a:p>
            <a:r>
              <a:rPr lang="en-US" sz="5400" dirty="0">
                <a:solidFill>
                  <a:srgbClr val="663300"/>
                </a:solidFill>
                <a:latin typeface="Times New Roman" panose="02020603050405020304" pitchFamily="18" charset="0"/>
                <a:ea typeface="SimSun" panose="02010600030101010101" pitchFamily="2" charset="-122"/>
              </a:rPr>
              <a:t>1 Samuel 19</a:t>
            </a:r>
            <a:endParaRPr lang="en-US" sz="5400" dirty="0">
              <a:solidFill>
                <a:srgbClr val="663300"/>
              </a:solidFill>
            </a:endParaRPr>
          </a:p>
        </p:txBody>
      </p:sp>
      <p:sp>
        <p:nvSpPr>
          <p:cNvPr id="9" name="Rectangle 8"/>
          <p:cNvSpPr/>
          <p:nvPr/>
        </p:nvSpPr>
        <p:spPr>
          <a:xfrm>
            <a:off x="120650" y="1732238"/>
            <a:ext cx="8902700" cy="4462760"/>
          </a:xfrm>
          <a:prstGeom prst="rect">
            <a:avLst/>
          </a:prstGeom>
        </p:spPr>
        <p:txBody>
          <a:bodyPr wrap="square">
            <a:spAutoFit/>
          </a:bodyPr>
          <a:lstStyle/>
          <a:p>
            <a:r>
              <a:rPr lang="en-US" sz="3200" dirty="0">
                <a:solidFill>
                  <a:srgbClr val="272213"/>
                </a:solidFill>
                <a:latin typeface="Times New Roman" panose="02020603050405020304" pitchFamily="18" charset="0"/>
                <a:cs typeface="Times New Roman" panose="02020603050405020304" pitchFamily="18" charset="0"/>
              </a:rPr>
              <a:t>	</a:t>
            </a:r>
            <a:r>
              <a:rPr lang="en-US" sz="2800" baseline="30000" dirty="0">
                <a:solidFill>
                  <a:srgbClr val="272213"/>
                </a:solidFill>
                <a:latin typeface="Times New Roman" panose="02020603050405020304" pitchFamily="18" charset="0"/>
                <a:cs typeface="Times New Roman" panose="02020603050405020304" pitchFamily="18" charset="0"/>
              </a:rPr>
              <a:t>5 </a:t>
            </a:r>
            <a:r>
              <a:rPr lang="en-US" sz="2800" dirty="0">
                <a:solidFill>
                  <a:srgbClr val="272213"/>
                </a:solidFill>
                <a:latin typeface="Times New Roman" panose="02020603050405020304" pitchFamily="18" charset="0"/>
                <a:cs typeface="Times New Roman" panose="02020603050405020304" pitchFamily="18" charset="0"/>
              </a:rPr>
              <a:t>He risked his own life when he killed that Philistine, and the Lord won a great victory for all Israel. You saw it and were happy about it. Why then would you do something wrong to an innocent person by killing David for no reason?”</a:t>
            </a:r>
          </a:p>
          <a:p>
            <a:r>
              <a:rPr lang="en-US" sz="2800" dirty="0">
                <a:solidFill>
                  <a:srgbClr val="272213"/>
                </a:solidFill>
                <a:latin typeface="Times New Roman" panose="02020603050405020304" pitchFamily="18" charset="0"/>
                <a:cs typeface="Times New Roman" panose="02020603050405020304" pitchFamily="18" charset="0"/>
              </a:rPr>
              <a:t>	</a:t>
            </a:r>
            <a:r>
              <a:rPr lang="en-US" sz="2800" baseline="30000" dirty="0">
                <a:solidFill>
                  <a:srgbClr val="272213"/>
                </a:solidFill>
                <a:latin typeface="Times New Roman" panose="02020603050405020304" pitchFamily="18" charset="0"/>
                <a:cs typeface="Times New Roman" panose="02020603050405020304" pitchFamily="18" charset="0"/>
              </a:rPr>
              <a:t>6 </a:t>
            </a:r>
            <a:r>
              <a:rPr lang="en-US" sz="2800" dirty="0">
                <a:solidFill>
                  <a:srgbClr val="272213"/>
                </a:solidFill>
                <a:latin typeface="Times New Roman" panose="02020603050405020304" pitchFamily="18" charset="0"/>
                <a:cs typeface="Times New Roman" panose="02020603050405020304" pitchFamily="18" charset="0"/>
              </a:rPr>
              <a:t>Saul listened to Jonathan and then swore, “As surely as the Lord lives, David won’t be executed.” </a:t>
            </a:r>
            <a:r>
              <a:rPr lang="en-US" sz="2800" baseline="30000" dirty="0">
                <a:solidFill>
                  <a:srgbClr val="272213"/>
                </a:solidFill>
                <a:latin typeface="Times New Roman" panose="02020603050405020304" pitchFamily="18" charset="0"/>
                <a:cs typeface="Times New Roman" panose="02020603050405020304" pitchFamily="18" charset="0"/>
              </a:rPr>
              <a:t>7 </a:t>
            </a:r>
            <a:r>
              <a:rPr lang="en-US" sz="2800" dirty="0">
                <a:solidFill>
                  <a:srgbClr val="272213"/>
                </a:solidFill>
                <a:latin typeface="Times New Roman" panose="02020603050405020304" pitchFamily="18" charset="0"/>
                <a:cs typeface="Times New Roman" panose="02020603050405020304" pitchFamily="18" charset="0"/>
              </a:rPr>
              <a:t>So Jonathan summoned David and told him everything they had talked about. Then Jonathan brought David back to Saul, and David served Saul as he had previously.</a:t>
            </a:r>
          </a:p>
        </p:txBody>
      </p:sp>
    </p:spTree>
    <p:extLst>
      <p:ext uri="{BB962C8B-B14F-4D97-AF65-F5344CB8AC3E}">
        <p14:creationId xmlns:p14="http://schemas.microsoft.com/office/powerpoint/2010/main" val="2809404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93206" y="30540"/>
            <a:ext cx="5447763" cy="1446550"/>
          </a:xfrm>
          <a:prstGeom prst="rect">
            <a:avLst/>
          </a:prstGeom>
        </p:spPr>
        <p:txBody>
          <a:bodyPr wrap="square">
            <a:spAutoFit/>
          </a:bodyPr>
          <a:lstStyle/>
          <a:p>
            <a:pPr algn="ctr"/>
            <a:r>
              <a:rPr lang="en-US" sz="4400" dirty="0">
                <a:solidFill>
                  <a:srgbClr val="663300"/>
                </a:solidFill>
                <a:latin typeface="Times New Roman" panose="02020603050405020304" pitchFamily="18" charset="0"/>
                <a:ea typeface="SimSun" panose="02010600030101010101" pitchFamily="2" charset="-122"/>
              </a:rPr>
              <a:t>A Fast Friend - Biblical Characteristics</a:t>
            </a:r>
            <a:endParaRPr lang="en-US" sz="4400" dirty="0">
              <a:solidFill>
                <a:srgbClr val="663300"/>
              </a:solidFill>
            </a:endParaRPr>
          </a:p>
        </p:txBody>
      </p:sp>
      <p:graphicFrame>
        <p:nvGraphicFramePr>
          <p:cNvPr id="9" name="Diagram 8"/>
          <p:cNvGraphicFramePr/>
          <p:nvPr>
            <p:extLst>
              <p:ext uri="{D42A27DB-BD31-4B8C-83A1-F6EECF244321}">
                <p14:modId xmlns:p14="http://schemas.microsoft.com/office/powerpoint/2010/main" val="1906398211"/>
              </p:ext>
            </p:extLst>
          </p:nvPr>
        </p:nvGraphicFramePr>
        <p:xfrm>
          <a:off x="237532" y="1600200"/>
          <a:ext cx="8668936" cy="4887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670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20650" y="1732238"/>
            <a:ext cx="8902700" cy="4893647"/>
          </a:xfrm>
          <a:prstGeom prst="rect">
            <a:avLst/>
          </a:prstGeom>
        </p:spPr>
        <p:txBody>
          <a:bodyPr wrap="square">
            <a:spAutoFit/>
          </a:bodyPr>
          <a:lstStyle/>
          <a:p>
            <a:r>
              <a:rPr lang="en-US" sz="3200" dirty="0">
                <a:solidFill>
                  <a:srgbClr val="272213"/>
                </a:solidFill>
                <a:latin typeface="Times New Roman" panose="02020603050405020304" pitchFamily="18" charset="0"/>
                <a:cs typeface="Times New Roman" panose="02020603050405020304" pitchFamily="18" charset="0"/>
              </a:rPr>
              <a:t>	</a:t>
            </a:r>
            <a:r>
              <a:rPr lang="en-US" sz="2800" baseline="30000" dirty="0">
                <a:solidFill>
                  <a:srgbClr val="272213"/>
                </a:solidFill>
                <a:latin typeface="Times New Roman" panose="02020603050405020304" pitchFamily="18" charset="0"/>
                <a:cs typeface="Times New Roman" panose="02020603050405020304" pitchFamily="18" charset="0"/>
              </a:rPr>
              <a:t>1 </a:t>
            </a:r>
            <a:r>
              <a:rPr lang="en-US" sz="2800" dirty="0">
                <a:solidFill>
                  <a:srgbClr val="272213"/>
                </a:solidFill>
                <a:latin typeface="Times New Roman" panose="02020603050405020304" pitchFamily="18" charset="0"/>
                <a:cs typeface="Times New Roman" panose="02020603050405020304" pitchFamily="18" charset="0"/>
              </a:rPr>
              <a:t>David fled from the camps at Ramah. He came to Jonathan and asked, “What have I done? What is my crime? How have I wronged your father that he wants me dead?...But I promise you—on the Lord’s life and yours!—that I am this close to death!” ...</a:t>
            </a:r>
          </a:p>
          <a:p>
            <a:r>
              <a:rPr lang="en-US" sz="2800" dirty="0">
                <a:solidFill>
                  <a:srgbClr val="272213"/>
                </a:solidFill>
                <a:latin typeface="Times New Roman" panose="02020603050405020304" pitchFamily="18" charset="0"/>
                <a:cs typeface="Times New Roman" panose="02020603050405020304" pitchFamily="18" charset="0"/>
              </a:rPr>
              <a:t>	</a:t>
            </a:r>
            <a:r>
              <a:rPr lang="en-US" sz="2800" baseline="30000" dirty="0">
                <a:solidFill>
                  <a:srgbClr val="272213"/>
                </a:solidFill>
                <a:latin typeface="Times New Roman" panose="02020603050405020304" pitchFamily="18" charset="0"/>
                <a:cs typeface="Times New Roman" panose="02020603050405020304" pitchFamily="18" charset="0"/>
              </a:rPr>
              <a:t>9 </a:t>
            </a:r>
            <a:r>
              <a:rPr lang="en-US" sz="2800" dirty="0">
                <a:solidFill>
                  <a:srgbClr val="272213"/>
                </a:solidFill>
                <a:latin typeface="Times New Roman" panose="02020603050405020304" pitchFamily="18" charset="0"/>
                <a:cs typeface="Times New Roman" panose="02020603050405020304" pitchFamily="18" charset="0"/>
              </a:rPr>
              <a:t>“Enough!” Jonathan replied. “If I can determine for certain that my father intends to harm you, of course I’ll tell you!” ... </a:t>
            </a:r>
          </a:p>
          <a:p>
            <a:r>
              <a:rPr lang="en-US" sz="2800" dirty="0">
                <a:solidFill>
                  <a:srgbClr val="272213"/>
                </a:solidFill>
                <a:latin typeface="Times New Roman" panose="02020603050405020304" pitchFamily="18" charset="0"/>
                <a:cs typeface="Times New Roman" panose="02020603050405020304" pitchFamily="18" charset="0"/>
              </a:rPr>
              <a:t>	</a:t>
            </a:r>
            <a:r>
              <a:rPr lang="en-US" sz="2800" baseline="30000" dirty="0">
                <a:solidFill>
                  <a:srgbClr val="272213"/>
                </a:solidFill>
                <a:latin typeface="Times New Roman" panose="02020603050405020304" pitchFamily="18" charset="0"/>
                <a:cs typeface="Times New Roman" panose="02020603050405020304" pitchFamily="18" charset="0"/>
              </a:rPr>
              <a:t>13b </a:t>
            </a:r>
            <a:r>
              <a:rPr lang="en-US" sz="2800" dirty="0">
                <a:solidFill>
                  <a:srgbClr val="272213"/>
                </a:solidFill>
                <a:latin typeface="Times New Roman" panose="02020603050405020304" pitchFamily="18" charset="0"/>
                <a:cs typeface="Times New Roman" panose="02020603050405020304" pitchFamily="18" charset="0"/>
              </a:rPr>
              <a:t>May the Lord be with you as he once was with my father. </a:t>
            </a:r>
            <a:r>
              <a:rPr lang="en-US" sz="2800" baseline="30000" dirty="0">
                <a:solidFill>
                  <a:srgbClr val="272213"/>
                </a:solidFill>
                <a:latin typeface="Times New Roman" panose="02020603050405020304" pitchFamily="18" charset="0"/>
                <a:cs typeface="Times New Roman" panose="02020603050405020304" pitchFamily="18" charset="0"/>
              </a:rPr>
              <a:t>14 </a:t>
            </a:r>
            <a:r>
              <a:rPr lang="en-US" sz="2800" dirty="0">
                <a:solidFill>
                  <a:srgbClr val="272213"/>
                </a:solidFill>
                <a:latin typeface="Times New Roman" panose="02020603050405020304" pitchFamily="18" charset="0"/>
                <a:cs typeface="Times New Roman" panose="02020603050405020304" pitchFamily="18" charset="0"/>
              </a:rPr>
              <a:t>If I remain alive, be loyal to me. But if I die, </a:t>
            </a:r>
            <a:r>
              <a:rPr lang="en-US" sz="2800" baseline="30000" dirty="0">
                <a:solidFill>
                  <a:srgbClr val="272213"/>
                </a:solidFill>
                <a:latin typeface="Times New Roman" panose="02020603050405020304" pitchFamily="18" charset="0"/>
                <a:cs typeface="Times New Roman" panose="02020603050405020304" pitchFamily="18" charset="0"/>
              </a:rPr>
              <a:t>15 </a:t>
            </a:r>
            <a:r>
              <a:rPr lang="en-US" sz="2800" dirty="0">
                <a:solidFill>
                  <a:srgbClr val="272213"/>
                </a:solidFill>
                <a:latin typeface="Times New Roman" panose="02020603050405020304" pitchFamily="18" charset="0"/>
                <a:cs typeface="Times New Roman" panose="02020603050405020304" pitchFamily="18" charset="0"/>
              </a:rPr>
              <a:t>don’t ever stop being loyal to my household.... </a:t>
            </a:r>
          </a:p>
        </p:txBody>
      </p:sp>
      <p:sp>
        <p:nvSpPr>
          <p:cNvPr id="10" name="Rectangle 9"/>
          <p:cNvSpPr/>
          <p:nvPr/>
        </p:nvSpPr>
        <p:spPr>
          <a:xfrm>
            <a:off x="4220384" y="640739"/>
            <a:ext cx="3647152" cy="923330"/>
          </a:xfrm>
          <a:prstGeom prst="rect">
            <a:avLst/>
          </a:prstGeom>
        </p:spPr>
        <p:txBody>
          <a:bodyPr wrap="none">
            <a:spAutoFit/>
          </a:bodyPr>
          <a:lstStyle/>
          <a:p>
            <a:r>
              <a:rPr lang="en-US" sz="5400" dirty="0">
                <a:solidFill>
                  <a:srgbClr val="663300"/>
                </a:solidFill>
                <a:latin typeface="Times New Roman" panose="02020603050405020304" pitchFamily="18" charset="0"/>
                <a:ea typeface="SimSun" panose="02010600030101010101" pitchFamily="2" charset="-122"/>
              </a:rPr>
              <a:t>1 Samuel 20</a:t>
            </a:r>
            <a:endParaRPr lang="en-US" sz="5400" dirty="0">
              <a:solidFill>
                <a:srgbClr val="663300"/>
              </a:solidFill>
            </a:endParaRPr>
          </a:p>
        </p:txBody>
      </p:sp>
    </p:spTree>
    <p:extLst>
      <p:ext uri="{BB962C8B-B14F-4D97-AF65-F5344CB8AC3E}">
        <p14:creationId xmlns:p14="http://schemas.microsoft.com/office/powerpoint/2010/main" val="3487102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20650" y="1732238"/>
            <a:ext cx="8902700" cy="4893647"/>
          </a:xfrm>
          <a:prstGeom prst="rect">
            <a:avLst/>
          </a:prstGeom>
        </p:spPr>
        <p:txBody>
          <a:bodyPr wrap="square">
            <a:spAutoFit/>
          </a:bodyPr>
          <a:lstStyle/>
          <a:p>
            <a:r>
              <a:rPr lang="en-US" sz="3200" dirty="0">
                <a:solidFill>
                  <a:srgbClr val="272213"/>
                </a:solidFill>
                <a:latin typeface="Times New Roman" panose="02020603050405020304" pitchFamily="18" charset="0"/>
                <a:cs typeface="Times New Roman" panose="02020603050405020304" pitchFamily="18" charset="0"/>
              </a:rPr>
              <a:t>	</a:t>
            </a:r>
            <a:r>
              <a:rPr lang="en-US" sz="2800" baseline="30000" dirty="0">
                <a:solidFill>
                  <a:srgbClr val="272213"/>
                </a:solidFill>
                <a:latin typeface="Times New Roman" panose="02020603050405020304" pitchFamily="18" charset="0"/>
                <a:cs typeface="Times New Roman" panose="02020603050405020304" pitchFamily="18" charset="0"/>
              </a:rPr>
              <a:t>17 </a:t>
            </a:r>
            <a:r>
              <a:rPr lang="en-US" sz="2800" dirty="0">
                <a:solidFill>
                  <a:srgbClr val="272213"/>
                </a:solidFill>
                <a:latin typeface="Times New Roman" panose="02020603050405020304" pitchFamily="18" charset="0"/>
                <a:cs typeface="Times New Roman" panose="02020603050405020304" pitchFamily="18" charset="0"/>
              </a:rPr>
              <a:t>So Jonathan again made a pledge to David because he loved David as much as himself. ...</a:t>
            </a:r>
          </a:p>
          <a:p>
            <a:r>
              <a:rPr lang="en-US" sz="2800" dirty="0">
                <a:solidFill>
                  <a:srgbClr val="272213"/>
                </a:solidFill>
                <a:latin typeface="Times New Roman" panose="02020603050405020304" pitchFamily="18" charset="0"/>
                <a:cs typeface="Times New Roman" panose="02020603050405020304" pitchFamily="18" charset="0"/>
              </a:rPr>
              <a:t>	</a:t>
            </a:r>
            <a:r>
              <a:rPr lang="en-US" sz="2800" baseline="30000" dirty="0">
                <a:solidFill>
                  <a:srgbClr val="272213"/>
                </a:solidFill>
                <a:latin typeface="Times New Roman" panose="02020603050405020304" pitchFamily="18" charset="0"/>
                <a:cs typeface="Times New Roman" panose="02020603050405020304" pitchFamily="18" charset="0"/>
              </a:rPr>
              <a:t>33 </a:t>
            </a:r>
            <a:r>
              <a:rPr lang="en-US" sz="2800" dirty="0">
                <a:solidFill>
                  <a:srgbClr val="272213"/>
                </a:solidFill>
                <a:latin typeface="Times New Roman" panose="02020603050405020304" pitchFamily="18" charset="0"/>
                <a:cs typeface="Times New Roman" panose="02020603050405020304" pitchFamily="18" charset="0"/>
              </a:rPr>
              <a:t>At that, Saul threw his spear at Jonathan to strike him, and Jonathan realized that his father intended to kill David. </a:t>
            </a:r>
            <a:r>
              <a:rPr lang="en-US" sz="2800" baseline="30000" dirty="0">
                <a:solidFill>
                  <a:srgbClr val="272213"/>
                </a:solidFill>
                <a:latin typeface="Times New Roman" panose="02020603050405020304" pitchFamily="18" charset="0"/>
                <a:cs typeface="Times New Roman" panose="02020603050405020304" pitchFamily="18" charset="0"/>
              </a:rPr>
              <a:t>34 </a:t>
            </a:r>
            <a:r>
              <a:rPr lang="en-US" sz="2800" dirty="0">
                <a:solidFill>
                  <a:srgbClr val="272213"/>
                </a:solidFill>
                <a:latin typeface="Times New Roman" panose="02020603050405020304" pitchFamily="18" charset="0"/>
                <a:cs typeface="Times New Roman" panose="02020603050405020304" pitchFamily="18" charset="0"/>
              </a:rPr>
              <a:t>Jonathan got up from the table in a rage. He didn’t eat anything on the second day of the new moon because he was worried about David and because his father had humiliated him. </a:t>
            </a:r>
            <a:r>
              <a:rPr lang="en-US" sz="2800" baseline="30000" dirty="0">
                <a:solidFill>
                  <a:srgbClr val="272213"/>
                </a:solidFill>
                <a:latin typeface="Times New Roman" panose="02020603050405020304" pitchFamily="18" charset="0"/>
                <a:cs typeface="Times New Roman" panose="02020603050405020304" pitchFamily="18" charset="0"/>
              </a:rPr>
              <a:t>35 </a:t>
            </a:r>
            <a:r>
              <a:rPr lang="en-US" sz="2800" dirty="0">
                <a:solidFill>
                  <a:srgbClr val="272213"/>
                </a:solidFill>
                <a:latin typeface="Times New Roman" panose="02020603050405020304" pitchFamily="18" charset="0"/>
                <a:cs typeface="Times New Roman" panose="02020603050405020304" pitchFamily="18" charset="0"/>
              </a:rPr>
              <a:t>In the morning, Jonathan went out to the field for the meeting with David.... David came out from behind the mound and fell down, face on the ground, bowing low three times. </a:t>
            </a:r>
          </a:p>
        </p:txBody>
      </p:sp>
      <p:sp>
        <p:nvSpPr>
          <p:cNvPr id="10" name="Rectangle 9"/>
          <p:cNvSpPr/>
          <p:nvPr/>
        </p:nvSpPr>
        <p:spPr>
          <a:xfrm>
            <a:off x="4220384" y="640739"/>
            <a:ext cx="3647152" cy="923330"/>
          </a:xfrm>
          <a:prstGeom prst="rect">
            <a:avLst/>
          </a:prstGeom>
        </p:spPr>
        <p:txBody>
          <a:bodyPr wrap="none">
            <a:spAutoFit/>
          </a:bodyPr>
          <a:lstStyle/>
          <a:p>
            <a:r>
              <a:rPr lang="en-US" sz="5400" dirty="0">
                <a:solidFill>
                  <a:srgbClr val="663300"/>
                </a:solidFill>
                <a:latin typeface="Times New Roman" panose="02020603050405020304" pitchFamily="18" charset="0"/>
                <a:ea typeface="SimSun" panose="02010600030101010101" pitchFamily="2" charset="-122"/>
              </a:rPr>
              <a:t>1 Samuel 20</a:t>
            </a:r>
            <a:endParaRPr lang="en-US" sz="5400" dirty="0">
              <a:solidFill>
                <a:srgbClr val="663300"/>
              </a:solidFill>
            </a:endParaRPr>
          </a:p>
        </p:txBody>
      </p:sp>
    </p:spTree>
    <p:extLst>
      <p:ext uri="{BB962C8B-B14F-4D97-AF65-F5344CB8AC3E}">
        <p14:creationId xmlns:p14="http://schemas.microsoft.com/office/powerpoint/2010/main" val="64416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20650" y="1732238"/>
            <a:ext cx="8902700" cy="2739211"/>
          </a:xfrm>
          <a:prstGeom prst="rect">
            <a:avLst/>
          </a:prstGeom>
        </p:spPr>
        <p:txBody>
          <a:bodyPr wrap="square">
            <a:spAutoFit/>
          </a:bodyPr>
          <a:lstStyle/>
          <a:p>
            <a:r>
              <a:rPr lang="en-US" sz="3200" dirty="0">
                <a:solidFill>
                  <a:srgbClr val="272213"/>
                </a:solidFill>
                <a:latin typeface="Times New Roman" panose="02020603050405020304" pitchFamily="18" charset="0"/>
                <a:cs typeface="Times New Roman" panose="02020603050405020304" pitchFamily="18" charset="0"/>
              </a:rPr>
              <a:t>	</a:t>
            </a:r>
            <a:r>
              <a:rPr lang="en-US" sz="2800" dirty="0">
                <a:solidFill>
                  <a:srgbClr val="272213"/>
                </a:solidFill>
                <a:latin typeface="Times New Roman" panose="02020603050405020304" pitchFamily="18" charset="0"/>
                <a:cs typeface="Times New Roman" panose="02020603050405020304" pitchFamily="18" charset="0"/>
              </a:rPr>
              <a:t>The friends kissed each other, and cried with each other, but David cried hardest. </a:t>
            </a:r>
            <a:r>
              <a:rPr lang="en-US" sz="2800" baseline="30000" dirty="0">
                <a:solidFill>
                  <a:srgbClr val="272213"/>
                </a:solidFill>
                <a:latin typeface="Times New Roman" panose="02020603050405020304" pitchFamily="18" charset="0"/>
                <a:cs typeface="Times New Roman" panose="02020603050405020304" pitchFamily="18" charset="0"/>
              </a:rPr>
              <a:t>42 </a:t>
            </a:r>
            <a:r>
              <a:rPr lang="en-US" sz="2800" dirty="0">
                <a:solidFill>
                  <a:srgbClr val="272213"/>
                </a:solidFill>
                <a:latin typeface="Times New Roman" panose="02020603050405020304" pitchFamily="18" charset="0"/>
                <a:cs typeface="Times New Roman" panose="02020603050405020304" pitchFamily="18" charset="0"/>
              </a:rPr>
              <a:t>Then Jonathan said to David, “Go in peace because the two of us made a solemn pledge in the Lord’s name when we said, ‘The Lord is witness between us and between our descendants forever.’” Then David got up and left, but Jonathan went back to town.</a:t>
            </a:r>
          </a:p>
        </p:txBody>
      </p:sp>
      <p:sp>
        <p:nvSpPr>
          <p:cNvPr id="10" name="Rectangle 9"/>
          <p:cNvSpPr/>
          <p:nvPr/>
        </p:nvSpPr>
        <p:spPr>
          <a:xfrm>
            <a:off x="4220384" y="640739"/>
            <a:ext cx="3647152" cy="923330"/>
          </a:xfrm>
          <a:prstGeom prst="rect">
            <a:avLst/>
          </a:prstGeom>
        </p:spPr>
        <p:txBody>
          <a:bodyPr wrap="none">
            <a:spAutoFit/>
          </a:bodyPr>
          <a:lstStyle/>
          <a:p>
            <a:r>
              <a:rPr lang="en-US" sz="5400" dirty="0">
                <a:solidFill>
                  <a:srgbClr val="663300"/>
                </a:solidFill>
                <a:latin typeface="Times New Roman" panose="02020603050405020304" pitchFamily="18" charset="0"/>
                <a:ea typeface="SimSun" panose="02010600030101010101" pitchFamily="2" charset="-122"/>
              </a:rPr>
              <a:t>1 Samuel 20</a:t>
            </a:r>
            <a:endParaRPr lang="en-US" sz="5400" dirty="0">
              <a:solidFill>
                <a:srgbClr val="663300"/>
              </a:solidFill>
            </a:endParaRPr>
          </a:p>
        </p:txBody>
      </p:sp>
      <p:pic>
        <p:nvPicPr>
          <p:cNvPr id="2050" name="Picture 2" descr="http://www.explorefaith.org/images/bible/david/david_handsh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794" y="4698737"/>
            <a:ext cx="6410411" cy="1797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64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93206" y="30540"/>
            <a:ext cx="5447763" cy="1446550"/>
          </a:xfrm>
          <a:prstGeom prst="rect">
            <a:avLst/>
          </a:prstGeom>
        </p:spPr>
        <p:txBody>
          <a:bodyPr wrap="square">
            <a:spAutoFit/>
          </a:bodyPr>
          <a:lstStyle/>
          <a:p>
            <a:pPr algn="ctr"/>
            <a:r>
              <a:rPr lang="en-US" sz="4400" dirty="0">
                <a:solidFill>
                  <a:srgbClr val="663300"/>
                </a:solidFill>
                <a:latin typeface="Times New Roman" panose="02020603050405020304" pitchFamily="18" charset="0"/>
                <a:ea typeface="SimSun" panose="02010600030101010101" pitchFamily="2" charset="-122"/>
              </a:rPr>
              <a:t>A Fast Friend - Biblical Characteristics</a:t>
            </a:r>
            <a:endParaRPr lang="en-US" sz="4400" dirty="0">
              <a:solidFill>
                <a:srgbClr val="663300"/>
              </a:solidFill>
            </a:endParaRPr>
          </a:p>
        </p:txBody>
      </p:sp>
      <p:graphicFrame>
        <p:nvGraphicFramePr>
          <p:cNvPr id="9" name="Diagram 8"/>
          <p:cNvGraphicFramePr/>
          <p:nvPr>
            <p:extLst>
              <p:ext uri="{D42A27DB-BD31-4B8C-83A1-F6EECF244321}">
                <p14:modId xmlns:p14="http://schemas.microsoft.com/office/powerpoint/2010/main" val="1349851795"/>
              </p:ext>
            </p:extLst>
          </p:nvPr>
        </p:nvGraphicFramePr>
        <p:xfrm>
          <a:off x="237532" y="1600200"/>
          <a:ext cx="8668936" cy="4887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249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15534" y="640739"/>
            <a:ext cx="5628464" cy="923330"/>
          </a:xfrm>
          <a:prstGeom prst="rect">
            <a:avLst/>
          </a:prstGeom>
        </p:spPr>
        <p:txBody>
          <a:bodyPr wrap="none">
            <a:spAutoFit/>
          </a:bodyPr>
          <a:lstStyle/>
          <a:p>
            <a:r>
              <a:rPr lang="en-US" sz="5400" dirty="0">
                <a:solidFill>
                  <a:srgbClr val="663300"/>
                </a:solidFill>
                <a:latin typeface="Times New Roman" panose="02020603050405020304" pitchFamily="18" charset="0"/>
                <a:ea typeface="SimSun" panose="02010600030101010101" pitchFamily="2" charset="-122"/>
              </a:rPr>
              <a:t>1 Samuel 23 (CEB)</a:t>
            </a:r>
            <a:endParaRPr lang="en-US" sz="5400" dirty="0">
              <a:solidFill>
                <a:srgbClr val="663300"/>
              </a:solidFill>
            </a:endParaRPr>
          </a:p>
        </p:txBody>
      </p:sp>
      <p:sp>
        <p:nvSpPr>
          <p:cNvPr id="9" name="Rectangle 8"/>
          <p:cNvSpPr/>
          <p:nvPr/>
        </p:nvSpPr>
        <p:spPr>
          <a:xfrm>
            <a:off x="120650" y="1732238"/>
            <a:ext cx="8902700" cy="5016758"/>
          </a:xfrm>
          <a:prstGeom prst="rect">
            <a:avLst/>
          </a:prstGeom>
        </p:spPr>
        <p:txBody>
          <a:bodyPr wrap="square">
            <a:spAutoFit/>
          </a:bodyPr>
          <a:lstStyle/>
          <a:p>
            <a:r>
              <a:rPr lang="en-US" sz="3200" dirty="0">
                <a:solidFill>
                  <a:srgbClr val="272213"/>
                </a:solidFill>
                <a:latin typeface="Times New Roman" panose="02020603050405020304" pitchFamily="18" charset="0"/>
                <a:cs typeface="Times New Roman" panose="02020603050405020304" pitchFamily="18" charset="0"/>
              </a:rPr>
              <a:t>	</a:t>
            </a:r>
            <a:r>
              <a:rPr lang="en-US" sz="3200" baseline="30000" dirty="0">
                <a:solidFill>
                  <a:srgbClr val="272213"/>
                </a:solidFill>
                <a:latin typeface="Times New Roman" panose="02020603050405020304" pitchFamily="18" charset="0"/>
                <a:cs typeface="Times New Roman" panose="02020603050405020304" pitchFamily="18" charset="0"/>
              </a:rPr>
              <a:t>15 </a:t>
            </a:r>
            <a:r>
              <a:rPr lang="en-US" sz="3200" dirty="0">
                <a:solidFill>
                  <a:srgbClr val="272213"/>
                </a:solidFill>
                <a:latin typeface="Times New Roman" panose="02020603050405020304" pitchFamily="18" charset="0"/>
                <a:cs typeface="Times New Roman" panose="02020603050405020304" pitchFamily="18" charset="0"/>
              </a:rPr>
              <a:t>While David was at </a:t>
            </a:r>
            <a:r>
              <a:rPr lang="en-US" sz="3200" dirty="0" err="1">
                <a:solidFill>
                  <a:srgbClr val="272213"/>
                </a:solidFill>
                <a:latin typeface="Times New Roman" panose="02020603050405020304" pitchFamily="18" charset="0"/>
                <a:cs typeface="Times New Roman" panose="02020603050405020304" pitchFamily="18" charset="0"/>
              </a:rPr>
              <a:t>Horesh</a:t>
            </a:r>
            <a:r>
              <a:rPr lang="en-US" sz="3200" dirty="0">
                <a:solidFill>
                  <a:srgbClr val="272213"/>
                </a:solidFill>
                <a:latin typeface="Times New Roman" panose="02020603050405020304" pitchFamily="18" charset="0"/>
                <a:cs typeface="Times New Roman" panose="02020603050405020304" pitchFamily="18" charset="0"/>
              </a:rPr>
              <a:t> in the </a:t>
            </a:r>
            <a:r>
              <a:rPr lang="en-US" sz="3200" dirty="0" err="1">
                <a:solidFill>
                  <a:srgbClr val="272213"/>
                </a:solidFill>
                <a:latin typeface="Times New Roman" panose="02020603050405020304" pitchFamily="18" charset="0"/>
                <a:cs typeface="Times New Roman" panose="02020603050405020304" pitchFamily="18" charset="0"/>
              </a:rPr>
              <a:t>Ziph</a:t>
            </a:r>
            <a:r>
              <a:rPr lang="en-US" sz="3200" dirty="0">
                <a:solidFill>
                  <a:srgbClr val="272213"/>
                </a:solidFill>
                <a:latin typeface="Times New Roman" panose="02020603050405020304" pitchFamily="18" charset="0"/>
                <a:cs typeface="Times New Roman" panose="02020603050405020304" pitchFamily="18" charset="0"/>
              </a:rPr>
              <a:t> wilderness he learned that Saul was looking to kill him. </a:t>
            </a:r>
            <a:r>
              <a:rPr lang="en-US" sz="3200" baseline="30000" dirty="0">
                <a:solidFill>
                  <a:srgbClr val="272213"/>
                </a:solidFill>
                <a:latin typeface="Times New Roman" panose="02020603050405020304" pitchFamily="18" charset="0"/>
                <a:cs typeface="Times New Roman" panose="02020603050405020304" pitchFamily="18" charset="0"/>
              </a:rPr>
              <a:t>16 </a:t>
            </a:r>
            <a:r>
              <a:rPr lang="en-US" sz="3200" dirty="0">
                <a:solidFill>
                  <a:srgbClr val="272213"/>
                </a:solidFill>
                <a:latin typeface="Times New Roman" panose="02020603050405020304" pitchFamily="18" charset="0"/>
                <a:cs typeface="Times New Roman" panose="02020603050405020304" pitchFamily="18" charset="0"/>
              </a:rPr>
              <a:t>Saul’s son Jonathan came to David at </a:t>
            </a:r>
            <a:r>
              <a:rPr lang="en-US" sz="3200" dirty="0" err="1">
                <a:solidFill>
                  <a:srgbClr val="272213"/>
                </a:solidFill>
                <a:latin typeface="Times New Roman" panose="02020603050405020304" pitchFamily="18" charset="0"/>
                <a:cs typeface="Times New Roman" panose="02020603050405020304" pitchFamily="18" charset="0"/>
              </a:rPr>
              <a:t>Horesh</a:t>
            </a:r>
            <a:r>
              <a:rPr lang="en-US" sz="3200" dirty="0">
                <a:solidFill>
                  <a:srgbClr val="272213"/>
                </a:solidFill>
                <a:latin typeface="Times New Roman" panose="02020603050405020304" pitchFamily="18" charset="0"/>
                <a:cs typeface="Times New Roman" panose="02020603050405020304" pitchFamily="18" charset="0"/>
              </a:rPr>
              <a:t> and encouraged him with God. </a:t>
            </a:r>
            <a:r>
              <a:rPr lang="en-US" sz="3200" baseline="30000" dirty="0">
                <a:solidFill>
                  <a:srgbClr val="272213"/>
                </a:solidFill>
                <a:latin typeface="Times New Roman" panose="02020603050405020304" pitchFamily="18" charset="0"/>
                <a:cs typeface="Times New Roman" panose="02020603050405020304" pitchFamily="18" charset="0"/>
              </a:rPr>
              <a:t>17 </a:t>
            </a:r>
            <a:r>
              <a:rPr lang="en-US" sz="3200" dirty="0">
                <a:solidFill>
                  <a:srgbClr val="272213"/>
                </a:solidFill>
                <a:latin typeface="Times New Roman" panose="02020603050405020304" pitchFamily="18" charset="0"/>
                <a:cs typeface="Times New Roman" panose="02020603050405020304" pitchFamily="18" charset="0"/>
              </a:rPr>
              <a:t>Jonathan said to him, “Don’t be afraid! My father Saul’s hand won’t touch you. You will be king over Israel, and I will be your second in command. Even my father Saul knows this.” </a:t>
            </a:r>
            <a:r>
              <a:rPr lang="en-US" sz="3200" baseline="30000" dirty="0">
                <a:solidFill>
                  <a:srgbClr val="272213"/>
                </a:solidFill>
                <a:latin typeface="Times New Roman" panose="02020603050405020304" pitchFamily="18" charset="0"/>
                <a:cs typeface="Times New Roman" panose="02020603050405020304" pitchFamily="18" charset="0"/>
              </a:rPr>
              <a:t>18 </a:t>
            </a:r>
            <a:r>
              <a:rPr lang="en-US" sz="3200" dirty="0">
                <a:solidFill>
                  <a:srgbClr val="272213"/>
                </a:solidFill>
                <a:latin typeface="Times New Roman" panose="02020603050405020304" pitchFamily="18" charset="0"/>
                <a:cs typeface="Times New Roman" panose="02020603050405020304" pitchFamily="18" charset="0"/>
              </a:rPr>
              <a:t>Then the two of them made a covenant before the Lord. David stayed at </a:t>
            </a:r>
            <a:r>
              <a:rPr lang="en-US" sz="3200" dirty="0" err="1">
                <a:solidFill>
                  <a:srgbClr val="272213"/>
                </a:solidFill>
                <a:latin typeface="Times New Roman" panose="02020603050405020304" pitchFamily="18" charset="0"/>
                <a:cs typeface="Times New Roman" panose="02020603050405020304" pitchFamily="18" charset="0"/>
              </a:rPr>
              <a:t>Horesh</a:t>
            </a:r>
            <a:r>
              <a:rPr lang="en-US" sz="3200" dirty="0">
                <a:solidFill>
                  <a:srgbClr val="272213"/>
                </a:solidFill>
                <a:latin typeface="Times New Roman" panose="02020603050405020304" pitchFamily="18" charset="0"/>
                <a:cs typeface="Times New Roman" panose="02020603050405020304" pitchFamily="18" charset="0"/>
              </a:rPr>
              <a:t>, but Jonathan went back home.</a:t>
            </a:r>
          </a:p>
        </p:txBody>
      </p:sp>
    </p:spTree>
    <p:extLst>
      <p:ext uri="{BB962C8B-B14F-4D97-AF65-F5344CB8AC3E}">
        <p14:creationId xmlns:p14="http://schemas.microsoft.com/office/powerpoint/2010/main" val="110896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a:blip r:embed="rId3"/>
          <a:stretch>
            <a:fillRect/>
          </a:stretch>
        </p:blipFill>
        <p:spPr>
          <a:xfrm>
            <a:off x="2100395" y="75500"/>
            <a:ext cx="4943210" cy="6705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0582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93206" y="30540"/>
            <a:ext cx="5447763" cy="1446550"/>
          </a:xfrm>
          <a:prstGeom prst="rect">
            <a:avLst/>
          </a:prstGeom>
        </p:spPr>
        <p:txBody>
          <a:bodyPr wrap="square">
            <a:spAutoFit/>
          </a:bodyPr>
          <a:lstStyle/>
          <a:p>
            <a:pPr algn="ctr"/>
            <a:r>
              <a:rPr lang="en-US" sz="4400" dirty="0">
                <a:solidFill>
                  <a:srgbClr val="663300"/>
                </a:solidFill>
                <a:latin typeface="Times New Roman" panose="02020603050405020304" pitchFamily="18" charset="0"/>
                <a:ea typeface="SimSun" panose="02010600030101010101" pitchFamily="2" charset="-122"/>
              </a:rPr>
              <a:t>A Fast Friend - Biblical Characteristics</a:t>
            </a:r>
            <a:endParaRPr lang="en-US" sz="4400" dirty="0">
              <a:solidFill>
                <a:srgbClr val="663300"/>
              </a:solidFill>
            </a:endParaRPr>
          </a:p>
        </p:txBody>
      </p:sp>
      <p:graphicFrame>
        <p:nvGraphicFramePr>
          <p:cNvPr id="9" name="Diagram 8"/>
          <p:cNvGraphicFramePr/>
          <p:nvPr>
            <p:extLst>
              <p:ext uri="{D42A27DB-BD31-4B8C-83A1-F6EECF244321}">
                <p14:modId xmlns:p14="http://schemas.microsoft.com/office/powerpoint/2010/main" val="1430933060"/>
              </p:ext>
            </p:extLst>
          </p:nvPr>
        </p:nvGraphicFramePr>
        <p:xfrm>
          <a:off x="237532" y="1600200"/>
          <a:ext cx="8668936" cy="4887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80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BYTSYLFqHg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24835" y="3622487"/>
            <a:ext cx="4706471" cy="295835"/>
          </a:xfrm>
          <a:prstGeom prst="rect">
            <a:avLst/>
          </a:prstGeom>
          <a:solidFill>
            <a:srgbClr val="272213"/>
          </a:solidFill>
          <a:ln>
            <a:solidFill>
              <a:srgbClr val="272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D5BC93"/>
                </a:solidFill>
                <a:latin typeface="Tempus Sans ITC" panose="04020404030D07020202" pitchFamily="82" charset="0"/>
              </a:rPr>
              <a:t>A MAN OF PASSION &amp; DESTINY</a:t>
            </a:r>
          </a:p>
        </p:txBody>
      </p:sp>
      <p:sp>
        <p:nvSpPr>
          <p:cNvPr id="2" name="TextBox 1"/>
          <p:cNvSpPr txBox="1"/>
          <p:nvPr/>
        </p:nvSpPr>
        <p:spPr>
          <a:xfrm>
            <a:off x="95876" y="5311640"/>
            <a:ext cx="8952248" cy="1200329"/>
          </a:xfrm>
          <a:prstGeom prst="rect">
            <a:avLst/>
          </a:prstGeom>
          <a:noFill/>
        </p:spPr>
        <p:txBody>
          <a:bodyPr wrap="square" rtlCol="0">
            <a:spAutoFit/>
          </a:bodyPr>
          <a:lstStyle/>
          <a:p>
            <a:pPr algn="ctr"/>
            <a:r>
              <a:rPr lang="en-US" sz="3600" dirty="0">
                <a:solidFill>
                  <a:srgbClr val="272213"/>
                </a:solidFill>
                <a:latin typeface="Times New Roman" panose="02020603050405020304" pitchFamily="18" charset="0"/>
                <a:cs typeface="Times New Roman" panose="02020603050405020304" pitchFamily="18" charset="0"/>
              </a:rPr>
              <a:t>Prayed for you in worship this morning. Thanks for being such a great friend!</a:t>
            </a:r>
          </a:p>
        </p:txBody>
      </p:sp>
    </p:spTree>
    <p:extLst>
      <p:ext uri="{BB962C8B-B14F-4D97-AF65-F5344CB8AC3E}">
        <p14:creationId xmlns:p14="http://schemas.microsoft.com/office/powerpoint/2010/main" val="2239304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379104" y="30540"/>
            <a:ext cx="3902011" cy="1569660"/>
          </a:xfrm>
          <a:prstGeom prst="rect">
            <a:avLst/>
          </a:prstGeom>
        </p:spPr>
        <p:txBody>
          <a:bodyPr wrap="square">
            <a:spAutoFit/>
          </a:bodyPr>
          <a:lstStyle/>
          <a:p>
            <a:pPr algn="ctr"/>
            <a:r>
              <a:rPr lang="en-US" sz="4800" dirty="0">
                <a:solidFill>
                  <a:srgbClr val="663300"/>
                </a:solidFill>
                <a:latin typeface="Times New Roman" panose="02020603050405020304" pitchFamily="18" charset="0"/>
                <a:ea typeface="SimSun" panose="02010600030101010101" pitchFamily="2" charset="-122"/>
              </a:rPr>
              <a:t>Qualities of best friends:</a:t>
            </a:r>
            <a:endParaRPr lang="en-US" sz="4800" dirty="0">
              <a:solidFill>
                <a:srgbClr val="663300"/>
              </a:solidFill>
            </a:endParaRPr>
          </a:p>
        </p:txBody>
      </p:sp>
      <p:graphicFrame>
        <p:nvGraphicFramePr>
          <p:cNvPr id="3" name="Diagram 2"/>
          <p:cNvGraphicFramePr/>
          <p:nvPr>
            <p:extLst>
              <p:ext uri="{D42A27DB-BD31-4B8C-83A1-F6EECF244321}">
                <p14:modId xmlns:p14="http://schemas.microsoft.com/office/powerpoint/2010/main" val="2664613920"/>
              </p:ext>
            </p:extLst>
          </p:nvPr>
        </p:nvGraphicFramePr>
        <p:xfrm>
          <a:off x="-1158377" y="2169732"/>
          <a:ext cx="89643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971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15534" y="640739"/>
            <a:ext cx="5628464" cy="923330"/>
          </a:xfrm>
          <a:prstGeom prst="rect">
            <a:avLst/>
          </a:prstGeom>
        </p:spPr>
        <p:txBody>
          <a:bodyPr wrap="none">
            <a:spAutoFit/>
          </a:bodyPr>
          <a:lstStyle/>
          <a:p>
            <a:r>
              <a:rPr lang="en-US" sz="5400" dirty="0">
                <a:solidFill>
                  <a:srgbClr val="663300"/>
                </a:solidFill>
                <a:latin typeface="Times New Roman" panose="02020603050405020304" pitchFamily="18" charset="0"/>
                <a:ea typeface="SimSun" panose="02010600030101010101" pitchFamily="2" charset="-122"/>
              </a:rPr>
              <a:t>1 Samuel 18 (CEB)</a:t>
            </a:r>
            <a:endParaRPr lang="en-US" sz="5400" dirty="0">
              <a:solidFill>
                <a:srgbClr val="663300"/>
              </a:solidFill>
            </a:endParaRPr>
          </a:p>
        </p:txBody>
      </p:sp>
      <p:sp>
        <p:nvSpPr>
          <p:cNvPr id="9" name="Rectangle 8"/>
          <p:cNvSpPr/>
          <p:nvPr/>
        </p:nvSpPr>
        <p:spPr>
          <a:xfrm>
            <a:off x="120650" y="1732238"/>
            <a:ext cx="8902700" cy="5125762"/>
          </a:xfrm>
          <a:prstGeom prst="rect">
            <a:avLst/>
          </a:prstGeom>
        </p:spPr>
        <p:txBody>
          <a:bodyPr wrap="square">
            <a:spAutoFit/>
          </a:bodyPr>
          <a:lstStyle/>
          <a:p>
            <a:pPr>
              <a:lnSpc>
                <a:spcPts val="2800"/>
              </a:lnSpc>
            </a:pPr>
            <a:r>
              <a:rPr lang="en-US" sz="3200" baseline="30000" dirty="0">
                <a:solidFill>
                  <a:srgbClr val="272213"/>
                </a:solidFill>
                <a:latin typeface="Times New Roman" panose="02020603050405020304" pitchFamily="18" charset="0"/>
                <a:cs typeface="Times New Roman" panose="02020603050405020304" pitchFamily="18" charset="0"/>
              </a:rPr>
              <a:t>	1 </a:t>
            </a:r>
            <a:r>
              <a:rPr lang="en-US" sz="3200" dirty="0">
                <a:solidFill>
                  <a:srgbClr val="272213"/>
                </a:solidFill>
                <a:latin typeface="Times New Roman" panose="02020603050405020304" pitchFamily="18" charset="0"/>
                <a:cs typeface="Times New Roman" panose="02020603050405020304" pitchFamily="18" charset="0"/>
              </a:rPr>
              <a:t>As soon as David had finished talking with Saul, Jonathan’s life became bound up with David’s life, and Jonathan loved David as much as himself. </a:t>
            </a:r>
          </a:p>
          <a:p>
            <a:pPr>
              <a:lnSpc>
                <a:spcPts val="2800"/>
              </a:lnSpc>
            </a:pPr>
            <a:r>
              <a:rPr lang="en-US" sz="3200" baseline="30000" dirty="0">
                <a:solidFill>
                  <a:srgbClr val="272213"/>
                </a:solidFill>
                <a:latin typeface="Times New Roman" panose="02020603050405020304" pitchFamily="18" charset="0"/>
                <a:cs typeface="Times New Roman" panose="02020603050405020304" pitchFamily="18" charset="0"/>
              </a:rPr>
              <a:t>2 </a:t>
            </a:r>
            <a:r>
              <a:rPr lang="en-US" sz="3200" dirty="0">
                <a:solidFill>
                  <a:srgbClr val="272213"/>
                </a:solidFill>
                <a:latin typeface="Times New Roman" panose="02020603050405020304" pitchFamily="18" charset="0"/>
                <a:cs typeface="Times New Roman" panose="02020603050405020304" pitchFamily="18" charset="0"/>
              </a:rPr>
              <a:t>From that point forward, Saul kept David in his service and wouldn’t allow him to return to his father’s household. </a:t>
            </a:r>
            <a:r>
              <a:rPr lang="en-US" sz="3200" baseline="30000" dirty="0">
                <a:solidFill>
                  <a:srgbClr val="272213"/>
                </a:solidFill>
                <a:latin typeface="Times New Roman" panose="02020603050405020304" pitchFamily="18" charset="0"/>
                <a:cs typeface="Times New Roman" panose="02020603050405020304" pitchFamily="18" charset="0"/>
              </a:rPr>
              <a:t>3 </a:t>
            </a:r>
            <a:r>
              <a:rPr lang="en-US" sz="3200" dirty="0">
                <a:solidFill>
                  <a:srgbClr val="272213"/>
                </a:solidFill>
                <a:latin typeface="Times New Roman" panose="02020603050405020304" pitchFamily="18" charset="0"/>
                <a:cs typeface="Times New Roman" panose="02020603050405020304" pitchFamily="18" charset="0"/>
              </a:rPr>
              <a:t>And Jonathan and David made a covenant together because Jonathan loved David as much as himself. </a:t>
            </a:r>
            <a:r>
              <a:rPr lang="en-US" sz="3200" baseline="30000" dirty="0">
                <a:solidFill>
                  <a:srgbClr val="272213"/>
                </a:solidFill>
                <a:latin typeface="Times New Roman" panose="02020603050405020304" pitchFamily="18" charset="0"/>
                <a:cs typeface="Times New Roman" panose="02020603050405020304" pitchFamily="18" charset="0"/>
              </a:rPr>
              <a:t>4 </a:t>
            </a:r>
            <a:r>
              <a:rPr lang="en-US" sz="3200" dirty="0">
                <a:solidFill>
                  <a:srgbClr val="272213"/>
                </a:solidFill>
                <a:latin typeface="Times New Roman" panose="02020603050405020304" pitchFamily="18" charset="0"/>
                <a:cs typeface="Times New Roman" panose="02020603050405020304" pitchFamily="18" charset="0"/>
              </a:rPr>
              <a:t>Jonathan took off the robe he was wearing and gave it to David, along with his armor, as well as his sword, his bow, and his belt. </a:t>
            </a:r>
            <a:r>
              <a:rPr lang="en-US" sz="3200" baseline="30000" dirty="0">
                <a:solidFill>
                  <a:srgbClr val="272213"/>
                </a:solidFill>
                <a:latin typeface="Times New Roman" panose="02020603050405020304" pitchFamily="18" charset="0"/>
                <a:cs typeface="Times New Roman" panose="02020603050405020304" pitchFamily="18" charset="0"/>
              </a:rPr>
              <a:t>5 </a:t>
            </a:r>
            <a:r>
              <a:rPr lang="en-US" sz="3200" dirty="0">
                <a:solidFill>
                  <a:srgbClr val="272213"/>
                </a:solidFill>
                <a:latin typeface="Times New Roman" panose="02020603050405020304" pitchFamily="18" charset="0"/>
                <a:cs typeface="Times New Roman" panose="02020603050405020304" pitchFamily="18" charset="0"/>
              </a:rPr>
              <a:t>David went out and was successful in every mission Saul sent him to do. So Saul placed him in charge of the soldiers, and this pleased all the troops as well as Saul’s servants.</a:t>
            </a:r>
          </a:p>
        </p:txBody>
      </p:sp>
    </p:spTree>
    <p:extLst>
      <p:ext uri="{BB962C8B-B14F-4D97-AF65-F5344CB8AC3E}">
        <p14:creationId xmlns:p14="http://schemas.microsoft.com/office/powerpoint/2010/main" val="2587758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15534" y="640739"/>
            <a:ext cx="5628464" cy="923330"/>
          </a:xfrm>
          <a:prstGeom prst="rect">
            <a:avLst/>
          </a:prstGeom>
        </p:spPr>
        <p:txBody>
          <a:bodyPr wrap="none">
            <a:spAutoFit/>
          </a:bodyPr>
          <a:lstStyle/>
          <a:p>
            <a:r>
              <a:rPr lang="en-US" sz="5400" dirty="0">
                <a:solidFill>
                  <a:srgbClr val="663300"/>
                </a:solidFill>
                <a:latin typeface="Times New Roman" panose="02020603050405020304" pitchFamily="18" charset="0"/>
                <a:ea typeface="SimSun" panose="02010600030101010101" pitchFamily="2" charset="-122"/>
              </a:rPr>
              <a:t>1 Samuel 18 (CEB)</a:t>
            </a:r>
            <a:endParaRPr lang="en-US" sz="5400" dirty="0">
              <a:solidFill>
                <a:srgbClr val="663300"/>
              </a:solidFill>
            </a:endParaRPr>
          </a:p>
        </p:txBody>
      </p:sp>
      <p:sp>
        <p:nvSpPr>
          <p:cNvPr id="9" name="Rectangle 8"/>
          <p:cNvSpPr/>
          <p:nvPr/>
        </p:nvSpPr>
        <p:spPr>
          <a:xfrm>
            <a:off x="120650" y="1732238"/>
            <a:ext cx="8902700" cy="3046988"/>
          </a:xfrm>
          <a:prstGeom prst="rect">
            <a:avLst/>
          </a:prstGeom>
        </p:spPr>
        <p:txBody>
          <a:bodyPr wrap="square">
            <a:spAutoFit/>
          </a:bodyPr>
          <a:lstStyle/>
          <a:p>
            <a:r>
              <a:rPr lang="en-US" sz="3200" dirty="0">
                <a:solidFill>
                  <a:srgbClr val="272213"/>
                </a:solidFill>
                <a:latin typeface="Times New Roman" panose="02020603050405020304" pitchFamily="18" charset="0"/>
                <a:cs typeface="Times New Roman" panose="02020603050405020304" pitchFamily="18" charset="0"/>
              </a:rPr>
              <a:t>	</a:t>
            </a:r>
            <a:r>
              <a:rPr lang="en-US" sz="3200" baseline="30000" dirty="0">
                <a:solidFill>
                  <a:srgbClr val="272213"/>
                </a:solidFill>
                <a:latin typeface="Times New Roman" panose="02020603050405020304" pitchFamily="18" charset="0"/>
                <a:cs typeface="Times New Roman" panose="02020603050405020304" pitchFamily="18" charset="0"/>
              </a:rPr>
              <a:t>9 </a:t>
            </a:r>
            <a:r>
              <a:rPr lang="en-US" sz="3200" dirty="0">
                <a:solidFill>
                  <a:srgbClr val="272213"/>
                </a:solidFill>
                <a:latin typeface="Times New Roman" panose="02020603050405020304" pitchFamily="18" charset="0"/>
                <a:cs typeface="Times New Roman" panose="02020603050405020304" pitchFamily="18" charset="0"/>
              </a:rPr>
              <a:t>“And Saul looked at David with suspicion from that day on.”</a:t>
            </a:r>
          </a:p>
          <a:p>
            <a:r>
              <a:rPr lang="en-US" sz="3200" baseline="30000" dirty="0">
                <a:solidFill>
                  <a:srgbClr val="272213"/>
                </a:solidFill>
                <a:latin typeface="Times New Roman" panose="02020603050405020304" pitchFamily="18" charset="0"/>
                <a:cs typeface="Times New Roman" panose="02020603050405020304" pitchFamily="18" charset="0"/>
              </a:rPr>
              <a:t>	28 </a:t>
            </a:r>
            <a:r>
              <a:rPr lang="en-US" sz="3200" dirty="0">
                <a:solidFill>
                  <a:srgbClr val="272213"/>
                </a:solidFill>
                <a:latin typeface="Times New Roman" panose="02020603050405020304" pitchFamily="18" charset="0"/>
                <a:cs typeface="Times New Roman" panose="02020603050405020304" pitchFamily="18" charset="0"/>
              </a:rPr>
              <a:t>When Saul knew for certain that the Lord was with David and that his daughter Michal loved him, </a:t>
            </a:r>
            <a:r>
              <a:rPr lang="en-US" sz="3200" baseline="30000" dirty="0">
                <a:solidFill>
                  <a:srgbClr val="272213"/>
                </a:solidFill>
                <a:latin typeface="Times New Roman" panose="02020603050405020304" pitchFamily="18" charset="0"/>
                <a:cs typeface="Times New Roman" panose="02020603050405020304" pitchFamily="18" charset="0"/>
              </a:rPr>
              <a:t>29 </a:t>
            </a:r>
            <a:r>
              <a:rPr lang="en-US" sz="3200" dirty="0">
                <a:solidFill>
                  <a:srgbClr val="272213"/>
                </a:solidFill>
                <a:latin typeface="Times New Roman" panose="02020603050405020304" pitchFamily="18" charset="0"/>
                <a:cs typeface="Times New Roman" panose="02020603050405020304" pitchFamily="18" charset="0"/>
              </a:rPr>
              <a:t>then Saul was even more afraid of David. Saul was David’s enemy for the rest of his life.</a:t>
            </a:r>
          </a:p>
        </p:txBody>
      </p:sp>
    </p:spTree>
    <p:extLst>
      <p:ext uri="{BB962C8B-B14F-4D97-AF65-F5344CB8AC3E}">
        <p14:creationId xmlns:p14="http://schemas.microsoft.com/office/powerpoint/2010/main" val="178832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93206" y="30540"/>
            <a:ext cx="5447763" cy="1569660"/>
          </a:xfrm>
          <a:prstGeom prst="rect">
            <a:avLst/>
          </a:prstGeom>
        </p:spPr>
        <p:txBody>
          <a:bodyPr wrap="square">
            <a:spAutoFit/>
          </a:bodyPr>
          <a:lstStyle/>
          <a:p>
            <a:pPr algn="ctr"/>
            <a:r>
              <a:rPr lang="en-US" sz="4800" dirty="0">
                <a:solidFill>
                  <a:srgbClr val="663300"/>
                </a:solidFill>
                <a:latin typeface="Times New Roman" panose="02020603050405020304" pitchFamily="18" charset="0"/>
                <a:ea typeface="SimSun" panose="02010600030101010101" pitchFamily="2" charset="-122"/>
              </a:rPr>
              <a:t>Insights for growing spiritually:</a:t>
            </a:r>
            <a:endParaRPr lang="en-US" sz="4800" dirty="0">
              <a:solidFill>
                <a:srgbClr val="663300"/>
              </a:solidFill>
            </a:endParaRPr>
          </a:p>
        </p:txBody>
      </p:sp>
      <p:graphicFrame>
        <p:nvGraphicFramePr>
          <p:cNvPr id="3" name="Diagram 2"/>
          <p:cNvGraphicFramePr/>
          <p:nvPr>
            <p:extLst>
              <p:ext uri="{D42A27DB-BD31-4B8C-83A1-F6EECF244321}">
                <p14:modId xmlns:p14="http://schemas.microsoft.com/office/powerpoint/2010/main" val="887102906"/>
              </p:ext>
            </p:extLst>
          </p:nvPr>
        </p:nvGraphicFramePr>
        <p:xfrm>
          <a:off x="-424282" y="1841679"/>
          <a:ext cx="9568282" cy="480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2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93206" y="30540"/>
            <a:ext cx="5447763" cy="1569660"/>
          </a:xfrm>
          <a:prstGeom prst="rect">
            <a:avLst/>
          </a:prstGeom>
        </p:spPr>
        <p:txBody>
          <a:bodyPr wrap="square">
            <a:spAutoFit/>
          </a:bodyPr>
          <a:lstStyle/>
          <a:p>
            <a:pPr algn="ctr"/>
            <a:r>
              <a:rPr lang="en-US" sz="4800" dirty="0">
                <a:solidFill>
                  <a:srgbClr val="663300"/>
                </a:solidFill>
                <a:latin typeface="Times New Roman" panose="02020603050405020304" pitchFamily="18" charset="0"/>
                <a:ea typeface="SimSun" panose="02010600030101010101" pitchFamily="2" charset="-122"/>
              </a:rPr>
              <a:t>Insights for growing spiritually:</a:t>
            </a:r>
            <a:endParaRPr lang="en-US" sz="4800" dirty="0">
              <a:solidFill>
                <a:srgbClr val="663300"/>
              </a:solidFill>
            </a:endParaRPr>
          </a:p>
        </p:txBody>
      </p:sp>
      <p:graphicFrame>
        <p:nvGraphicFramePr>
          <p:cNvPr id="3" name="Diagram 2"/>
          <p:cNvGraphicFramePr/>
          <p:nvPr>
            <p:extLst>
              <p:ext uri="{D42A27DB-BD31-4B8C-83A1-F6EECF244321}">
                <p14:modId xmlns:p14="http://schemas.microsoft.com/office/powerpoint/2010/main" val="4028663942"/>
              </p:ext>
            </p:extLst>
          </p:nvPr>
        </p:nvGraphicFramePr>
        <p:xfrm>
          <a:off x="-424282" y="1841679"/>
          <a:ext cx="9568282" cy="480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424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93206" y="30540"/>
            <a:ext cx="5447763" cy="1569660"/>
          </a:xfrm>
          <a:prstGeom prst="rect">
            <a:avLst/>
          </a:prstGeom>
        </p:spPr>
        <p:txBody>
          <a:bodyPr wrap="square">
            <a:spAutoFit/>
          </a:bodyPr>
          <a:lstStyle/>
          <a:p>
            <a:pPr algn="ctr"/>
            <a:r>
              <a:rPr lang="en-US" sz="4800" dirty="0">
                <a:solidFill>
                  <a:srgbClr val="663300"/>
                </a:solidFill>
                <a:latin typeface="Times New Roman" panose="02020603050405020304" pitchFamily="18" charset="0"/>
                <a:ea typeface="SimSun" panose="02010600030101010101" pitchFamily="2" charset="-122"/>
              </a:rPr>
              <a:t>Insights for growing spiritually:</a:t>
            </a:r>
            <a:endParaRPr lang="en-US" sz="4800" dirty="0">
              <a:solidFill>
                <a:srgbClr val="663300"/>
              </a:solidFill>
            </a:endParaRPr>
          </a:p>
        </p:txBody>
      </p:sp>
      <p:graphicFrame>
        <p:nvGraphicFramePr>
          <p:cNvPr id="3" name="Diagram 2"/>
          <p:cNvGraphicFramePr/>
          <p:nvPr>
            <p:extLst>
              <p:ext uri="{D42A27DB-BD31-4B8C-83A1-F6EECF244321}">
                <p14:modId xmlns:p14="http://schemas.microsoft.com/office/powerpoint/2010/main" val="1108105801"/>
              </p:ext>
            </p:extLst>
          </p:nvPr>
        </p:nvGraphicFramePr>
        <p:xfrm>
          <a:off x="-424282" y="1841679"/>
          <a:ext cx="9568282" cy="480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7679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Words>
  <Application>Microsoft Office PowerPoint</Application>
  <PresentationFormat>On-screen Show (4:3)</PresentationFormat>
  <Paragraphs>72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SimSun</vt:lpstr>
      <vt:lpstr>Arial</vt:lpstr>
      <vt:lpstr>Calibri</vt:lpstr>
      <vt:lpstr>Calibri Light</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Sparboe Farms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Werner</dc:creator>
  <cp:lastModifiedBy>Rebecca Stenlund</cp:lastModifiedBy>
  <cp:revision>52</cp:revision>
  <dcterms:created xsi:type="dcterms:W3CDTF">2016-06-13T16:58:49Z</dcterms:created>
  <dcterms:modified xsi:type="dcterms:W3CDTF">2016-07-25T14:48:09Z</dcterms:modified>
</cp:coreProperties>
</file>