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2" r:id="rId3"/>
    <p:sldId id="298" r:id="rId4"/>
    <p:sldId id="299" r:id="rId5"/>
    <p:sldId id="301" r:id="rId6"/>
    <p:sldId id="303" r:id="rId7"/>
    <p:sldId id="277" r:id="rId8"/>
    <p:sldId id="304" r:id="rId9"/>
    <p:sldId id="305" r:id="rId10"/>
    <p:sldId id="306" r:id="rId11"/>
    <p:sldId id="302" r:id="rId12"/>
    <p:sldId id="30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272213"/>
    <a:srgbClr val="DEB460"/>
    <a:srgbClr val="CC9900"/>
    <a:srgbClr val="BBA466"/>
    <a:srgbClr val="FAB900"/>
    <a:srgbClr val="FDD178"/>
    <a:srgbClr val="281F14"/>
    <a:srgbClr val="4C1412"/>
    <a:srgbClr val="9833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0" d="100"/>
          <a:sy n="70" d="100"/>
        </p:scale>
        <p:origin x="672" y="60"/>
      </p:cViewPr>
      <p:guideLst>
        <p:guide orient="horz" pos="213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6.png"/></Relationships>
</file>

<file path=ppt/diagrams/_rels/data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6.png"/></Relationships>
</file>

<file path=ppt/diagrams/_rels/drawing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1810E4-B118-4779-AB4E-00778E7ED150}" type="doc">
      <dgm:prSet loTypeId="urn:microsoft.com/office/officeart/2005/8/layout/vList4" loCatId="list" qsTypeId="urn:microsoft.com/office/officeart/2005/8/quickstyle/simple1" qsCatId="simple" csTypeId="urn:microsoft.com/office/officeart/2005/8/colors/colorful5" csCatId="colorful" phldr="1"/>
      <dgm:spPr/>
      <dgm:t>
        <a:bodyPr/>
        <a:lstStyle/>
        <a:p>
          <a:endParaRPr lang="en-US"/>
        </a:p>
      </dgm:t>
    </dgm:pt>
    <dgm:pt modelId="{575423A3-3278-4542-A8E4-35AF2F43CBEE}">
      <dgm:prSet phldrT="[Text]" custT="1"/>
      <dgm:spPr/>
      <dgm:t>
        <a:bodyPr/>
        <a:lstStyle/>
        <a:p>
          <a:r>
            <a:rPr lang="en-US" sz="3200" b="1" dirty="0">
              <a:solidFill>
                <a:schemeClr val="tx1"/>
              </a:solidFill>
              <a:latin typeface="Times New Roman" panose="02020603050405020304" pitchFamily="18" charset="0"/>
              <a:cs typeface="Times New Roman" panose="02020603050405020304" pitchFamily="18" charset="0"/>
            </a:rPr>
            <a:t>Removing Your Crutches</a:t>
          </a:r>
        </a:p>
      </dgm:t>
    </dgm:pt>
    <dgm:pt modelId="{B3011881-DF3F-4630-8BC1-EC9A1AFA609C}" type="parTrans" cxnId="{8ADE8EF8-4E99-4173-BB1B-3BE5E612148D}">
      <dgm:prSet/>
      <dgm:spPr/>
      <dgm:t>
        <a:bodyPr/>
        <a:lstStyle/>
        <a:p>
          <a:endParaRPr lang="en-US"/>
        </a:p>
      </dgm:t>
    </dgm:pt>
    <dgm:pt modelId="{8962A8D2-E4C9-42C3-9365-DFDD3B47B475}" type="sibTrans" cxnId="{8ADE8EF8-4E99-4173-BB1B-3BE5E612148D}">
      <dgm:prSet/>
      <dgm:spPr/>
      <dgm:t>
        <a:bodyPr/>
        <a:lstStyle/>
        <a:p>
          <a:endParaRPr lang="en-US"/>
        </a:p>
      </dgm:t>
    </dgm:pt>
    <dgm:pt modelId="{E1E4214E-8E7F-49C2-BAFD-9AF57D2918C0}">
      <dgm:prSet phldrT="[Text]" custT="1"/>
      <dgm:spPr/>
      <dgm:t>
        <a:bodyPr/>
        <a:lstStyle/>
        <a:p>
          <a:r>
            <a:rPr lang="en-US" sz="2400" b="1" dirty="0">
              <a:solidFill>
                <a:schemeClr val="tx1"/>
              </a:solidFill>
              <a:latin typeface="Times New Roman" panose="02020603050405020304" pitchFamily="18" charset="0"/>
              <a:cs typeface="Times New Roman" panose="02020603050405020304" pitchFamily="18" charset="0"/>
            </a:rPr>
            <a:t>“David took these words very seriously and became very frightened of </a:t>
          </a:r>
          <a:r>
            <a:rPr lang="en-US" sz="2400" b="1" dirty="0" err="1">
              <a:solidFill>
                <a:schemeClr val="tx1"/>
              </a:solidFill>
              <a:latin typeface="Times New Roman" panose="02020603050405020304" pitchFamily="18" charset="0"/>
              <a:cs typeface="Times New Roman" panose="02020603050405020304" pitchFamily="18" charset="0"/>
            </a:rPr>
            <a:t>Achish</a:t>
          </a:r>
          <a:r>
            <a:rPr lang="en-US" sz="2400" b="1" dirty="0">
              <a:solidFill>
                <a:schemeClr val="tx1"/>
              </a:solidFill>
              <a:latin typeface="Times New Roman" panose="02020603050405020304" pitchFamily="18" charset="0"/>
              <a:cs typeface="Times New Roman" panose="02020603050405020304" pitchFamily="18" charset="0"/>
            </a:rPr>
            <a:t>, Gath’s king. So he changed the way he acted with them, pretending to be insane while he was with them. He scratched marks on the doors of the city gates and let spit run down his chin.”                                                              			1 Samuel 21:12-13</a:t>
          </a:r>
        </a:p>
      </dgm:t>
    </dgm:pt>
    <dgm:pt modelId="{A40F9AD9-A2EF-4D7B-8421-B148B8D39D06}" type="parTrans" cxnId="{53AB3DFD-9FE3-493A-9431-EDECC9F61538}">
      <dgm:prSet/>
      <dgm:spPr/>
      <dgm:t>
        <a:bodyPr/>
        <a:lstStyle/>
        <a:p>
          <a:endParaRPr lang="en-US"/>
        </a:p>
      </dgm:t>
    </dgm:pt>
    <dgm:pt modelId="{558A3AD3-54FC-45D3-A6C8-A39269B040DD}" type="sibTrans" cxnId="{53AB3DFD-9FE3-493A-9431-EDECC9F61538}">
      <dgm:prSet/>
      <dgm:spPr/>
      <dgm:t>
        <a:bodyPr/>
        <a:lstStyle/>
        <a:p>
          <a:endParaRPr lang="en-US"/>
        </a:p>
      </dgm:t>
    </dgm:pt>
    <dgm:pt modelId="{48FE31C8-E291-4BB7-827A-64E3218133F2}" type="pres">
      <dgm:prSet presAssocID="{571810E4-B118-4779-AB4E-00778E7ED150}" presName="linear" presStyleCnt="0">
        <dgm:presLayoutVars>
          <dgm:dir/>
          <dgm:resizeHandles val="exact"/>
        </dgm:presLayoutVars>
      </dgm:prSet>
      <dgm:spPr/>
    </dgm:pt>
    <dgm:pt modelId="{38B2717D-CE53-4A4D-A337-9B6CF7C494B7}" type="pres">
      <dgm:prSet presAssocID="{575423A3-3278-4542-A8E4-35AF2F43CBEE}" presName="comp" presStyleCnt="0"/>
      <dgm:spPr/>
    </dgm:pt>
    <dgm:pt modelId="{34ABCF9A-7BBD-4E90-8BDA-1FC38C0C53CD}" type="pres">
      <dgm:prSet presAssocID="{575423A3-3278-4542-A8E4-35AF2F43CBEE}" presName="box" presStyleLbl="node1" presStyleIdx="0" presStyleCnt="1"/>
      <dgm:spPr/>
    </dgm:pt>
    <dgm:pt modelId="{A9BA098C-ACA1-43A9-8315-5409D65281EA}" type="pres">
      <dgm:prSet presAssocID="{575423A3-3278-4542-A8E4-35AF2F43CBEE}" presName="img" presStyleLbl="fgImgPlace1" presStyleIdx="0" presStyleCnt="1"/>
      <dgm:spPr>
        <a:blipFill rotWithShape="1">
          <a:blip xmlns:r="http://schemas.openxmlformats.org/officeDocument/2006/relationships" r:embed="rId1"/>
          <a:stretch>
            <a:fillRect/>
          </a:stretch>
        </a:blipFill>
      </dgm:spPr>
    </dgm:pt>
    <dgm:pt modelId="{332165CB-EBDC-4549-AAE7-FA6D45CE1469}" type="pres">
      <dgm:prSet presAssocID="{575423A3-3278-4542-A8E4-35AF2F43CBEE}" presName="text" presStyleLbl="node1" presStyleIdx="0" presStyleCnt="1">
        <dgm:presLayoutVars>
          <dgm:bulletEnabled val="1"/>
        </dgm:presLayoutVars>
      </dgm:prSet>
      <dgm:spPr/>
    </dgm:pt>
  </dgm:ptLst>
  <dgm:cxnLst>
    <dgm:cxn modelId="{6E8B5DF9-21CB-4FEB-9170-7B56F73B4E25}" type="presOf" srcId="{E1E4214E-8E7F-49C2-BAFD-9AF57D2918C0}" destId="{34ABCF9A-7BBD-4E90-8BDA-1FC38C0C53CD}" srcOrd="0" destOrd="1" presId="urn:microsoft.com/office/officeart/2005/8/layout/vList4"/>
    <dgm:cxn modelId="{C70AAEDD-4FB9-4B51-97B5-7499FE77CE61}" type="presOf" srcId="{575423A3-3278-4542-A8E4-35AF2F43CBEE}" destId="{332165CB-EBDC-4549-AAE7-FA6D45CE1469}" srcOrd="1" destOrd="0" presId="urn:microsoft.com/office/officeart/2005/8/layout/vList4"/>
    <dgm:cxn modelId="{030B40BF-402A-4F8D-963A-57CD8D56A71E}" type="presOf" srcId="{571810E4-B118-4779-AB4E-00778E7ED150}" destId="{48FE31C8-E291-4BB7-827A-64E3218133F2}" srcOrd="0" destOrd="0" presId="urn:microsoft.com/office/officeart/2005/8/layout/vList4"/>
    <dgm:cxn modelId="{D58504E0-A9E1-416B-8AF0-F27DFEB57B47}" type="presOf" srcId="{575423A3-3278-4542-A8E4-35AF2F43CBEE}" destId="{34ABCF9A-7BBD-4E90-8BDA-1FC38C0C53CD}" srcOrd="0" destOrd="0" presId="urn:microsoft.com/office/officeart/2005/8/layout/vList4"/>
    <dgm:cxn modelId="{53AB3DFD-9FE3-493A-9431-EDECC9F61538}" srcId="{575423A3-3278-4542-A8E4-35AF2F43CBEE}" destId="{E1E4214E-8E7F-49C2-BAFD-9AF57D2918C0}" srcOrd="0" destOrd="0" parTransId="{A40F9AD9-A2EF-4D7B-8421-B148B8D39D06}" sibTransId="{558A3AD3-54FC-45D3-A6C8-A39269B040DD}"/>
    <dgm:cxn modelId="{8ADE8EF8-4E99-4173-BB1B-3BE5E612148D}" srcId="{571810E4-B118-4779-AB4E-00778E7ED150}" destId="{575423A3-3278-4542-A8E4-35AF2F43CBEE}" srcOrd="0" destOrd="0" parTransId="{B3011881-DF3F-4630-8BC1-EC9A1AFA609C}" sibTransId="{8962A8D2-E4C9-42C3-9365-DFDD3B47B475}"/>
    <dgm:cxn modelId="{C0A71C0B-7CFD-42B7-837F-094358E5D371}" type="presOf" srcId="{E1E4214E-8E7F-49C2-BAFD-9AF57D2918C0}" destId="{332165CB-EBDC-4549-AAE7-FA6D45CE1469}" srcOrd="1" destOrd="1" presId="urn:microsoft.com/office/officeart/2005/8/layout/vList4"/>
    <dgm:cxn modelId="{E0DE9ACE-971A-4A76-8DF2-A716F9708DF7}" type="presParOf" srcId="{48FE31C8-E291-4BB7-827A-64E3218133F2}" destId="{38B2717D-CE53-4A4D-A337-9B6CF7C494B7}" srcOrd="0" destOrd="0" presId="urn:microsoft.com/office/officeart/2005/8/layout/vList4"/>
    <dgm:cxn modelId="{8444ACBC-81F5-4986-A266-79D4A4EAE4EE}" type="presParOf" srcId="{38B2717D-CE53-4A4D-A337-9B6CF7C494B7}" destId="{34ABCF9A-7BBD-4E90-8BDA-1FC38C0C53CD}" srcOrd="0" destOrd="0" presId="urn:microsoft.com/office/officeart/2005/8/layout/vList4"/>
    <dgm:cxn modelId="{402F2691-F248-4D14-A8A1-F142BE36E118}" type="presParOf" srcId="{38B2717D-CE53-4A4D-A337-9B6CF7C494B7}" destId="{A9BA098C-ACA1-43A9-8315-5409D65281EA}" srcOrd="1" destOrd="0" presId="urn:microsoft.com/office/officeart/2005/8/layout/vList4"/>
    <dgm:cxn modelId="{CE8ECEFD-F20E-4EBD-9ADD-80BFA0CEA195}" type="presParOf" srcId="{38B2717D-CE53-4A4D-A337-9B6CF7C494B7}" destId="{332165CB-EBDC-4549-AAE7-FA6D45CE1469}"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1810E4-B118-4779-AB4E-00778E7ED150}" type="doc">
      <dgm:prSet loTypeId="urn:microsoft.com/office/officeart/2005/8/layout/vList4" loCatId="list" qsTypeId="urn:microsoft.com/office/officeart/2005/8/quickstyle/simple1" qsCatId="simple" csTypeId="urn:microsoft.com/office/officeart/2005/8/colors/colorful5" csCatId="colorful" phldr="1"/>
      <dgm:spPr/>
      <dgm:t>
        <a:bodyPr/>
        <a:lstStyle/>
        <a:p>
          <a:endParaRPr lang="en-US"/>
        </a:p>
      </dgm:t>
    </dgm:pt>
    <dgm:pt modelId="{575423A3-3278-4542-A8E4-35AF2F43CBEE}">
      <dgm:prSet phldrT="[Text]" custT="1"/>
      <dgm:spPr/>
      <dgm:t>
        <a:bodyPr/>
        <a:lstStyle/>
        <a:p>
          <a:r>
            <a:rPr lang="en-US" sz="3200" b="1" dirty="0">
              <a:solidFill>
                <a:schemeClr val="tx1"/>
              </a:solidFill>
              <a:latin typeface="Times New Roman" panose="02020603050405020304" pitchFamily="18" charset="0"/>
              <a:cs typeface="Times New Roman" panose="02020603050405020304" pitchFamily="18" charset="0"/>
            </a:rPr>
            <a:t>Removing Your Crutches</a:t>
          </a:r>
        </a:p>
      </dgm:t>
    </dgm:pt>
    <dgm:pt modelId="{B3011881-DF3F-4630-8BC1-EC9A1AFA609C}" type="parTrans" cxnId="{8ADE8EF8-4E99-4173-BB1B-3BE5E612148D}">
      <dgm:prSet/>
      <dgm:spPr/>
      <dgm:t>
        <a:bodyPr/>
        <a:lstStyle/>
        <a:p>
          <a:endParaRPr lang="en-US"/>
        </a:p>
      </dgm:t>
    </dgm:pt>
    <dgm:pt modelId="{8962A8D2-E4C9-42C3-9365-DFDD3B47B475}" type="sibTrans" cxnId="{8ADE8EF8-4E99-4173-BB1B-3BE5E612148D}">
      <dgm:prSet/>
      <dgm:spPr/>
      <dgm:t>
        <a:bodyPr/>
        <a:lstStyle/>
        <a:p>
          <a:endParaRPr lang="en-US"/>
        </a:p>
      </dgm:t>
    </dgm:pt>
    <dgm:pt modelId="{7BE43254-47C1-4368-86D7-76C33271510A}">
      <dgm:prSet phldrT="[Text]" custT="1"/>
      <dgm:spPr/>
      <dgm:t>
        <a:bodyPr/>
        <a:lstStyle/>
        <a:p>
          <a:r>
            <a:rPr lang="en-US" sz="3200" b="1" dirty="0">
              <a:solidFill>
                <a:schemeClr val="tx1"/>
              </a:solidFill>
              <a:latin typeface="Times New Roman" panose="02020603050405020304" pitchFamily="18" charset="0"/>
              <a:cs typeface="Times New Roman" panose="02020603050405020304" pitchFamily="18" charset="0"/>
            </a:rPr>
            <a:t>God shows up in the lonely darkness</a:t>
          </a:r>
        </a:p>
      </dgm:t>
    </dgm:pt>
    <dgm:pt modelId="{490BC6E8-19A4-4672-826A-799ACBA1801F}" type="parTrans" cxnId="{A4574017-5F0A-489E-AC29-10A123BA4692}">
      <dgm:prSet/>
      <dgm:spPr/>
      <dgm:t>
        <a:bodyPr/>
        <a:lstStyle/>
        <a:p>
          <a:endParaRPr lang="en-US"/>
        </a:p>
      </dgm:t>
    </dgm:pt>
    <dgm:pt modelId="{EB876762-B3D1-4660-A5CE-E1F7B4CA067B}" type="sibTrans" cxnId="{A4574017-5F0A-489E-AC29-10A123BA4692}">
      <dgm:prSet/>
      <dgm:spPr/>
      <dgm:t>
        <a:bodyPr/>
        <a:lstStyle/>
        <a:p>
          <a:endParaRPr lang="en-US"/>
        </a:p>
      </dgm:t>
    </dgm:pt>
    <dgm:pt modelId="{FB031241-7ABC-49EB-86B0-A53DE798143F}">
      <dgm:prSet phldrT="[Text]" custT="1"/>
      <dgm:spPr/>
      <dgm:t>
        <a:bodyPr/>
        <a:lstStyle/>
        <a:p>
          <a:r>
            <a:rPr lang="en-US" sz="2000" b="1" dirty="0">
              <a:solidFill>
                <a:schemeClr val="tx1"/>
              </a:solidFill>
              <a:latin typeface="Times New Roman" panose="02020603050405020304" pitchFamily="18" charset="0"/>
              <a:cs typeface="Times New Roman" panose="02020603050405020304" pitchFamily="18" charset="0"/>
            </a:rPr>
            <a:t>“David left Gath and escaped to </a:t>
          </a:r>
          <a:r>
            <a:rPr lang="en-US" sz="2000" b="1" dirty="0" err="1">
              <a:solidFill>
                <a:schemeClr val="tx1"/>
              </a:solidFill>
              <a:latin typeface="Times New Roman" panose="02020603050405020304" pitchFamily="18" charset="0"/>
              <a:cs typeface="Times New Roman" panose="02020603050405020304" pitchFamily="18" charset="0"/>
            </a:rPr>
            <a:t>Adullam’s</a:t>
          </a:r>
          <a:r>
            <a:rPr lang="en-US" sz="2000" b="1" dirty="0">
              <a:solidFill>
                <a:schemeClr val="tx1"/>
              </a:solidFill>
              <a:latin typeface="Times New Roman" panose="02020603050405020304" pitchFamily="18" charset="0"/>
              <a:cs typeface="Times New Roman" panose="02020603050405020304" pitchFamily="18" charset="0"/>
            </a:rPr>
            <a:t> fortress. When David’s siblings and all his extended family learned of this, they went to join him there. Everyone who was in trouble, in debt, or in desperate circumstances gathered around David, and he became their leader. Approximately four hundred men joined him.” 1 Samuel 22:1-2</a:t>
          </a:r>
        </a:p>
      </dgm:t>
    </dgm:pt>
    <dgm:pt modelId="{9EF13C96-58C2-4BF1-85FE-B9C14B4182CC}" type="parTrans" cxnId="{E49F568B-A2ED-4ABE-9811-99C237FCA4EC}">
      <dgm:prSet/>
      <dgm:spPr/>
      <dgm:t>
        <a:bodyPr/>
        <a:lstStyle/>
        <a:p>
          <a:endParaRPr lang="en-US"/>
        </a:p>
      </dgm:t>
    </dgm:pt>
    <dgm:pt modelId="{FAEA6192-137A-4F14-A953-CD129C086A6B}" type="sibTrans" cxnId="{E49F568B-A2ED-4ABE-9811-99C237FCA4EC}">
      <dgm:prSet/>
      <dgm:spPr/>
      <dgm:t>
        <a:bodyPr/>
        <a:lstStyle/>
        <a:p>
          <a:endParaRPr lang="en-US"/>
        </a:p>
      </dgm:t>
    </dgm:pt>
    <dgm:pt modelId="{E1E4214E-8E7F-49C2-BAFD-9AF57D2918C0}">
      <dgm:prSet phldrT="[Text]" custT="1"/>
      <dgm:spPr/>
      <dgm:t>
        <a:bodyPr/>
        <a:lstStyle/>
        <a:p>
          <a:endParaRPr lang="en-US" sz="3200" b="1" dirty="0">
            <a:solidFill>
              <a:schemeClr val="tx1"/>
            </a:solidFill>
            <a:latin typeface="Times New Roman" panose="02020603050405020304" pitchFamily="18" charset="0"/>
            <a:cs typeface="Times New Roman" panose="02020603050405020304" pitchFamily="18" charset="0"/>
          </a:endParaRPr>
        </a:p>
      </dgm:t>
    </dgm:pt>
    <dgm:pt modelId="{A40F9AD9-A2EF-4D7B-8421-B148B8D39D06}" type="parTrans" cxnId="{53AB3DFD-9FE3-493A-9431-EDECC9F61538}">
      <dgm:prSet/>
      <dgm:spPr/>
      <dgm:t>
        <a:bodyPr/>
        <a:lstStyle/>
        <a:p>
          <a:endParaRPr lang="en-US"/>
        </a:p>
      </dgm:t>
    </dgm:pt>
    <dgm:pt modelId="{558A3AD3-54FC-45D3-A6C8-A39269B040DD}" type="sibTrans" cxnId="{53AB3DFD-9FE3-493A-9431-EDECC9F61538}">
      <dgm:prSet/>
      <dgm:spPr/>
      <dgm:t>
        <a:bodyPr/>
        <a:lstStyle/>
        <a:p>
          <a:endParaRPr lang="en-US"/>
        </a:p>
      </dgm:t>
    </dgm:pt>
    <dgm:pt modelId="{48FE31C8-E291-4BB7-827A-64E3218133F2}" type="pres">
      <dgm:prSet presAssocID="{571810E4-B118-4779-AB4E-00778E7ED150}" presName="linear" presStyleCnt="0">
        <dgm:presLayoutVars>
          <dgm:dir/>
          <dgm:resizeHandles val="exact"/>
        </dgm:presLayoutVars>
      </dgm:prSet>
      <dgm:spPr/>
    </dgm:pt>
    <dgm:pt modelId="{38B2717D-CE53-4A4D-A337-9B6CF7C494B7}" type="pres">
      <dgm:prSet presAssocID="{575423A3-3278-4542-A8E4-35AF2F43CBEE}" presName="comp" presStyleCnt="0"/>
      <dgm:spPr/>
    </dgm:pt>
    <dgm:pt modelId="{34ABCF9A-7BBD-4E90-8BDA-1FC38C0C53CD}" type="pres">
      <dgm:prSet presAssocID="{575423A3-3278-4542-A8E4-35AF2F43CBEE}" presName="box" presStyleLbl="node1" presStyleIdx="0" presStyleCnt="2"/>
      <dgm:spPr/>
    </dgm:pt>
    <dgm:pt modelId="{A9BA098C-ACA1-43A9-8315-5409D65281EA}" type="pres">
      <dgm:prSet presAssocID="{575423A3-3278-4542-A8E4-35AF2F43CBEE}" presName="img" presStyleLbl="fgImgPlace1" presStyleIdx="0" presStyleCnt="2"/>
      <dgm:spPr>
        <a:blipFill rotWithShape="1">
          <a:blip xmlns:r="http://schemas.openxmlformats.org/officeDocument/2006/relationships" r:embed="rId1"/>
          <a:stretch>
            <a:fillRect/>
          </a:stretch>
        </a:blipFill>
      </dgm:spPr>
    </dgm:pt>
    <dgm:pt modelId="{332165CB-EBDC-4549-AAE7-FA6D45CE1469}" type="pres">
      <dgm:prSet presAssocID="{575423A3-3278-4542-A8E4-35AF2F43CBEE}" presName="text" presStyleLbl="node1" presStyleIdx="0" presStyleCnt="2">
        <dgm:presLayoutVars>
          <dgm:bulletEnabled val="1"/>
        </dgm:presLayoutVars>
      </dgm:prSet>
      <dgm:spPr/>
    </dgm:pt>
    <dgm:pt modelId="{D3961D81-480F-424C-9A9C-91AC45A13B95}" type="pres">
      <dgm:prSet presAssocID="{8962A8D2-E4C9-42C3-9365-DFDD3B47B475}" presName="spacer" presStyleCnt="0"/>
      <dgm:spPr/>
    </dgm:pt>
    <dgm:pt modelId="{93AE240B-02DF-4C01-8BA5-649D6E2A68AF}" type="pres">
      <dgm:prSet presAssocID="{7BE43254-47C1-4368-86D7-76C33271510A}" presName="comp" presStyleCnt="0"/>
      <dgm:spPr/>
    </dgm:pt>
    <dgm:pt modelId="{7096D4EF-5818-4416-BC64-FB107AD5A6EA}" type="pres">
      <dgm:prSet presAssocID="{7BE43254-47C1-4368-86D7-76C33271510A}" presName="box" presStyleLbl="node1" presStyleIdx="1" presStyleCnt="2"/>
      <dgm:spPr/>
    </dgm:pt>
    <dgm:pt modelId="{8EBAF43D-CE0D-4AD0-9649-6888F2D7D7EA}" type="pres">
      <dgm:prSet presAssocID="{7BE43254-47C1-4368-86D7-76C33271510A}" presName="img" presStyleLbl="fgImgPlace1" presStyleIdx="1" presStyleCnt="2"/>
      <dgm:spPr>
        <a:blipFill rotWithShape="1">
          <a:blip xmlns:r="http://schemas.openxmlformats.org/officeDocument/2006/relationships" r:embed="rId2"/>
          <a:stretch>
            <a:fillRect/>
          </a:stretch>
        </a:blipFill>
      </dgm:spPr>
    </dgm:pt>
    <dgm:pt modelId="{5F858EEF-0F5F-401D-918E-5F1C5A8581A1}" type="pres">
      <dgm:prSet presAssocID="{7BE43254-47C1-4368-86D7-76C33271510A}" presName="text" presStyleLbl="node1" presStyleIdx="1" presStyleCnt="2">
        <dgm:presLayoutVars>
          <dgm:bulletEnabled val="1"/>
        </dgm:presLayoutVars>
      </dgm:prSet>
      <dgm:spPr/>
    </dgm:pt>
  </dgm:ptLst>
  <dgm:cxnLst>
    <dgm:cxn modelId="{439C5D8E-0061-459B-AF08-729CD63ADDFB}" type="presOf" srcId="{575423A3-3278-4542-A8E4-35AF2F43CBEE}" destId="{332165CB-EBDC-4549-AAE7-FA6D45CE1469}" srcOrd="1" destOrd="0" presId="urn:microsoft.com/office/officeart/2005/8/layout/vList4"/>
    <dgm:cxn modelId="{89A91578-BAC9-41E9-A906-6309F22D1713}" type="presOf" srcId="{FB031241-7ABC-49EB-86B0-A53DE798143F}" destId="{7096D4EF-5818-4416-BC64-FB107AD5A6EA}" srcOrd="0" destOrd="1" presId="urn:microsoft.com/office/officeart/2005/8/layout/vList4"/>
    <dgm:cxn modelId="{FDEC5CEB-B795-4EED-A54B-00F96CFA91AD}" type="presOf" srcId="{571810E4-B118-4779-AB4E-00778E7ED150}" destId="{48FE31C8-E291-4BB7-827A-64E3218133F2}" srcOrd="0" destOrd="0" presId="urn:microsoft.com/office/officeart/2005/8/layout/vList4"/>
    <dgm:cxn modelId="{DEF0D27C-91CB-4A23-9489-32B171599ECC}" type="presOf" srcId="{E1E4214E-8E7F-49C2-BAFD-9AF57D2918C0}" destId="{332165CB-EBDC-4549-AAE7-FA6D45CE1469}" srcOrd="1" destOrd="1" presId="urn:microsoft.com/office/officeart/2005/8/layout/vList4"/>
    <dgm:cxn modelId="{A4574017-5F0A-489E-AC29-10A123BA4692}" srcId="{571810E4-B118-4779-AB4E-00778E7ED150}" destId="{7BE43254-47C1-4368-86D7-76C33271510A}" srcOrd="1" destOrd="0" parTransId="{490BC6E8-19A4-4672-826A-799ACBA1801F}" sibTransId="{EB876762-B3D1-4660-A5CE-E1F7B4CA067B}"/>
    <dgm:cxn modelId="{8ADE8EF8-4E99-4173-BB1B-3BE5E612148D}" srcId="{571810E4-B118-4779-AB4E-00778E7ED150}" destId="{575423A3-3278-4542-A8E4-35AF2F43CBEE}" srcOrd="0" destOrd="0" parTransId="{B3011881-DF3F-4630-8BC1-EC9A1AFA609C}" sibTransId="{8962A8D2-E4C9-42C3-9365-DFDD3B47B475}"/>
    <dgm:cxn modelId="{53AB3DFD-9FE3-493A-9431-EDECC9F61538}" srcId="{575423A3-3278-4542-A8E4-35AF2F43CBEE}" destId="{E1E4214E-8E7F-49C2-BAFD-9AF57D2918C0}" srcOrd="0" destOrd="0" parTransId="{A40F9AD9-A2EF-4D7B-8421-B148B8D39D06}" sibTransId="{558A3AD3-54FC-45D3-A6C8-A39269B040DD}"/>
    <dgm:cxn modelId="{CD5E8FC5-B38A-4107-B19A-30122F9BDE0E}" type="presOf" srcId="{E1E4214E-8E7F-49C2-BAFD-9AF57D2918C0}" destId="{34ABCF9A-7BBD-4E90-8BDA-1FC38C0C53CD}" srcOrd="0" destOrd="1" presId="urn:microsoft.com/office/officeart/2005/8/layout/vList4"/>
    <dgm:cxn modelId="{E49F568B-A2ED-4ABE-9811-99C237FCA4EC}" srcId="{7BE43254-47C1-4368-86D7-76C33271510A}" destId="{FB031241-7ABC-49EB-86B0-A53DE798143F}" srcOrd="0" destOrd="0" parTransId="{9EF13C96-58C2-4BF1-85FE-B9C14B4182CC}" sibTransId="{FAEA6192-137A-4F14-A953-CD129C086A6B}"/>
    <dgm:cxn modelId="{A4AE7872-BB55-4942-8B42-E60306249A5E}" type="presOf" srcId="{575423A3-3278-4542-A8E4-35AF2F43CBEE}" destId="{34ABCF9A-7BBD-4E90-8BDA-1FC38C0C53CD}" srcOrd="0" destOrd="0" presId="urn:microsoft.com/office/officeart/2005/8/layout/vList4"/>
    <dgm:cxn modelId="{076EADD5-E989-4167-A8E3-DAA487645251}" type="presOf" srcId="{7BE43254-47C1-4368-86D7-76C33271510A}" destId="{5F858EEF-0F5F-401D-918E-5F1C5A8581A1}" srcOrd="1" destOrd="0" presId="urn:microsoft.com/office/officeart/2005/8/layout/vList4"/>
    <dgm:cxn modelId="{57D3B650-F5FF-476D-978A-0A32969A3D48}" type="presOf" srcId="{FB031241-7ABC-49EB-86B0-A53DE798143F}" destId="{5F858EEF-0F5F-401D-918E-5F1C5A8581A1}" srcOrd="1" destOrd="1" presId="urn:microsoft.com/office/officeart/2005/8/layout/vList4"/>
    <dgm:cxn modelId="{A6AEFF41-0D4E-4865-B6BC-536ABF13EA16}" type="presOf" srcId="{7BE43254-47C1-4368-86D7-76C33271510A}" destId="{7096D4EF-5818-4416-BC64-FB107AD5A6EA}" srcOrd="0" destOrd="0" presId="urn:microsoft.com/office/officeart/2005/8/layout/vList4"/>
    <dgm:cxn modelId="{0E8936D9-9BDE-4FDD-976C-4CF72C1A78AD}" type="presParOf" srcId="{48FE31C8-E291-4BB7-827A-64E3218133F2}" destId="{38B2717D-CE53-4A4D-A337-9B6CF7C494B7}" srcOrd="0" destOrd="0" presId="urn:microsoft.com/office/officeart/2005/8/layout/vList4"/>
    <dgm:cxn modelId="{5DCE762A-86F3-484E-9697-67BD99558DB2}" type="presParOf" srcId="{38B2717D-CE53-4A4D-A337-9B6CF7C494B7}" destId="{34ABCF9A-7BBD-4E90-8BDA-1FC38C0C53CD}" srcOrd="0" destOrd="0" presId="urn:microsoft.com/office/officeart/2005/8/layout/vList4"/>
    <dgm:cxn modelId="{6B9F9AEA-9E93-4840-9BF4-4B9FE67AF25D}" type="presParOf" srcId="{38B2717D-CE53-4A4D-A337-9B6CF7C494B7}" destId="{A9BA098C-ACA1-43A9-8315-5409D65281EA}" srcOrd="1" destOrd="0" presId="urn:microsoft.com/office/officeart/2005/8/layout/vList4"/>
    <dgm:cxn modelId="{0B808497-64EE-4778-BB90-FEFBC126C3A5}" type="presParOf" srcId="{38B2717D-CE53-4A4D-A337-9B6CF7C494B7}" destId="{332165CB-EBDC-4549-AAE7-FA6D45CE1469}" srcOrd="2" destOrd="0" presId="urn:microsoft.com/office/officeart/2005/8/layout/vList4"/>
    <dgm:cxn modelId="{351775E0-3186-4DF7-9785-E3DFBCA8D746}" type="presParOf" srcId="{48FE31C8-E291-4BB7-827A-64E3218133F2}" destId="{D3961D81-480F-424C-9A9C-91AC45A13B95}" srcOrd="1" destOrd="0" presId="urn:microsoft.com/office/officeart/2005/8/layout/vList4"/>
    <dgm:cxn modelId="{0AB22211-5364-4A1B-96AB-D9FE86BD875B}" type="presParOf" srcId="{48FE31C8-E291-4BB7-827A-64E3218133F2}" destId="{93AE240B-02DF-4C01-8BA5-649D6E2A68AF}" srcOrd="2" destOrd="0" presId="urn:microsoft.com/office/officeart/2005/8/layout/vList4"/>
    <dgm:cxn modelId="{B4F6C9AD-0936-40FC-87F9-539DA23A1F4E}" type="presParOf" srcId="{93AE240B-02DF-4C01-8BA5-649D6E2A68AF}" destId="{7096D4EF-5818-4416-BC64-FB107AD5A6EA}" srcOrd="0" destOrd="0" presId="urn:microsoft.com/office/officeart/2005/8/layout/vList4"/>
    <dgm:cxn modelId="{985894C5-1260-4A20-9F22-718828B68E9D}" type="presParOf" srcId="{93AE240B-02DF-4C01-8BA5-649D6E2A68AF}" destId="{8EBAF43D-CE0D-4AD0-9649-6888F2D7D7EA}" srcOrd="1" destOrd="0" presId="urn:microsoft.com/office/officeart/2005/8/layout/vList4"/>
    <dgm:cxn modelId="{706FB7A7-ED94-45E7-B556-C0B54582016C}" type="presParOf" srcId="{93AE240B-02DF-4C01-8BA5-649D6E2A68AF}" destId="{5F858EEF-0F5F-401D-918E-5F1C5A8581A1}"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1810E4-B118-4779-AB4E-00778E7ED150}" type="doc">
      <dgm:prSet loTypeId="urn:microsoft.com/office/officeart/2005/8/layout/vList4" loCatId="list" qsTypeId="urn:microsoft.com/office/officeart/2005/8/quickstyle/simple1" qsCatId="simple" csTypeId="urn:microsoft.com/office/officeart/2005/8/colors/colorful5" csCatId="colorful" phldr="1"/>
      <dgm:spPr/>
      <dgm:t>
        <a:bodyPr/>
        <a:lstStyle/>
        <a:p>
          <a:endParaRPr lang="en-US"/>
        </a:p>
      </dgm:t>
    </dgm:pt>
    <dgm:pt modelId="{575423A3-3278-4542-A8E4-35AF2F43CBEE}">
      <dgm:prSet phldrT="[Text]" custT="1"/>
      <dgm:spPr/>
      <dgm:t>
        <a:bodyPr/>
        <a:lstStyle/>
        <a:p>
          <a:r>
            <a:rPr lang="en-US" sz="3200" b="1" dirty="0">
              <a:solidFill>
                <a:schemeClr val="tx1"/>
              </a:solidFill>
              <a:latin typeface="Times New Roman" panose="02020603050405020304" pitchFamily="18" charset="0"/>
              <a:cs typeface="Times New Roman" panose="02020603050405020304" pitchFamily="18" charset="0"/>
            </a:rPr>
            <a:t>Removing Your Crutches</a:t>
          </a:r>
        </a:p>
      </dgm:t>
    </dgm:pt>
    <dgm:pt modelId="{B3011881-DF3F-4630-8BC1-EC9A1AFA609C}" type="parTrans" cxnId="{8ADE8EF8-4E99-4173-BB1B-3BE5E612148D}">
      <dgm:prSet/>
      <dgm:spPr/>
      <dgm:t>
        <a:bodyPr/>
        <a:lstStyle/>
        <a:p>
          <a:endParaRPr lang="en-US"/>
        </a:p>
      </dgm:t>
    </dgm:pt>
    <dgm:pt modelId="{8962A8D2-E4C9-42C3-9365-DFDD3B47B475}" type="sibTrans" cxnId="{8ADE8EF8-4E99-4173-BB1B-3BE5E612148D}">
      <dgm:prSet/>
      <dgm:spPr/>
      <dgm:t>
        <a:bodyPr/>
        <a:lstStyle/>
        <a:p>
          <a:endParaRPr lang="en-US"/>
        </a:p>
      </dgm:t>
    </dgm:pt>
    <dgm:pt modelId="{7BE43254-47C1-4368-86D7-76C33271510A}">
      <dgm:prSet phldrT="[Text]" custT="1"/>
      <dgm:spPr/>
      <dgm:t>
        <a:bodyPr/>
        <a:lstStyle/>
        <a:p>
          <a:r>
            <a:rPr lang="en-US" sz="3200" b="1" dirty="0">
              <a:solidFill>
                <a:schemeClr val="tx1"/>
              </a:solidFill>
              <a:latin typeface="Times New Roman" panose="02020603050405020304" pitchFamily="18" charset="0"/>
              <a:cs typeface="Times New Roman" panose="02020603050405020304" pitchFamily="18" charset="0"/>
            </a:rPr>
            <a:t>God shows up in the lonely darkness</a:t>
          </a:r>
        </a:p>
      </dgm:t>
    </dgm:pt>
    <dgm:pt modelId="{490BC6E8-19A4-4672-826A-799ACBA1801F}" type="parTrans" cxnId="{A4574017-5F0A-489E-AC29-10A123BA4692}">
      <dgm:prSet/>
      <dgm:spPr/>
      <dgm:t>
        <a:bodyPr/>
        <a:lstStyle/>
        <a:p>
          <a:endParaRPr lang="en-US"/>
        </a:p>
      </dgm:t>
    </dgm:pt>
    <dgm:pt modelId="{EB876762-B3D1-4660-A5CE-E1F7B4CA067B}" type="sibTrans" cxnId="{A4574017-5F0A-489E-AC29-10A123BA4692}">
      <dgm:prSet/>
      <dgm:spPr/>
      <dgm:t>
        <a:bodyPr/>
        <a:lstStyle/>
        <a:p>
          <a:endParaRPr lang="en-US"/>
        </a:p>
      </dgm:t>
    </dgm:pt>
    <dgm:pt modelId="{FB031241-7ABC-49EB-86B0-A53DE798143F}">
      <dgm:prSet phldrT="[Text]" custT="1"/>
      <dgm:spPr/>
      <dgm:t>
        <a:bodyPr/>
        <a:lstStyle/>
        <a:p>
          <a:endParaRPr lang="en-US" sz="3200" b="1" dirty="0">
            <a:solidFill>
              <a:schemeClr val="tx1"/>
            </a:solidFill>
            <a:latin typeface="Times New Roman" panose="02020603050405020304" pitchFamily="18" charset="0"/>
            <a:cs typeface="Times New Roman" panose="02020603050405020304" pitchFamily="18" charset="0"/>
          </a:endParaRPr>
        </a:p>
      </dgm:t>
    </dgm:pt>
    <dgm:pt modelId="{9EF13C96-58C2-4BF1-85FE-B9C14B4182CC}" type="parTrans" cxnId="{E49F568B-A2ED-4ABE-9811-99C237FCA4EC}">
      <dgm:prSet/>
      <dgm:spPr/>
      <dgm:t>
        <a:bodyPr/>
        <a:lstStyle/>
        <a:p>
          <a:endParaRPr lang="en-US"/>
        </a:p>
      </dgm:t>
    </dgm:pt>
    <dgm:pt modelId="{FAEA6192-137A-4F14-A953-CD129C086A6B}" type="sibTrans" cxnId="{E49F568B-A2ED-4ABE-9811-99C237FCA4EC}">
      <dgm:prSet/>
      <dgm:spPr/>
      <dgm:t>
        <a:bodyPr/>
        <a:lstStyle/>
        <a:p>
          <a:endParaRPr lang="en-US"/>
        </a:p>
      </dgm:t>
    </dgm:pt>
    <dgm:pt modelId="{133E7B37-D123-4934-8477-2138D086E356}">
      <dgm:prSet phldrT="[Text]" custT="1"/>
      <dgm:spPr/>
      <dgm:t>
        <a:bodyPr/>
        <a:lstStyle/>
        <a:p>
          <a:r>
            <a:rPr lang="en-US" sz="3200" b="1" dirty="0">
              <a:solidFill>
                <a:schemeClr val="tx1"/>
              </a:solidFill>
              <a:latin typeface="Times New Roman" panose="02020603050405020304" pitchFamily="18" charset="0"/>
              <a:cs typeface="Times New Roman" panose="02020603050405020304" pitchFamily="18" charset="0"/>
            </a:rPr>
            <a:t>Resist lashing out</a:t>
          </a:r>
        </a:p>
      </dgm:t>
    </dgm:pt>
    <dgm:pt modelId="{9C506D33-034E-4F7E-9067-1A6F64445A75}" type="parTrans" cxnId="{91E7E7EA-978D-41F6-8AFD-D41A302BF201}">
      <dgm:prSet/>
      <dgm:spPr/>
      <dgm:t>
        <a:bodyPr/>
        <a:lstStyle/>
        <a:p>
          <a:endParaRPr lang="en-US"/>
        </a:p>
      </dgm:t>
    </dgm:pt>
    <dgm:pt modelId="{5EEFF34B-8CD2-4702-BF09-CB725D2E49FE}" type="sibTrans" cxnId="{91E7E7EA-978D-41F6-8AFD-D41A302BF201}">
      <dgm:prSet/>
      <dgm:spPr/>
      <dgm:t>
        <a:bodyPr/>
        <a:lstStyle/>
        <a:p>
          <a:endParaRPr lang="en-US"/>
        </a:p>
      </dgm:t>
    </dgm:pt>
    <dgm:pt modelId="{944A32FA-CCB3-4F60-81AB-8D609F0A7B20}">
      <dgm:prSet phldrT="[Text]"/>
      <dgm:spPr/>
      <dgm:t>
        <a:bodyPr/>
        <a:lstStyle/>
        <a:p>
          <a:r>
            <a:rPr lang="en-US" sz="2000" dirty="0">
              <a:solidFill>
                <a:schemeClr val="tx1"/>
              </a:solidFill>
              <a:latin typeface="Times New Roman" panose="02020603050405020304" pitchFamily="18" charset="0"/>
              <a:cs typeface="Times New Roman" panose="02020603050405020304" pitchFamily="18" charset="0"/>
            </a:rPr>
            <a:t>Luke 6:27 “[Jesus said,] ‘But to you who are willing to listen, I say, love your enemies! Do good to those who hate you.’”</a:t>
          </a:r>
        </a:p>
      </dgm:t>
    </dgm:pt>
    <dgm:pt modelId="{1C33B8C2-96D3-4806-98CD-4B06FDAB8BE5}" type="parTrans" cxnId="{C9115E3F-5322-4349-83E2-FBA865E96AF1}">
      <dgm:prSet/>
      <dgm:spPr/>
      <dgm:t>
        <a:bodyPr/>
        <a:lstStyle/>
        <a:p>
          <a:endParaRPr lang="en-US"/>
        </a:p>
      </dgm:t>
    </dgm:pt>
    <dgm:pt modelId="{B6CDB229-44D1-4ADD-8B54-03367180B15E}" type="sibTrans" cxnId="{C9115E3F-5322-4349-83E2-FBA865E96AF1}">
      <dgm:prSet/>
      <dgm:spPr/>
      <dgm:t>
        <a:bodyPr/>
        <a:lstStyle/>
        <a:p>
          <a:endParaRPr lang="en-US"/>
        </a:p>
      </dgm:t>
    </dgm:pt>
    <dgm:pt modelId="{E1E4214E-8E7F-49C2-BAFD-9AF57D2918C0}">
      <dgm:prSet phldrT="[Text]" custT="1"/>
      <dgm:spPr/>
      <dgm:t>
        <a:bodyPr/>
        <a:lstStyle/>
        <a:p>
          <a:endParaRPr lang="en-US" sz="3200" b="1" dirty="0">
            <a:solidFill>
              <a:schemeClr val="tx1"/>
            </a:solidFill>
            <a:latin typeface="Times New Roman" panose="02020603050405020304" pitchFamily="18" charset="0"/>
            <a:cs typeface="Times New Roman" panose="02020603050405020304" pitchFamily="18" charset="0"/>
          </a:endParaRPr>
        </a:p>
      </dgm:t>
    </dgm:pt>
    <dgm:pt modelId="{A40F9AD9-A2EF-4D7B-8421-B148B8D39D06}" type="parTrans" cxnId="{53AB3DFD-9FE3-493A-9431-EDECC9F61538}">
      <dgm:prSet/>
      <dgm:spPr/>
      <dgm:t>
        <a:bodyPr/>
        <a:lstStyle/>
        <a:p>
          <a:endParaRPr lang="en-US"/>
        </a:p>
      </dgm:t>
    </dgm:pt>
    <dgm:pt modelId="{558A3AD3-54FC-45D3-A6C8-A39269B040DD}" type="sibTrans" cxnId="{53AB3DFD-9FE3-493A-9431-EDECC9F61538}">
      <dgm:prSet/>
      <dgm:spPr/>
      <dgm:t>
        <a:bodyPr/>
        <a:lstStyle/>
        <a:p>
          <a:endParaRPr lang="en-US"/>
        </a:p>
      </dgm:t>
    </dgm:pt>
    <dgm:pt modelId="{48FE31C8-E291-4BB7-827A-64E3218133F2}" type="pres">
      <dgm:prSet presAssocID="{571810E4-B118-4779-AB4E-00778E7ED150}" presName="linear" presStyleCnt="0">
        <dgm:presLayoutVars>
          <dgm:dir/>
          <dgm:resizeHandles val="exact"/>
        </dgm:presLayoutVars>
      </dgm:prSet>
      <dgm:spPr/>
    </dgm:pt>
    <dgm:pt modelId="{38B2717D-CE53-4A4D-A337-9B6CF7C494B7}" type="pres">
      <dgm:prSet presAssocID="{575423A3-3278-4542-A8E4-35AF2F43CBEE}" presName="comp" presStyleCnt="0"/>
      <dgm:spPr/>
    </dgm:pt>
    <dgm:pt modelId="{34ABCF9A-7BBD-4E90-8BDA-1FC38C0C53CD}" type="pres">
      <dgm:prSet presAssocID="{575423A3-3278-4542-A8E4-35AF2F43CBEE}" presName="box" presStyleLbl="node1" presStyleIdx="0" presStyleCnt="3"/>
      <dgm:spPr/>
    </dgm:pt>
    <dgm:pt modelId="{A9BA098C-ACA1-43A9-8315-5409D65281EA}" type="pres">
      <dgm:prSet presAssocID="{575423A3-3278-4542-A8E4-35AF2F43CBEE}" presName="img" presStyleLbl="fgImgPlace1" presStyleIdx="0" presStyleCnt="3"/>
      <dgm:spPr>
        <a:blipFill rotWithShape="1">
          <a:blip xmlns:r="http://schemas.openxmlformats.org/officeDocument/2006/relationships" r:embed="rId1"/>
          <a:stretch>
            <a:fillRect/>
          </a:stretch>
        </a:blipFill>
      </dgm:spPr>
    </dgm:pt>
    <dgm:pt modelId="{332165CB-EBDC-4549-AAE7-FA6D45CE1469}" type="pres">
      <dgm:prSet presAssocID="{575423A3-3278-4542-A8E4-35AF2F43CBEE}" presName="text" presStyleLbl="node1" presStyleIdx="0" presStyleCnt="3">
        <dgm:presLayoutVars>
          <dgm:bulletEnabled val="1"/>
        </dgm:presLayoutVars>
      </dgm:prSet>
      <dgm:spPr/>
    </dgm:pt>
    <dgm:pt modelId="{D3961D81-480F-424C-9A9C-91AC45A13B95}" type="pres">
      <dgm:prSet presAssocID="{8962A8D2-E4C9-42C3-9365-DFDD3B47B475}" presName="spacer" presStyleCnt="0"/>
      <dgm:spPr/>
    </dgm:pt>
    <dgm:pt modelId="{93AE240B-02DF-4C01-8BA5-649D6E2A68AF}" type="pres">
      <dgm:prSet presAssocID="{7BE43254-47C1-4368-86D7-76C33271510A}" presName="comp" presStyleCnt="0"/>
      <dgm:spPr/>
    </dgm:pt>
    <dgm:pt modelId="{7096D4EF-5818-4416-BC64-FB107AD5A6EA}" type="pres">
      <dgm:prSet presAssocID="{7BE43254-47C1-4368-86D7-76C33271510A}" presName="box" presStyleLbl="node1" presStyleIdx="1" presStyleCnt="3"/>
      <dgm:spPr/>
    </dgm:pt>
    <dgm:pt modelId="{8EBAF43D-CE0D-4AD0-9649-6888F2D7D7EA}" type="pres">
      <dgm:prSet presAssocID="{7BE43254-47C1-4368-86D7-76C33271510A}" presName="img" presStyleLbl="fgImgPlace1" presStyleIdx="1" presStyleCnt="3"/>
      <dgm:spPr>
        <a:blipFill rotWithShape="1">
          <a:blip xmlns:r="http://schemas.openxmlformats.org/officeDocument/2006/relationships" r:embed="rId2"/>
          <a:stretch>
            <a:fillRect/>
          </a:stretch>
        </a:blipFill>
      </dgm:spPr>
    </dgm:pt>
    <dgm:pt modelId="{5F858EEF-0F5F-401D-918E-5F1C5A8581A1}" type="pres">
      <dgm:prSet presAssocID="{7BE43254-47C1-4368-86D7-76C33271510A}" presName="text" presStyleLbl="node1" presStyleIdx="1" presStyleCnt="3">
        <dgm:presLayoutVars>
          <dgm:bulletEnabled val="1"/>
        </dgm:presLayoutVars>
      </dgm:prSet>
      <dgm:spPr/>
    </dgm:pt>
    <dgm:pt modelId="{7021DA6C-0C63-4993-B46F-313AE8A711FE}" type="pres">
      <dgm:prSet presAssocID="{EB876762-B3D1-4660-A5CE-E1F7B4CA067B}" presName="spacer" presStyleCnt="0"/>
      <dgm:spPr/>
    </dgm:pt>
    <dgm:pt modelId="{4002FE58-0012-4472-AF28-71CAAD180DBB}" type="pres">
      <dgm:prSet presAssocID="{133E7B37-D123-4934-8477-2138D086E356}" presName="comp" presStyleCnt="0"/>
      <dgm:spPr/>
    </dgm:pt>
    <dgm:pt modelId="{2FA46EF5-29E6-4DDA-AC08-64E8475E3126}" type="pres">
      <dgm:prSet presAssocID="{133E7B37-D123-4934-8477-2138D086E356}" presName="box" presStyleLbl="node1" presStyleIdx="2" presStyleCnt="3"/>
      <dgm:spPr/>
    </dgm:pt>
    <dgm:pt modelId="{3687132B-37EE-4C8B-ACD1-F82668EB7EB8}" type="pres">
      <dgm:prSet presAssocID="{133E7B37-D123-4934-8477-2138D086E356}" presName="img" presStyleLbl="fgImgPlace1" presStyleIdx="2" presStyleCnt="3"/>
      <dgm:spPr>
        <a:blipFill rotWithShape="1">
          <a:blip xmlns:r="http://schemas.openxmlformats.org/officeDocument/2006/relationships" r:embed="rId3">
            <a:duotone>
              <a:prstClr val="black"/>
              <a:schemeClr val="accent1">
                <a:tint val="45000"/>
                <a:satMod val="400000"/>
              </a:schemeClr>
            </a:duotone>
          </a:blip>
          <a:stretch>
            <a:fillRect/>
          </a:stretch>
        </a:blipFill>
      </dgm:spPr>
    </dgm:pt>
    <dgm:pt modelId="{D8C6DBE7-C8E2-4682-960A-9CD6B67816E7}" type="pres">
      <dgm:prSet presAssocID="{133E7B37-D123-4934-8477-2138D086E356}" presName="text" presStyleLbl="node1" presStyleIdx="2" presStyleCnt="3">
        <dgm:presLayoutVars>
          <dgm:bulletEnabled val="1"/>
        </dgm:presLayoutVars>
      </dgm:prSet>
      <dgm:spPr/>
    </dgm:pt>
  </dgm:ptLst>
  <dgm:cxnLst>
    <dgm:cxn modelId="{F548E111-5C8D-4469-BB52-65972697FD9D}" type="presOf" srcId="{571810E4-B118-4779-AB4E-00778E7ED150}" destId="{48FE31C8-E291-4BB7-827A-64E3218133F2}" srcOrd="0" destOrd="0" presId="urn:microsoft.com/office/officeart/2005/8/layout/vList4"/>
    <dgm:cxn modelId="{8ADE8EF8-4E99-4173-BB1B-3BE5E612148D}" srcId="{571810E4-B118-4779-AB4E-00778E7ED150}" destId="{575423A3-3278-4542-A8E4-35AF2F43CBEE}" srcOrd="0" destOrd="0" parTransId="{B3011881-DF3F-4630-8BC1-EC9A1AFA609C}" sibTransId="{8962A8D2-E4C9-42C3-9365-DFDD3B47B475}"/>
    <dgm:cxn modelId="{A4574017-5F0A-489E-AC29-10A123BA4692}" srcId="{571810E4-B118-4779-AB4E-00778E7ED150}" destId="{7BE43254-47C1-4368-86D7-76C33271510A}" srcOrd="1" destOrd="0" parTransId="{490BC6E8-19A4-4672-826A-799ACBA1801F}" sibTransId="{EB876762-B3D1-4660-A5CE-E1F7B4CA067B}"/>
    <dgm:cxn modelId="{7A99A868-3D80-45FF-A0CC-A8EB9B868474}" type="presOf" srcId="{133E7B37-D123-4934-8477-2138D086E356}" destId="{2FA46EF5-29E6-4DDA-AC08-64E8475E3126}" srcOrd="0" destOrd="0" presId="urn:microsoft.com/office/officeart/2005/8/layout/vList4"/>
    <dgm:cxn modelId="{8CE0C9CB-6E9A-49AC-B724-E35C8E173113}" type="presOf" srcId="{7BE43254-47C1-4368-86D7-76C33271510A}" destId="{7096D4EF-5818-4416-BC64-FB107AD5A6EA}" srcOrd="0" destOrd="0" presId="urn:microsoft.com/office/officeart/2005/8/layout/vList4"/>
    <dgm:cxn modelId="{91E7E7EA-978D-41F6-8AFD-D41A302BF201}" srcId="{571810E4-B118-4779-AB4E-00778E7ED150}" destId="{133E7B37-D123-4934-8477-2138D086E356}" srcOrd="2" destOrd="0" parTransId="{9C506D33-034E-4F7E-9067-1A6F64445A75}" sibTransId="{5EEFF34B-8CD2-4702-BF09-CB725D2E49FE}"/>
    <dgm:cxn modelId="{68C7B46A-8B62-4EFD-95D3-4B2D1D0AD50B}" type="presOf" srcId="{944A32FA-CCB3-4F60-81AB-8D609F0A7B20}" destId="{D8C6DBE7-C8E2-4682-960A-9CD6B67816E7}" srcOrd="1" destOrd="1" presId="urn:microsoft.com/office/officeart/2005/8/layout/vList4"/>
    <dgm:cxn modelId="{C9115E3F-5322-4349-83E2-FBA865E96AF1}" srcId="{133E7B37-D123-4934-8477-2138D086E356}" destId="{944A32FA-CCB3-4F60-81AB-8D609F0A7B20}" srcOrd="0" destOrd="0" parTransId="{1C33B8C2-96D3-4806-98CD-4B06FDAB8BE5}" sibTransId="{B6CDB229-44D1-4ADD-8B54-03367180B15E}"/>
    <dgm:cxn modelId="{1CD7DFA6-F88E-4377-948B-9A68A38FF0EA}" type="presOf" srcId="{7BE43254-47C1-4368-86D7-76C33271510A}" destId="{5F858EEF-0F5F-401D-918E-5F1C5A8581A1}" srcOrd="1" destOrd="0" presId="urn:microsoft.com/office/officeart/2005/8/layout/vList4"/>
    <dgm:cxn modelId="{7D44955F-67E7-4485-B703-881540CEECC1}" type="presOf" srcId="{575423A3-3278-4542-A8E4-35AF2F43CBEE}" destId="{34ABCF9A-7BBD-4E90-8BDA-1FC38C0C53CD}" srcOrd="0" destOrd="0" presId="urn:microsoft.com/office/officeart/2005/8/layout/vList4"/>
    <dgm:cxn modelId="{3D8EFEE5-8B90-488C-9EA2-6944D43E2D6F}" type="presOf" srcId="{FB031241-7ABC-49EB-86B0-A53DE798143F}" destId="{5F858EEF-0F5F-401D-918E-5F1C5A8581A1}" srcOrd="1" destOrd="1" presId="urn:microsoft.com/office/officeart/2005/8/layout/vList4"/>
    <dgm:cxn modelId="{05820E7E-9699-448C-9B60-0F7946F63A5B}" type="presOf" srcId="{133E7B37-D123-4934-8477-2138D086E356}" destId="{D8C6DBE7-C8E2-4682-960A-9CD6B67816E7}" srcOrd="1" destOrd="0" presId="urn:microsoft.com/office/officeart/2005/8/layout/vList4"/>
    <dgm:cxn modelId="{E4797E14-9046-4856-8232-44821B833B70}" type="presOf" srcId="{E1E4214E-8E7F-49C2-BAFD-9AF57D2918C0}" destId="{34ABCF9A-7BBD-4E90-8BDA-1FC38C0C53CD}" srcOrd="0" destOrd="1" presId="urn:microsoft.com/office/officeart/2005/8/layout/vList4"/>
    <dgm:cxn modelId="{000B4D03-0C8A-4574-BF3D-47A180F16ACA}" type="presOf" srcId="{944A32FA-CCB3-4F60-81AB-8D609F0A7B20}" destId="{2FA46EF5-29E6-4DDA-AC08-64E8475E3126}" srcOrd="0" destOrd="1" presId="urn:microsoft.com/office/officeart/2005/8/layout/vList4"/>
    <dgm:cxn modelId="{53AB3DFD-9FE3-493A-9431-EDECC9F61538}" srcId="{575423A3-3278-4542-A8E4-35AF2F43CBEE}" destId="{E1E4214E-8E7F-49C2-BAFD-9AF57D2918C0}" srcOrd="0" destOrd="0" parTransId="{A40F9AD9-A2EF-4D7B-8421-B148B8D39D06}" sibTransId="{558A3AD3-54FC-45D3-A6C8-A39269B040DD}"/>
    <dgm:cxn modelId="{7BCB7428-8E03-41B9-B3C5-BC9364664326}" type="presOf" srcId="{575423A3-3278-4542-A8E4-35AF2F43CBEE}" destId="{332165CB-EBDC-4549-AAE7-FA6D45CE1469}" srcOrd="1" destOrd="0" presId="urn:microsoft.com/office/officeart/2005/8/layout/vList4"/>
    <dgm:cxn modelId="{E49F568B-A2ED-4ABE-9811-99C237FCA4EC}" srcId="{7BE43254-47C1-4368-86D7-76C33271510A}" destId="{FB031241-7ABC-49EB-86B0-A53DE798143F}" srcOrd="0" destOrd="0" parTransId="{9EF13C96-58C2-4BF1-85FE-B9C14B4182CC}" sibTransId="{FAEA6192-137A-4F14-A953-CD129C086A6B}"/>
    <dgm:cxn modelId="{641EFA62-425F-4E54-9FFC-7943F3C5D1EB}" type="presOf" srcId="{E1E4214E-8E7F-49C2-BAFD-9AF57D2918C0}" destId="{332165CB-EBDC-4549-AAE7-FA6D45CE1469}" srcOrd="1" destOrd="1" presId="urn:microsoft.com/office/officeart/2005/8/layout/vList4"/>
    <dgm:cxn modelId="{C1D26DB8-B540-4D39-B39F-1D61CA3582CF}" type="presOf" srcId="{FB031241-7ABC-49EB-86B0-A53DE798143F}" destId="{7096D4EF-5818-4416-BC64-FB107AD5A6EA}" srcOrd="0" destOrd="1" presId="urn:microsoft.com/office/officeart/2005/8/layout/vList4"/>
    <dgm:cxn modelId="{50682329-9A1C-42C8-A574-E120C98D4339}" type="presParOf" srcId="{48FE31C8-E291-4BB7-827A-64E3218133F2}" destId="{38B2717D-CE53-4A4D-A337-9B6CF7C494B7}" srcOrd="0" destOrd="0" presId="urn:microsoft.com/office/officeart/2005/8/layout/vList4"/>
    <dgm:cxn modelId="{CB7BA46E-040E-49DF-A9E3-8EB7B49E7698}" type="presParOf" srcId="{38B2717D-CE53-4A4D-A337-9B6CF7C494B7}" destId="{34ABCF9A-7BBD-4E90-8BDA-1FC38C0C53CD}" srcOrd="0" destOrd="0" presId="urn:microsoft.com/office/officeart/2005/8/layout/vList4"/>
    <dgm:cxn modelId="{ACFDC858-87E9-40C8-88D6-4B278723C142}" type="presParOf" srcId="{38B2717D-CE53-4A4D-A337-9B6CF7C494B7}" destId="{A9BA098C-ACA1-43A9-8315-5409D65281EA}" srcOrd="1" destOrd="0" presId="urn:microsoft.com/office/officeart/2005/8/layout/vList4"/>
    <dgm:cxn modelId="{26721ED9-2198-489E-809D-3EACA6503745}" type="presParOf" srcId="{38B2717D-CE53-4A4D-A337-9B6CF7C494B7}" destId="{332165CB-EBDC-4549-AAE7-FA6D45CE1469}" srcOrd="2" destOrd="0" presId="urn:microsoft.com/office/officeart/2005/8/layout/vList4"/>
    <dgm:cxn modelId="{F0388445-D827-4D05-A4D7-FF5E0CD7898B}" type="presParOf" srcId="{48FE31C8-E291-4BB7-827A-64E3218133F2}" destId="{D3961D81-480F-424C-9A9C-91AC45A13B95}" srcOrd="1" destOrd="0" presId="urn:microsoft.com/office/officeart/2005/8/layout/vList4"/>
    <dgm:cxn modelId="{8FD91998-C6E2-43B2-B73C-0EC3357CCE92}" type="presParOf" srcId="{48FE31C8-E291-4BB7-827A-64E3218133F2}" destId="{93AE240B-02DF-4C01-8BA5-649D6E2A68AF}" srcOrd="2" destOrd="0" presId="urn:microsoft.com/office/officeart/2005/8/layout/vList4"/>
    <dgm:cxn modelId="{786F5B75-042F-4D17-A4EF-5E01C95C2F81}" type="presParOf" srcId="{93AE240B-02DF-4C01-8BA5-649D6E2A68AF}" destId="{7096D4EF-5818-4416-BC64-FB107AD5A6EA}" srcOrd="0" destOrd="0" presId="urn:microsoft.com/office/officeart/2005/8/layout/vList4"/>
    <dgm:cxn modelId="{B09BE1E0-ED9F-4C02-BB28-7655792FD060}" type="presParOf" srcId="{93AE240B-02DF-4C01-8BA5-649D6E2A68AF}" destId="{8EBAF43D-CE0D-4AD0-9649-6888F2D7D7EA}" srcOrd="1" destOrd="0" presId="urn:microsoft.com/office/officeart/2005/8/layout/vList4"/>
    <dgm:cxn modelId="{199B648A-EFF5-4B95-997B-56204CA8E59F}" type="presParOf" srcId="{93AE240B-02DF-4C01-8BA5-649D6E2A68AF}" destId="{5F858EEF-0F5F-401D-918E-5F1C5A8581A1}" srcOrd="2" destOrd="0" presId="urn:microsoft.com/office/officeart/2005/8/layout/vList4"/>
    <dgm:cxn modelId="{F38A3869-935F-474A-8828-F075C2B24189}" type="presParOf" srcId="{48FE31C8-E291-4BB7-827A-64E3218133F2}" destId="{7021DA6C-0C63-4993-B46F-313AE8A711FE}" srcOrd="3" destOrd="0" presId="urn:microsoft.com/office/officeart/2005/8/layout/vList4"/>
    <dgm:cxn modelId="{E660C536-39E8-416E-BB5C-FB5042AD1F12}" type="presParOf" srcId="{48FE31C8-E291-4BB7-827A-64E3218133F2}" destId="{4002FE58-0012-4472-AF28-71CAAD180DBB}" srcOrd="4" destOrd="0" presId="urn:microsoft.com/office/officeart/2005/8/layout/vList4"/>
    <dgm:cxn modelId="{144D0DAF-08C9-4423-B864-B2CB5ED27C1F}" type="presParOf" srcId="{4002FE58-0012-4472-AF28-71CAAD180DBB}" destId="{2FA46EF5-29E6-4DDA-AC08-64E8475E3126}" srcOrd="0" destOrd="0" presId="urn:microsoft.com/office/officeart/2005/8/layout/vList4"/>
    <dgm:cxn modelId="{2EA3BD81-4596-4DDB-996B-836C181C0A8B}" type="presParOf" srcId="{4002FE58-0012-4472-AF28-71CAAD180DBB}" destId="{3687132B-37EE-4C8B-ACD1-F82668EB7EB8}" srcOrd="1" destOrd="0" presId="urn:microsoft.com/office/officeart/2005/8/layout/vList4"/>
    <dgm:cxn modelId="{C6685839-80B3-40CB-A3C1-FA7703717040}" type="presParOf" srcId="{4002FE58-0012-4472-AF28-71CAAD180DBB}" destId="{D8C6DBE7-C8E2-4682-960A-9CD6B67816E7}"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BCF9A-7BBD-4E90-8BDA-1FC38C0C53CD}">
      <dsp:nvSpPr>
        <dsp:cNvPr id="0" name=""/>
        <dsp:cNvSpPr/>
      </dsp:nvSpPr>
      <dsp:spPr>
        <a:xfrm>
          <a:off x="0" y="0"/>
          <a:ext cx="9003610" cy="317443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dirty="0">
              <a:solidFill>
                <a:schemeClr val="tx1"/>
              </a:solidFill>
              <a:latin typeface="Times New Roman" panose="02020603050405020304" pitchFamily="18" charset="0"/>
              <a:cs typeface="Times New Roman" panose="02020603050405020304" pitchFamily="18" charset="0"/>
            </a:rPr>
            <a:t>Removing Your Crutches</a:t>
          </a:r>
        </a:p>
        <a:p>
          <a:pPr marL="228600" lvl="1" indent="-228600" algn="l" defTabSz="1066800">
            <a:lnSpc>
              <a:spcPct val="90000"/>
            </a:lnSpc>
            <a:spcBef>
              <a:spcPct val="0"/>
            </a:spcBef>
            <a:spcAft>
              <a:spcPct val="15000"/>
            </a:spcAft>
            <a:buChar char="•"/>
          </a:pPr>
          <a:r>
            <a:rPr lang="en-US" sz="2400" b="1" kern="1200" dirty="0">
              <a:solidFill>
                <a:schemeClr val="tx1"/>
              </a:solidFill>
              <a:latin typeface="Times New Roman" panose="02020603050405020304" pitchFamily="18" charset="0"/>
              <a:cs typeface="Times New Roman" panose="02020603050405020304" pitchFamily="18" charset="0"/>
            </a:rPr>
            <a:t>“David took these words very seriously and became very frightened of </a:t>
          </a:r>
          <a:r>
            <a:rPr lang="en-US" sz="2400" b="1" kern="1200" dirty="0" err="1">
              <a:solidFill>
                <a:schemeClr val="tx1"/>
              </a:solidFill>
              <a:latin typeface="Times New Roman" panose="02020603050405020304" pitchFamily="18" charset="0"/>
              <a:cs typeface="Times New Roman" panose="02020603050405020304" pitchFamily="18" charset="0"/>
            </a:rPr>
            <a:t>Achish</a:t>
          </a:r>
          <a:r>
            <a:rPr lang="en-US" sz="2400" b="1" kern="1200" dirty="0">
              <a:solidFill>
                <a:schemeClr val="tx1"/>
              </a:solidFill>
              <a:latin typeface="Times New Roman" panose="02020603050405020304" pitchFamily="18" charset="0"/>
              <a:cs typeface="Times New Roman" panose="02020603050405020304" pitchFamily="18" charset="0"/>
            </a:rPr>
            <a:t>, Gath’s king. So he changed the way he acted with them, pretending to be insane while he was with them. He scratched marks on the doors of the city gates and let spit run down his chin.”                                                              			1 Samuel 21:12-13</a:t>
          </a:r>
        </a:p>
      </dsp:txBody>
      <dsp:txXfrm>
        <a:off x="2118165" y="0"/>
        <a:ext cx="6885444" cy="3174436"/>
      </dsp:txXfrm>
    </dsp:sp>
    <dsp:sp modelId="{A9BA098C-ACA1-43A9-8315-5409D65281EA}">
      <dsp:nvSpPr>
        <dsp:cNvPr id="0" name=""/>
        <dsp:cNvSpPr/>
      </dsp:nvSpPr>
      <dsp:spPr>
        <a:xfrm>
          <a:off x="317443" y="317443"/>
          <a:ext cx="1800722" cy="2539548"/>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BCF9A-7BBD-4E90-8BDA-1FC38C0C53CD}">
      <dsp:nvSpPr>
        <dsp:cNvPr id="0" name=""/>
        <dsp:cNvSpPr/>
      </dsp:nvSpPr>
      <dsp:spPr>
        <a:xfrm>
          <a:off x="0" y="0"/>
          <a:ext cx="9003610" cy="233899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dirty="0">
              <a:solidFill>
                <a:schemeClr val="tx1"/>
              </a:solidFill>
              <a:latin typeface="Times New Roman" panose="02020603050405020304" pitchFamily="18" charset="0"/>
              <a:cs typeface="Times New Roman" panose="02020603050405020304" pitchFamily="18" charset="0"/>
            </a:rPr>
            <a:t>Removing Your Crutches</a:t>
          </a:r>
        </a:p>
        <a:p>
          <a:pPr marL="285750" lvl="1" indent="-285750" algn="l" defTabSz="1422400">
            <a:lnSpc>
              <a:spcPct val="90000"/>
            </a:lnSpc>
            <a:spcBef>
              <a:spcPct val="0"/>
            </a:spcBef>
            <a:spcAft>
              <a:spcPct val="15000"/>
            </a:spcAft>
            <a:buChar char="•"/>
          </a:pPr>
          <a:endParaRPr lang="en-US" sz="3200" b="1" kern="1200" dirty="0">
            <a:solidFill>
              <a:schemeClr val="tx1"/>
            </a:solidFill>
            <a:latin typeface="Times New Roman" panose="02020603050405020304" pitchFamily="18" charset="0"/>
            <a:cs typeface="Times New Roman" panose="02020603050405020304" pitchFamily="18" charset="0"/>
          </a:endParaRPr>
        </a:p>
      </dsp:txBody>
      <dsp:txXfrm>
        <a:off x="2034621" y="0"/>
        <a:ext cx="6968988" cy="2338992"/>
      </dsp:txXfrm>
    </dsp:sp>
    <dsp:sp modelId="{A9BA098C-ACA1-43A9-8315-5409D65281EA}">
      <dsp:nvSpPr>
        <dsp:cNvPr id="0" name=""/>
        <dsp:cNvSpPr/>
      </dsp:nvSpPr>
      <dsp:spPr>
        <a:xfrm>
          <a:off x="233899" y="233899"/>
          <a:ext cx="1800722" cy="1871193"/>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96D4EF-5818-4416-BC64-FB107AD5A6EA}">
      <dsp:nvSpPr>
        <dsp:cNvPr id="0" name=""/>
        <dsp:cNvSpPr/>
      </dsp:nvSpPr>
      <dsp:spPr>
        <a:xfrm>
          <a:off x="0" y="2572891"/>
          <a:ext cx="9003610" cy="2338992"/>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dirty="0">
              <a:solidFill>
                <a:schemeClr val="tx1"/>
              </a:solidFill>
              <a:latin typeface="Times New Roman" panose="02020603050405020304" pitchFamily="18" charset="0"/>
              <a:cs typeface="Times New Roman" panose="02020603050405020304" pitchFamily="18" charset="0"/>
            </a:rPr>
            <a:t>God shows up in the lonely darkness</a:t>
          </a:r>
        </a:p>
        <a:p>
          <a:pPr marL="228600" lvl="1" indent="-228600" algn="l" defTabSz="889000">
            <a:lnSpc>
              <a:spcPct val="90000"/>
            </a:lnSpc>
            <a:spcBef>
              <a:spcPct val="0"/>
            </a:spcBef>
            <a:spcAft>
              <a:spcPct val="15000"/>
            </a:spcAft>
            <a:buChar char="•"/>
          </a:pPr>
          <a:r>
            <a:rPr lang="en-US" sz="2000" b="1" kern="1200" dirty="0">
              <a:solidFill>
                <a:schemeClr val="tx1"/>
              </a:solidFill>
              <a:latin typeface="Times New Roman" panose="02020603050405020304" pitchFamily="18" charset="0"/>
              <a:cs typeface="Times New Roman" panose="02020603050405020304" pitchFamily="18" charset="0"/>
            </a:rPr>
            <a:t>“David left Gath and escaped to </a:t>
          </a:r>
          <a:r>
            <a:rPr lang="en-US" sz="2000" b="1" kern="1200" dirty="0" err="1">
              <a:solidFill>
                <a:schemeClr val="tx1"/>
              </a:solidFill>
              <a:latin typeface="Times New Roman" panose="02020603050405020304" pitchFamily="18" charset="0"/>
              <a:cs typeface="Times New Roman" panose="02020603050405020304" pitchFamily="18" charset="0"/>
            </a:rPr>
            <a:t>Adullam’s</a:t>
          </a:r>
          <a:r>
            <a:rPr lang="en-US" sz="2000" b="1" kern="1200" dirty="0">
              <a:solidFill>
                <a:schemeClr val="tx1"/>
              </a:solidFill>
              <a:latin typeface="Times New Roman" panose="02020603050405020304" pitchFamily="18" charset="0"/>
              <a:cs typeface="Times New Roman" panose="02020603050405020304" pitchFamily="18" charset="0"/>
            </a:rPr>
            <a:t> fortress. When David’s siblings and all his extended family learned of this, they went to join him there. Everyone who was in trouble, in debt, or in desperate circumstances gathered around David, and he became their leader. Approximately four hundred men joined him.” 1 Samuel 22:1-2</a:t>
          </a:r>
        </a:p>
      </dsp:txBody>
      <dsp:txXfrm>
        <a:off x="2034621" y="2572891"/>
        <a:ext cx="6968988" cy="2338992"/>
      </dsp:txXfrm>
    </dsp:sp>
    <dsp:sp modelId="{8EBAF43D-CE0D-4AD0-9649-6888F2D7D7EA}">
      <dsp:nvSpPr>
        <dsp:cNvPr id="0" name=""/>
        <dsp:cNvSpPr/>
      </dsp:nvSpPr>
      <dsp:spPr>
        <a:xfrm>
          <a:off x="233899" y="2806790"/>
          <a:ext cx="1800722" cy="1871193"/>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BCF9A-7BBD-4E90-8BDA-1FC38C0C53CD}">
      <dsp:nvSpPr>
        <dsp:cNvPr id="0" name=""/>
        <dsp:cNvSpPr/>
      </dsp:nvSpPr>
      <dsp:spPr>
        <a:xfrm>
          <a:off x="0" y="0"/>
          <a:ext cx="9003610" cy="153533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dirty="0">
              <a:solidFill>
                <a:schemeClr val="tx1"/>
              </a:solidFill>
              <a:latin typeface="Times New Roman" panose="02020603050405020304" pitchFamily="18" charset="0"/>
              <a:cs typeface="Times New Roman" panose="02020603050405020304" pitchFamily="18" charset="0"/>
            </a:rPr>
            <a:t>Removing Your Crutches</a:t>
          </a:r>
        </a:p>
        <a:p>
          <a:pPr marL="285750" lvl="1" indent="-285750" algn="l" defTabSz="1422400">
            <a:lnSpc>
              <a:spcPct val="90000"/>
            </a:lnSpc>
            <a:spcBef>
              <a:spcPct val="0"/>
            </a:spcBef>
            <a:spcAft>
              <a:spcPct val="15000"/>
            </a:spcAft>
            <a:buChar char="•"/>
          </a:pPr>
          <a:endParaRPr lang="en-US" sz="3200" b="1" kern="1200" dirty="0">
            <a:solidFill>
              <a:schemeClr val="tx1"/>
            </a:solidFill>
            <a:latin typeface="Times New Roman" panose="02020603050405020304" pitchFamily="18" charset="0"/>
            <a:cs typeface="Times New Roman" panose="02020603050405020304" pitchFamily="18" charset="0"/>
          </a:endParaRPr>
        </a:p>
      </dsp:txBody>
      <dsp:txXfrm>
        <a:off x="1954255" y="0"/>
        <a:ext cx="7049354" cy="1535338"/>
      </dsp:txXfrm>
    </dsp:sp>
    <dsp:sp modelId="{A9BA098C-ACA1-43A9-8315-5409D65281EA}">
      <dsp:nvSpPr>
        <dsp:cNvPr id="0" name=""/>
        <dsp:cNvSpPr/>
      </dsp:nvSpPr>
      <dsp:spPr>
        <a:xfrm>
          <a:off x="153533" y="153533"/>
          <a:ext cx="1800722" cy="1228270"/>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96D4EF-5818-4416-BC64-FB107AD5A6EA}">
      <dsp:nvSpPr>
        <dsp:cNvPr id="0" name=""/>
        <dsp:cNvSpPr/>
      </dsp:nvSpPr>
      <dsp:spPr>
        <a:xfrm>
          <a:off x="0" y="1688872"/>
          <a:ext cx="9003610" cy="1535338"/>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dirty="0">
              <a:solidFill>
                <a:schemeClr val="tx1"/>
              </a:solidFill>
              <a:latin typeface="Times New Roman" panose="02020603050405020304" pitchFamily="18" charset="0"/>
              <a:cs typeface="Times New Roman" panose="02020603050405020304" pitchFamily="18" charset="0"/>
            </a:rPr>
            <a:t>God shows up in the lonely darkness</a:t>
          </a:r>
        </a:p>
        <a:p>
          <a:pPr marL="285750" lvl="1" indent="-285750" algn="l" defTabSz="1422400">
            <a:lnSpc>
              <a:spcPct val="90000"/>
            </a:lnSpc>
            <a:spcBef>
              <a:spcPct val="0"/>
            </a:spcBef>
            <a:spcAft>
              <a:spcPct val="15000"/>
            </a:spcAft>
            <a:buChar char="•"/>
          </a:pPr>
          <a:endParaRPr lang="en-US" sz="3200" b="1" kern="1200" dirty="0">
            <a:solidFill>
              <a:schemeClr val="tx1"/>
            </a:solidFill>
            <a:latin typeface="Times New Roman" panose="02020603050405020304" pitchFamily="18" charset="0"/>
            <a:cs typeface="Times New Roman" panose="02020603050405020304" pitchFamily="18" charset="0"/>
          </a:endParaRPr>
        </a:p>
      </dsp:txBody>
      <dsp:txXfrm>
        <a:off x="1954255" y="1688872"/>
        <a:ext cx="7049354" cy="1535338"/>
      </dsp:txXfrm>
    </dsp:sp>
    <dsp:sp modelId="{8EBAF43D-CE0D-4AD0-9649-6888F2D7D7EA}">
      <dsp:nvSpPr>
        <dsp:cNvPr id="0" name=""/>
        <dsp:cNvSpPr/>
      </dsp:nvSpPr>
      <dsp:spPr>
        <a:xfrm>
          <a:off x="153533" y="1842406"/>
          <a:ext cx="1800722" cy="1228270"/>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A46EF5-29E6-4DDA-AC08-64E8475E3126}">
      <dsp:nvSpPr>
        <dsp:cNvPr id="0" name=""/>
        <dsp:cNvSpPr/>
      </dsp:nvSpPr>
      <dsp:spPr>
        <a:xfrm>
          <a:off x="0" y="3377744"/>
          <a:ext cx="9003610" cy="1535338"/>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dirty="0">
              <a:solidFill>
                <a:schemeClr val="tx1"/>
              </a:solidFill>
              <a:latin typeface="Times New Roman" panose="02020603050405020304" pitchFamily="18" charset="0"/>
              <a:cs typeface="Times New Roman" panose="02020603050405020304" pitchFamily="18" charset="0"/>
            </a:rPr>
            <a:t>Resist lashing out</a:t>
          </a:r>
        </a:p>
        <a:p>
          <a:pPr marL="228600" lvl="1" indent="-228600" algn="l" defTabSz="889000">
            <a:lnSpc>
              <a:spcPct val="90000"/>
            </a:lnSpc>
            <a:spcBef>
              <a:spcPct val="0"/>
            </a:spcBef>
            <a:spcAft>
              <a:spcPct val="15000"/>
            </a:spcAft>
            <a:buChar char="•"/>
          </a:pPr>
          <a:r>
            <a:rPr lang="en-US" sz="2000" kern="1200" dirty="0">
              <a:solidFill>
                <a:schemeClr val="tx1"/>
              </a:solidFill>
              <a:latin typeface="Times New Roman" panose="02020603050405020304" pitchFamily="18" charset="0"/>
              <a:cs typeface="Times New Roman" panose="02020603050405020304" pitchFamily="18" charset="0"/>
            </a:rPr>
            <a:t>Luke 6:27 “[Jesus said,] ‘But to you who are willing to listen, I say, love your enemies! Do good to those who hate you.’”</a:t>
          </a:r>
        </a:p>
      </dsp:txBody>
      <dsp:txXfrm>
        <a:off x="1954255" y="3377744"/>
        <a:ext cx="7049354" cy="1535338"/>
      </dsp:txXfrm>
    </dsp:sp>
    <dsp:sp modelId="{3687132B-37EE-4C8B-ACD1-F82668EB7EB8}">
      <dsp:nvSpPr>
        <dsp:cNvPr id="0" name=""/>
        <dsp:cNvSpPr/>
      </dsp:nvSpPr>
      <dsp:spPr>
        <a:xfrm>
          <a:off x="153533" y="3531278"/>
          <a:ext cx="1800722" cy="1228270"/>
        </a:xfrm>
        <a:prstGeom prst="roundRect">
          <a:avLst>
            <a:gd name="adj" fmla="val 10000"/>
          </a:avLst>
        </a:prstGeom>
        <a:blipFill rotWithShape="1">
          <a:blip xmlns:r="http://schemas.openxmlformats.org/officeDocument/2006/relationships" r:embed="rId3">
            <a:duotone>
              <a:prstClr val="black"/>
              <a:schemeClr val="accent1">
                <a:tint val="45000"/>
                <a:satMod val="400000"/>
              </a:schemeClr>
            </a:duotone>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9E3C97-F3F4-4B68-95B7-7D4DFF4B457F}"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4128548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9E3C97-F3F4-4B68-95B7-7D4DFF4B457F}"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2134569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365125"/>
            <a:ext cx="1478756"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365125"/>
            <a:ext cx="432196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9E3C97-F3F4-4B68-95B7-7D4DFF4B457F}"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935831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9E3C97-F3F4-4B68-95B7-7D4DFF4B457F}"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1331118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9E3C97-F3F4-4B68-95B7-7D4DFF4B457F}"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769876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7" y="1825625"/>
            <a:ext cx="29003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825625"/>
            <a:ext cx="29003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9E3C97-F3F4-4B68-95B7-7D4DFF4B457F}"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2413397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9E3C97-F3F4-4B68-95B7-7D4DFF4B457F}"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3085375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9E3C97-F3F4-4B68-95B7-7D4DFF4B457F}"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3262445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9E3C97-F3F4-4B68-95B7-7D4DFF4B457F}"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2541757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D9E3C97-F3F4-4B68-95B7-7D4DFF4B457F}"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1677442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D9E3C97-F3F4-4B68-95B7-7D4DFF4B457F}"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1444730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D9E3C97-F3F4-4B68-95B7-7D4DFF4B457F}" type="datetimeFigureOut">
              <a:rPr lang="en-US" smtClean="0"/>
              <a:t>8/1/2016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8F61145-2A22-4D7B-8206-A2D157A94B91}" type="slidenum">
              <a:rPr lang="en-US" smtClean="0"/>
              <a:t>‹#›</a:t>
            </a:fld>
            <a:endParaRPr lang="en-US"/>
          </a:p>
        </p:txBody>
      </p:sp>
    </p:spTree>
    <p:extLst>
      <p:ext uri="{BB962C8B-B14F-4D97-AF65-F5344CB8AC3E}">
        <p14:creationId xmlns:p14="http://schemas.microsoft.com/office/powerpoint/2010/main" val="575640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BYTSYLFqHgc/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24835" y="3622487"/>
            <a:ext cx="4706471" cy="295835"/>
          </a:xfrm>
          <a:prstGeom prst="rect">
            <a:avLst/>
          </a:prstGeom>
          <a:solidFill>
            <a:srgbClr val="272213"/>
          </a:solidFill>
          <a:ln>
            <a:solidFill>
              <a:srgbClr val="2722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D5BC93"/>
                </a:solidFill>
                <a:latin typeface="Tempus Sans ITC" panose="04020404030D07020202" pitchFamily="82" charset="0"/>
              </a:rPr>
              <a:t>A MAN OF PASSION &amp; DESTINY</a:t>
            </a:r>
          </a:p>
        </p:txBody>
      </p:sp>
      <p:sp>
        <p:nvSpPr>
          <p:cNvPr id="5" name="Rectangle 4"/>
          <p:cNvSpPr/>
          <p:nvPr/>
        </p:nvSpPr>
        <p:spPr>
          <a:xfrm>
            <a:off x="3724834" y="4294840"/>
            <a:ext cx="4706472" cy="396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272213"/>
                </a:solidFill>
                <a:latin typeface="Tempus Sans ITC" panose="04020404030D07020202" pitchFamily="82" charset="0"/>
              </a:rPr>
              <a:t>Cave Dwelling</a:t>
            </a:r>
            <a:endParaRPr lang="en-US" sz="2800" b="1" dirty="0">
              <a:solidFill>
                <a:srgbClr val="272213"/>
              </a:solidFill>
              <a:latin typeface="Tempus Sans ITC" panose="04020404030D07020202" pitchFamily="82" charset="0"/>
            </a:endParaRPr>
          </a:p>
        </p:txBody>
      </p:sp>
      <p:sp>
        <p:nvSpPr>
          <p:cNvPr id="2" name="TextBox 1"/>
          <p:cNvSpPr txBox="1"/>
          <p:nvPr/>
        </p:nvSpPr>
        <p:spPr>
          <a:xfrm>
            <a:off x="90152" y="5092700"/>
            <a:ext cx="8952248" cy="1569660"/>
          </a:xfrm>
          <a:prstGeom prst="rect">
            <a:avLst/>
          </a:prstGeom>
          <a:noFill/>
        </p:spPr>
        <p:txBody>
          <a:bodyPr wrap="square" rtlCol="0">
            <a:spAutoFit/>
          </a:bodyPr>
          <a:lstStyle/>
          <a:p>
            <a:pPr algn="ctr"/>
            <a:r>
              <a:rPr lang="en-US" sz="3200" dirty="0">
                <a:solidFill>
                  <a:srgbClr val="272213"/>
                </a:solidFill>
                <a:latin typeface="Times New Roman" panose="02020603050405020304" pitchFamily="18" charset="0"/>
                <a:cs typeface="Times New Roman" panose="02020603050405020304" pitchFamily="18" charset="0"/>
              </a:rPr>
              <a:t>“[Jesus said,] ‘But to you who are willing to listen, </a:t>
            </a:r>
          </a:p>
          <a:p>
            <a:pPr algn="ctr"/>
            <a:r>
              <a:rPr lang="en-US" sz="3200" dirty="0">
                <a:solidFill>
                  <a:srgbClr val="272213"/>
                </a:solidFill>
                <a:latin typeface="Times New Roman" panose="02020603050405020304" pitchFamily="18" charset="0"/>
                <a:cs typeface="Times New Roman" panose="02020603050405020304" pitchFamily="18" charset="0"/>
              </a:rPr>
              <a:t>I say, love your enemies! Do good to those </a:t>
            </a:r>
          </a:p>
          <a:p>
            <a:pPr algn="ctr"/>
            <a:r>
              <a:rPr lang="en-US" sz="3200" dirty="0">
                <a:solidFill>
                  <a:srgbClr val="272213"/>
                </a:solidFill>
                <a:latin typeface="Times New Roman" panose="02020603050405020304" pitchFamily="18" charset="0"/>
                <a:cs typeface="Times New Roman" panose="02020603050405020304" pitchFamily="18" charset="0"/>
              </a:rPr>
              <a:t>who hate you.’” ~ Luke 6:27</a:t>
            </a:r>
          </a:p>
        </p:txBody>
      </p:sp>
    </p:spTree>
    <p:extLst>
      <p:ext uri="{BB962C8B-B14F-4D97-AF65-F5344CB8AC3E}">
        <p14:creationId xmlns:p14="http://schemas.microsoft.com/office/powerpoint/2010/main" val="1561628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515534" y="640739"/>
            <a:ext cx="5628464" cy="923330"/>
          </a:xfrm>
          <a:prstGeom prst="rect">
            <a:avLst/>
          </a:prstGeom>
        </p:spPr>
        <p:txBody>
          <a:bodyPr wrap="none">
            <a:spAutoFit/>
          </a:bodyPr>
          <a:lstStyle/>
          <a:p>
            <a:r>
              <a:rPr lang="en-US" sz="5400" dirty="0">
                <a:solidFill>
                  <a:srgbClr val="663300"/>
                </a:solidFill>
                <a:latin typeface="Times New Roman" panose="02020603050405020304" pitchFamily="18" charset="0"/>
                <a:ea typeface="SimSun" panose="02010600030101010101" pitchFamily="2" charset="-122"/>
              </a:rPr>
              <a:t>1 Samuel 24 (CEB)</a:t>
            </a:r>
            <a:endParaRPr lang="en-US" sz="5400" dirty="0">
              <a:solidFill>
                <a:srgbClr val="663300"/>
              </a:solidFill>
            </a:endParaRPr>
          </a:p>
        </p:txBody>
      </p:sp>
      <p:sp>
        <p:nvSpPr>
          <p:cNvPr id="9" name="Rectangle 8"/>
          <p:cNvSpPr/>
          <p:nvPr/>
        </p:nvSpPr>
        <p:spPr>
          <a:xfrm>
            <a:off x="120650" y="1600200"/>
            <a:ext cx="8902700" cy="5093702"/>
          </a:xfrm>
          <a:prstGeom prst="rect">
            <a:avLst/>
          </a:prstGeom>
        </p:spPr>
        <p:txBody>
          <a:bodyPr wrap="square">
            <a:spAutoFit/>
          </a:bodyPr>
          <a:lstStyle/>
          <a:p>
            <a:pPr>
              <a:lnSpc>
                <a:spcPts val="3000"/>
              </a:lnSpc>
            </a:pPr>
            <a:r>
              <a:rPr lang="en-US" sz="3200" dirty="0">
                <a:solidFill>
                  <a:srgbClr val="272213"/>
                </a:solidFill>
                <a:latin typeface="Times New Roman" panose="02020603050405020304" pitchFamily="18" charset="0"/>
                <a:cs typeface="Times New Roman" panose="02020603050405020304" pitchFamily="18" charset="0"/>
              </a:rPr>
              <a:t>	</a:t>
            </a:r>
            <a:r>
              <a:rPr lang="en-US" sz="2800" baseline="30000" dirty="0">
                <a:solidFill>
                  <a:srgbClr val="272213"/>
                </a:solidFill>
                <a:latin typeface="Times New Roman" panose="02020603050405020304" pitchFamily="18" charset="0"/>
                <a:cs typeface="Times New Roman" panose="02020603050405020304" pitchFamily="18" charset="0"/>
              </a:rPr>
              <a:t>16 </a:t>
            </a:r>
            <a:r>
              <a:rPr lang="en-US" sz="2800" dirty="0">
                <a:solidFill>
                  <a:srgbClr val="272213"/>
                </a:solidFill>
                <a:latin typeface="Times New Roman" panose="02020603050405020304" pitchFamily="18" charset="0"/>
                <a:cs typeface="Times New Roman" panose="02020603050405020304" pitchFamily="18" charset="0"/>
              </a:rPr>
              <a:t>As soon as David finished saying all this to Saul, Saul said, “David, my son, is that your voice?” Then he broke down in tears, </a:t>
            </a:r>
            <a:r>
              <a:rPr lang="en-US" sz="2800" baseline="30000" dirty="0">
                <a:solidFill>
                  <a:srgbClr val="272213"/>
                </a:solidFill>
                <a:latin typeface="Times New Roman" panose="02020603050405020304" pitchFamily="18" charset="0"/>
                <a:cs typeface="Times New Roman" panose="02020603050405020304" pitchFamily="18" charset="0"/>
              </a:rPr>
              <a:t>17 </a:t>
            </a:r>
            <a:r>
              <a:rPr lang="en-US" sz="2800" dirty="0">
                <a:solidFill>
                  <a:srgbClr val="272213"/>
                </a:solidFill>
                <a:latin typeface="Times New Roman" panose="02020603050405020304" pitchFamily="18" charset="0"/>
                <a:cs typeface="Times New Roman" panose="02020603050405020304" pitchFamily="18" charset="0"/>
              </a:rPr>
              <a:t>telling David, “You are more righteous than I am because you have treated me generously, but I have treated you terribly. ... </a:t>
            </a:r>
            <a:r>
              <a:rPr lang="en-US" sz="2800" baseline="30000" dirty="0">
                <a:solidFill>
                  <a:srgbClr val="272213"/>
                </a:solidFill>
                <a:latin typeface="Times New Roman" panose="02020603050405020304" pitchFamily="18" charset="0"/>
                <a:cs typeface="Times New Roman" panose="02020603050405020304" pitchFamily="18" charset="0"/>
              </a:rPr>
              <a:t>20 </a:t>
            </a:r>
            <a:r>
              <a:rPr lang="en-US" sz="2800" dirty="0">
                <a:solidFill>
                  <a:srgbClr val="272213"/>
                </a:solidFill>
                <a:latin typeface="Times New Roman" panose="02020603050405020304" pitchFamily="18" charset="0"/>
                <a:cs typeface="Times New Roman" panose="02020603050405020304" pitchFamily="18" charset="0"/>
              </a:rPr>
              <a:t>Now even I know that you will definitely become king, and Israel’s kingdom will flourish in your hands. </a:t>
            </a:r>
            <a:r>
              <a:rPr lang="en-US" sz="2800" baseline="30000" dirty="0">
                <a:solidFill>
                  <a:srgbClr val="272213"/>
                </a:solidFill>
                <a:latin typeface="Times New Roman" panose="02020603050405020304" pitchFamily="18" charset="0"/>
                <a:cs typeface="Times New Roman" panose="02020603050405020304" pitchFamily="18" charset="0"/>
              </a:rPr>
              <a:t>21 </a:t>
            </a:r>
            <a:r>
              <a:rPr lang="en-US" sz="2800" dirty="0">
                <a:solidFill>
                  <a:srgbClr val="272213"/>
                </a:solidFill>
                <a:latin typeface="Times New Roman" panose="02020603050405020304" pitchFamily="18" charset="0"/>
                <a:cs typeface="Times New Roman" panose="02020603050405020304" pitchFamily="18" charset="0"/>
              </a:rPr>
              <a:t>Because of that, make a solemn pledge to me by the Lord that you won’t kill off my descendants after I’m gone and that you won’t destroy my name from my family lineage.”</a:t>
            </a:r>
          </a:p>
          <a:p>
            <a:pPr>
              <a:lnSpc>
                <a:spcPts val="3000"/>
              </a:lnSpc>
            </a:pPr>
            <a:r>
              <a:rPr lang="en-US" sz="2800" dirty="0">
                <a:solidFill>
                  <a:srgbClr val="272213"/>
                </a:solidFill>
                <a:latin typeface="Times New Roman" panose="02020603050405020304" pitchFamily="18" charset="0"/>
                <a:cs typeface="Times New Roman" panose="02020603050405020304" pitchFamily="18" charset="0"/>
              </a:rPr>
              <a:t>	</a:t>
            </a:r>
            <a:r>
              <a:rPr lang="en-US" sz="2800" baseline="30000" dirty="0">
                <a:solidFill>
                  <a:srgbClr val="272213"/>
                </a:solidFill>
                <a:latin typeface="Times New Roman" panose="02020603050405020304" pitchFamily="18" charset="0"/>
                <a:cs typeface="Times New Roman" panose="02020603050405020304" pitchFamily="18" charset="0"/>
              </a:rPr>
              <a:t>22 </a:t>
            </a:r>
            <a:r>
              <a:rPr lang="en-US" sz="2800" dirty="0">
                <a:solidFill>
                  <a:srgbClr val="272213"/>
                </a:solidFill>
                <a:latin typeface="Times New Roman" panose="02020603050405020304" pitchFamily="18" charset="0"/>
                <a:cs typeface="Times New Roman" panose="02020603050405020304" pitchFamily="18" charset="0"/>
              </a:rPr>
              <a:t>David made a solemn pledge to Saul. Then Saul went back home, but David and his soldiers went up to the fortress.</a:t>
            </a:r>
          </a:p>
        </p:txBody>
      </p:sp>
    </p:spTree>
    <p:extLst>
      <p:ext uri="{BB962C8B-B14F-4D97-AF65-F5344CB8AC3E}">
        <p14:creationId xmlns:p14="http://schemas.microsoft.com/office/powerpoint/2010/main" val="1733295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555847" y="425177"/>
            <a:ext cx="5550794" cy="1015663"/>
          </a:xfrm>
          <a:prstGeom prst="rect">
            <a:avLst/>
          </a:prstGeom>
        </p:spPr>
        <p:txBody>
          <a:bodyPr wrap="square">
            <a:spAutoFit/>
          </a:bodyPr>
          <a:lstStyle/>
          <a:p>
            <a:pPr algn="ctr"/>
            <a:r>
              <a:rPr lang="en-US" sz="6000" b="1" dirty="0">
                <a:solidFill>
                  <a:srgbClr val="663300"/>
                </a:solidFill>
                <a:latin typeface="Times New Roman" panose="02020603050405020304" pitchFamily="18" charset="0"/>
                <a:ea typeface="SimSun" panose="02010600030101010101" pitchFamily="2" charset="-122"/>
              </a:rPr>
              <a:t>Cave Dwelling</a:t>
            </a:r>
            <a:endParaRPr lang="en-US" sz="6000" b="1" dirty="0">
              <a:solidFill>
                <a:srgbClr val="663300"/>
              </a:solidFill>
            </a:endParaRPr>
          </a:p>
        </p:txBody>
      </p:sp>
      <p:graphicFrame>
        <p:nvGraphicFramePr>
          <p:cNvPr id="9" name="Diagram 8"/>
          <p:cNvGraphicFramePr/>
          <p:nvPr>
            <p:extLst>
              <p:ext uri="{D42A27DB-BD31-4B8C-83A1-F6EECF244321}">
                <p14:modId xmlns:p14="http://schemas.microsoft.com/office/powerpoint/2010/main" val="1599468543"/>
              </p:ext>
            </p:extLst>
          </p:nvPr>
        </p:nvGraphicFramePr>
        <p:xfrm>
          <a:off x="77273" y="1706657"/>
          <a:ext cx="9003610" cy="49130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6431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p:cNvGrpSpPr/>
          <p:nvPr/>
        </p:nvGrpSpPr>
        <p:grpSpPr>
          <a:xfrm>
            <a:off x="-2" y="-21771"/>
            <a:ext cx="9144002" cy="6887027"/>
            <a:chOff x="-2" y="-21771"/>
            <a:chExt cx="9144002" cy="6887027"/>
          </a:xfrm>
        </p:grpSpPr>
        <p:pic>
          <p:nvPicPr>
            <p:cNvPr id="10"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2" y="0"/>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flipV="1">
              <a:off x="-2" y="1690914"/>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1" y="3396343"/>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flipV="1">
              <a:off x="-1" y="5101772"/>
              <a:ext cx="5341257" cy="17634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V="1">
              <a:off x="3802742" y="1698171"/>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3" y="3389086"/>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V="1">
              <a:off x="3802742" y="5101771"/>
              <a:ext cx="5341257" cy="17634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0" y="-21771"/>
              <a:ext cx="5341257" cy="1712686"/>
            </a:xfrm>
            <a:prstGeom prst="rect">
              <a:avLst/>
            </a:prstGeom>
            <a:noFill/>
            <a:extLst>
              <a:ext uri="{909E8E84-426E-40DD-AFC4-6F175D3DCCD1}">
                <a14:hiddenFill xmlns:a14="http://schemas.microsoft.com/office/drawing/2010/main">
                  <a:solidFill>
                    <a:srgbClr val="FFFFFF"/>
                  </a:solidFill>
                </a14:hiddenFill>
              </a:ext>
            </a:extLst>
          </p:spPr>
        </p:pic>
      </p:grpSp>
      <p:pic>
        <p:nvPicPr>
          <p:cNvPr id="4098" name="Picture 2" descr="http://www.scripturessay.com/images/atone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773" y="442912"/>
            <a:ext cx="7840569" cy="58934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507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p:cNvGrpSpPr/>
          <p:nvPr/>
        </p:nvGrpSpPr>
        <p:grpSpPr>
          <a:xfrm>
            <a:off x="-2" y="-21771"/>
            <a:ext cx="9144002" cy="6887027"/>
            <a:chOff x="-2" y="-21771"/>
            <a:chExt cx="9144002" cy="6887027"/>
          </a:xfrm>
        </p:grpSpPr>
        <p:pic>
          <p:nvPicPr>
            <p:cNvPr id="10"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2" y="0"/>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flipV="1">
              <a:off x="-2" y="1690914"/>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1" y="3396343"/>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flipV="1">
              <a:off x="-1" y="5101772"/>
              <a:ext cx="5341257" cy="17634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V="1">
              <a:off x="3802742" y="1698171"/>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3" y="3389086"/>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V="1">
              <a:off x="3802742" y="5101771"/>
              <a:ext cx="5341257" cy="17634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0" y="-21771"/>
              <a:ext cx="5341257" cy="1712686"/>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https://745515a37222097b0902-74ef300a2b2b2d9e236c9459912aaf20.ssl.cf2.rackcdn.com/d2c71a84b295499690a839de8ea5d6c4.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877" y="593553"/>
            <a:ext cx="7468245" cy="56011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582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p:cNvGrpSpPr/>
          <p:nvPr/>
        </p:nvGrpSpPr>
        <p:grpSpPr>
          <a:xfrm>
            <a:off x="-2" y="-21771"/>
            <a:ext cx="9144002" cy="6887027"/>
            <a:chOff x="-2" y="-21771"/>
            <a:chExt cx="9144002" cy="6887027"/>
          </a:xfrm>
        </p:grpSpPr>
        <p:pic>
          <p:nvPicPr>
            <p:cNvPr id="10"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2" y="0"/>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flipV="1">
              <a:off x="-2" y="1690914"/>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1" y="3396343"/>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flipV="1">
              <a:off x="-1" y="5101772"/>
              <a:ext cx="5341257" cy="17634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V="1">
              <a:off x="3802742" y="1698171"/>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3" y="3389086"/>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V="1">
              <a:off x="3802742" y="5101771"/>
              <a:ext cx="5341257" cy="17634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0" y="-21771"/>
              <a:ext cx="5341257" cy="1712686"/>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http://cdn.fansided.com/wp-content/blogs.dir/63/files/2016/07/carter-bykowski-joe-berger-david-yankey-nfl-minnesota-vikings-training-camp-1-850x5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649512"/>
            <a:ext cx="8096250" cy="53340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308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p:cNvGrpSpPr/>
          <p:nvPr/>
        </p:nvGrpSpPr>
        <p:grpSpPr>
          <a:xfrm>
            <a:off x="-2" y="-21771"/>
            <a:ext cx="9144002" cy="6887027"/>
            <a:chOff x="-2" y="-21771"/>
            <a:chExt cx="9144002" cy="6887027"/>
          </a:xfrm>
        </p:grpSpPr>
        <p:pic>
          <p:nvPicPr>
            <p:cNvPr id="10"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2" y="0"/>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flipV="1">
              <a:off x="-2" y="1690914"/>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1" y="3396343"/>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flipV="1">
              <a:off x="-1" y="5101772"/>
              <a:ext cx="5341257" cy="17634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V="1">
              <a:off x="3802742" y="1698171"/>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3" y="3389086"/>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V="1">
              <a:off x="3802742" y="5101771"/>
              <a:ext cx="5341257" cy="17634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0" y="-21771"/>
              <a:ext cx="5341257" cy="1712686"/>
            </a:xfrm>
            <a:prstGeom prst="rect">
              <a:avLst/>
            </a:prstGeom>
            <a:noFill/>
            <a:extLst>
              <a:ext uri="{909E8E84-426E-40DD-AFC4-6F175D3DCCD1}">
                <a14:hiddenFill xmlns:a14="http://schemas.microsoft.com/office/drawing/2010/main">
                  <a:solidFill>
                    <a:srgbClr val="FFFFFF"/>
                  </a:solidFill>
                </a14:hiddenFill>
              </a:ext>
            </a:extLst>
          </p:spPr>
        </p:pic>
      </p:grpSp>
      <p:pic>
        <p:nvPicPr>
          <p:cNvPr id="3074" name="Picture 2" descr="http://pre06.deviantart.net/fbe7/th/pre/i/2015/120/7/a/saul_throwing_spear_at_david_by_benskywalking-d3b68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122" y="1416194"/>
            <a:ext cx="8847756" cy="39602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556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555847" y="425177"/>
            <a:ext cx="5550794" cy="1015663"/>
          </a:xfrm>
          <a:prstGeom prst="rect">
            <a:avLst/>
          </a:prstGeom>
        </p:spPr>
        <p:txBody>
          <a:bodyPr wrap="square">
            <a:spAutoFit/>
          </a:bodyPr>
          <a:lstStyle/>
          <a:p>
            <a:pPr algn="ctr"/>
            <a:r>
              <a:rPr lang="en-US" sz="6000" b="1" dirty="0">
                <a:solidFill>
                  <a:srgbClr val="663300"/>
                </a:solidFill>
                <a:latin typeface="Times New Roman" panose="02020603050405020304" pitchFamily="18" charset="0"/>
                <a:ea typeface="SimSun" panose="02010600030101010101" pitchFamily="2" charset="-122"/>
              </a:rPr>
              <a:t>Cave Dwelling</a:t>
            </a:r>
            <a:endParaRPr lang="en-US" sz="6000" b="1" dirty="0">
              <a:solidFill>
                <a:srgbClr val="663300"/>
              </a:solidFill>
            </a:endParaRPr>
          </a:p>
        </p:txBody>
      </p:sp>
      <p:graphicFrame>
        <p:nvGraphicFramePr>
          <p:cNvPr id="9" name="Diagram 8"/>
          <p:cNvGraphicFramePr/>
          <p:nvPr>
            <p:extLst>
              <p:ext uri="{D42A27DB-BD31-4B8C-83A1-F6EECF244321}">
                <p14:modId xmlns:p14="http://schemas.microsoft.com/office/powerpoint/2010/main" val="864318235"/>
              </p:ext>
            </p:extLst>
          </p:nvPr>
        </p:nvGraphicFramePr>
        <p:xfrm>
          <a:off x="77273" y="1706658"/>
          <a:ext cx="9003610" cy="3174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3566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555847" y="425177"/>
            <a:ext cx="5550794" cy="1015663"/>
          </a:xfrm>
          <a:prstGeom prst="rect">
            <a:avLst/>
          </a:prstGeom>
        </p:spPr>
        <p:txBody>
          <a:bodyPr wrap="square">
            <a:spAutoFit/>
          </a:bodyPr>
          <a:lstStyle/>
          <a:p>
            <a:pPr algn="ctr"/>
            <a:r>
              <a:rPr lang="en-US" sz="6000" b="1" dirty="0">
                <a:solidFill>
                  <a:srgbClr val="663300"/>
                </a:solidFill>
                <a:latin typeface="Times New Roman" panose="02020603050405020304" pitchFamily="18" charset="0"/>
                <a:ea typeface="SimSun" panose="02010600030101010101" pitchFamily="2" charset="-122"/>
              </a:rPr>
              <a:t>Cave Dwelling</a:t>
            </a:r>
            <a:endParaRPr lang="en-US" sz="6000" b="1" dirty="0">
              <a:solidFill>
                <a:srgbClr val="663300"/>
              </a:solidFill>
            </a:endParaRPr>
          </a:p>
        </p:txBody>
      </p:sp>
      <p:graphicFrame>
        <p:nvGraphicFramePr>
          <p:cNvPr id="9" name="Diagram 8"/>
          <p:cNvGraphicFramePr/>
          <p:nvPr>
            <p:extLst>
              <p:ext uri="{D42A27DB-BD31-4B8C-83A1-F6EECF244321}">
                <p14:modId xmlns:p14="http://schemas.microsoft.com/office/powerpoint/2010/main" val="167437658"/>
              </p:ext>
            </p:extLst>
          </p:nvPr>
        </p:nvGraphicFramePr>
        <p:xfrm>
          <a:off x="77273" y="1706657"/>
          <a:ext cx="9003610" cy="49130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7784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515534" y="640739"/>
            <a:ext cx="5628464" cy="923330"/>
          </a:xfrm>
          <a:prstGeom prst="rect">
            <a:avLst/>
          </a:prstGeom>
        </p:spPr>
        <p:txBody>
          <a:bodyPr wrap="none">
            <a:spAutoFit/>
          </a:bodyPr>
          <a:lstStyle/>
          <a:p>
            <a:r>
              <a:rPr lang="en-US" sz="5400" dirty="0">
                <a:solidFill>
                  <a:srgbClr val="663300"/>
                </a:solidFill>
                <a:latin typeface="Times New Roman" panose="02020603050405020304" pitchFamily="18" charset="0"/>
                <a:ea typeface="SimSun" panose="02010600030101010101" pitchFamily="2" charset="-122"/>
              </a:rPr>
              <a:t>1 Samuel 24 (CEB)</a:t>
            </a:r>
            <a:endParaRPr lang="en-US" sz="5400" dirty="0">
              <a:solidFill>
                <a:srgbClr val="663300"/>
              </a:solidFill>
            </a:endParaRPr>
          </a:p>
        </p:txBody>
      </p:sp>
      <p:sp>
        <p:nvSpPr>
          <p:cNvPr id="9" name="Rectangle 8"/>
          <p:cNvSpPr/>
          <p:nvPr/>
        </p:nvSpPr>
        <p:spPr>
          <a:xfrm>
            <a:off x="120650" y="1732238"/>
            <a:ext cx="8902700" cy="4524315"/>
          </a:xfrm>
          <a:prstGeom prst="rect">
            <a:avLst/>
          </a:prstGeom>
        </p:spPr>
        <p:txBody>
          <a:bodyPr wrap="square">
            <a:spAutoFit/>
          </a:bodyPr>
          <a:lstStyle/>
          <a:p>
            <a:r>
              <a:rPr lang="en-US" sz="3200" dirty="0">
                <a:solidFill>
                  <a:srgbClr val="272213"/>
                </a:solidFill>
                <a:latin typeface="Times New Roman" panose="02020603050405020304" pitchFamily="18" charset="0"/>
                <a:cs typeface="Times New Roman" panose="02020603050405020304" pitchFamily="18" charset="0"/>
              </a:rPr>
              <a:t>	</a:t>
            </a:r>
            <a:r>
              <a:rPr lang="en-US" sz="3200" baseline="30000" dirty="0">
                <a:solidFill>
                  <a:srgbClr val="272213"/>
                </a:solidFill>
                <a:latin typeface="Times New Roman" panose="02020603050405020304" pitchFamily="18" charset="0"/>
                <a:cs typeface="Times New Roman" panose="02020603050405020304" pitchFamily="18" charset="0"/>
              </a:rPr>
              <a:t>1 </a:t>
            </a:r>
            <a:r>
              <a:rPr lang="en-US" sz="3200" dirty="0">
                <a:solidFill>
                  <a:srgbClr val="272213"/>
                </a:solidFill>
                <a:latin typeface="Times New Roman" panose="02020603050405020304" pitchFamily="18" charset="0"/>
                <a:cs typeface="Times New Roman" panose="02020603050405020304" pitchFamily="18" charset="0"/>
              </a:rPr>
              <a:t>Even as Saul returned from pursuing the Philistines, he was informed that David was in the </a:t>
            </a:r>
            <a:r>
              <a:rPr lang="en-US" sz="3200" dirty="0" err="1">
                <a:solidFill>
                  <a:srgbClr val="272213"/>
                </a:solidFill>
                <a:latin typeface="Times New Roman" panose="02020603050405020304" pitchFamily="18" charset="0"/>
                <a:cs typeface="Times New Roman" panose="02020603050405020304" pitchFamily="18" charset="0"/>
              </a:rPr>
              <a:t>En</a:t>
            </a:r>
            <a:r>
              <a:rPr lang="en-US" sz="3200" dirty="0">
                <a:solidFill>
                  <a:srgbClr val="272213"/>
                </a:solidFill>
                <a:latin typeface="Times New Roman" panose="02020603050405020304" pitchFamily="18" charset="0"/>
                <a:cs typeface="Times New Roman" panose="02020603050405020304" pitchFamily="18" charset="0"/>
              </a:rPr>
              <a:t> </a:t>
            </a:r>
            <a:r>
              <a:rPr lang="en-US" sz="3200" dirty="0" err="1">
                <a:solidFill>
                  <a:srgbClr val="272213"/>
                </a:solidFill>
                <a:latin typeface="Times New Roman" panose="02020603050405020304" pitchFamily="18" charset="0"/>
                <a:cs typeface="Times New Roman" panose="02020603050405020304" pitchFamily="18" charset="0"/>
              </a:rPr>
              <a:t>gedi</a:t>
            </a:r>
            <a:r>
              <a:rPr lang="en-US" sz="3200" dirty="0">
                <a:solidFill>
                  <a:srgbClr val="272213"/>
                </a:solidFill>
                <a:latin typeface="Times New Roman" panose="02020603050405020304" pitchFamily="18" charset="0"/>
                <a:cs typeface="Times New Roman" panose="02020603050405020304" pitchFamily="18" charset="0"/>
              </a:rPr>
              <a:t> wilderness. </a:t>
            </a:r>
            <a:r>
              <a:rPr lang="en-US" sz="3200" baseline="30000" dirty="0">
                <a:solidFill>
                  <a:srgbClr val="272213"/>
                </a:solidFill>
                <a:latin typeface="Times New Roman" panose="02020603050405020304" pitchFamily="18" charset="0"/>
                <a:cs typeface="Times New Roman" panose="02020603050405020304" pitchFamily="18" charset="0"/>
              </a:rPr>
              <a:t>2 </a:t>
            </a:r>
            <a:r>
              <a:rPr lang="en-US" sz="3200" dirty="0">
                <a:solidFill>
                  <a:srgbClr val="272213"/>
                </a:solidFill>
                <a:latin typeface="Times New Roman" panose="02020603050405020304" pitchFamily="18" charset="0"/>
                <a:cs typeface="Times New Roman" panose="02020603050405020304" pitchFamily="18" charset="0"/>
              </a:rPr>
              <a:t>So Saul took three thousand men selected from all Israel and went to look for David and his soldiers near the rocks of the wild goats. </a:t>
            </a:r>
            <a:r>
              <a:rPr lang="en-US" sz="3200" baseline="30000" dirty="0">
                <a:solidFill>
                  <a:srgbClr val="272213"/>
                </a:solidFill>
                <a:latin typeface="Times New Roman" panose="02020603050405020304" pitchFamily="18" charset="0"/>
                <a:cs typeface="Times New Roman" panose="02020603050405020304" pitchFamily="18" charset="0"/>
              </a:rPr>
              <a:t>3 </a:t>
            </a:r>
            <a:r>
              <a:rPr lang="en-US" sz="3200" dirty="0">
                <a:solidFill>
                  <a:srgbClr val="272213"/>
                </a:solidFill>
                <a:latin typeface="Times New Roman" panose="02020603050405020304" pitchFamily="18" charset="0"/>
                <a:cs typeface="Times New Roman" panose="02020603050405020304" pitchFamily="18" charset="0"/>
              </a:rPr>
              <a:t>He came to the sheep pens beside the road where there was a cave. Saul went into the cave to use the restroom. Meanwhile, David and his soldiers were sitting in the very back of the cave.</a:t>
            </a:r>
          </a:p>
        </p:txBody>
      </p:sp>
    </p:spTree>
    <p:extLst>
      <p:ext uri="{BB962C8B-B14F-4D97-AF65-F5344CB8AC3E}">
        <p14:creationId xmlns:p14="http://schemas.microsoft.com/office/powerpoint/2010/main" val="1788326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515534" y="640739"/>
            <a:ext cx="5628464" cy="923330"/>
          </a:xfrm>
          <a:prstGeom prst="rect">
            <a:avLst/>
          </a:prstGeom>
        </p:spPr>
        <p:txBody>
          <a:bodyPr wrap="none">
            <a:spAutoFit/>
          </a:bodyPr>
          <a:lstStyle/>
          <a:p>
            <a:r>
              <a:rPr lang="en-US" sz="5400" dirty="0">
                <a:solidFill>
                  <a:srgbClr val="663300"/>
                </a:solidFill>
                <a:latin typeface="Times New Roman" panose="02020603050405020304" pitchFamily="18" charset="0"/>
                <a:ea typeface="SimSun" panose="02010600030101010101" pitchFamily="2" charset="-122"/>
              </a:rPr>
              <a:t>1 Samuel 24 (CEB)</a:t>
            </a:r>
            <a:endParaRPr lang="en-US" sz="5400" dirty="0">
              <a:solidFill>
                <a:srgbClr val="663300"/>
              </a:solidFill>
            </a:endParaRPr>
          </a:p>
        </p:txBody>
      </p:sp>
      <p:sp>
        <p:nvSpPr>
          <p:cNvPr id="9" name="Rectangle 8"/>
          <p:cNvSpPr/>
          <p:nvPr/>
        </p:nvSpPr>
        <p:spPr>
          <a:xfrm>
            <a:off x="120650" y="1732238"/>
            <a:ext cx="8902700" cy="4893647"/>
          </a:xfrm>
          <a:prstGeom prst="rect">
            <a:avLst/>
          </a:prstGeom>
        </p:spPr>
        <p:txBody>
          <a:bodyPr wrap="square">
            <a:spAutoFit/>
          </a:bodyPr>
          <a:lstStyle/>
          <a:p>
            <a:r>
              <a:rPr lang="en-US" sz="3200" dirty="0">
                <a:solidFill>
                  <a:srgbClr val="272213"/>
                </a:solidFill>
                <a:latin typeface="Times New Roman" panose="02020603050405020304" pitchFamily="18" charset="0"/>
                <a:cs typeface="Times New Roman" panose="02020603050405020304" pitchFamily="18" charset="0"/>
              </a:rPr>
              <a:t>	</a:t>
            </a:r>
            <a:r>
              <a:rPr lang="en-US" sz="2800" baseline="30000" dirty="0">
                <a:solidFill>
                  <a:srgbClr val="272213"/>
                </a:solidFill>
                <a:latin typeface="Times New Roman" panose="02020603050405020304" pitchFamily="18" charset="0"/>
                <a:cs typeface="Times New Roman" panose="02020603050405020304" pitchFamily="18" charset="0"/>
              </a:rPr>
              <a:t>4 </a:t>
            </a:r>
            <a:r>
              <a:rPr lang="en-US" sz="2800" dirty="0">
                <a:solidFill>
                  <a:srgbClr val="272213"/>
                </a:solidFill>
                <a:latin typeface="Times New Roman" panose="02020603050405020304" pitchFamily="18" charset="0"/>
                <a:cs typeface="Times New Roman" panose="02020603050405020304" pitchFamily="18" charset="0"/>
              </a:rPr>
              <a:t>David’s soldiers said to him, “This is the day the Lord spoke of when he promised you, ‘I will hand your enemy over to you, and you can do to him whatever you think best.’” So David snuck up and cut off a corner of Saul’s robe. </a:t>
            </a:r>
            <a:r>
              <a:rPr lang="en-US" sz="2800" baseline="30000" dirty="0">
                <a:solidFill>
                  <a:srgbClr val="272213"/>
                </a:solidFill>
                <a:latin typeface="Times New Roman" panose="02020603050405020304" pitchFamily="18" charset="0"/>
                <a:cs typeface="Times New Roman" panose="02020603050405020304" pitchFamily="18" charset="0"/>
              </a:rPr>
              <a:t>5 </a:t>
            </a:r>
            <a:r>
              <a:rPr lang="en-US" sz="2800" dirty="0">
                <a:solidFill>
                  <a:srgbClr val="272213"/>
                </a:solidFill>
                <a:latin typeface="Times New Roman" panose="02020603050405020304" pitchFamily="18" charset="0"/>
                <a:cs typeface="Times New Roman" panose="02020603050405020304" pitchFamily="18" charset="0"/>
              </a:rPr>
              <a:t>But immediately David felt horrible that he had cut off a corner of Saul’s robe. </a:t>
            </a:r>
            <a:r>
              <a:rPr lang="en-US" sz="2800" baseline="30000" dirty="0">
                <a:solidFill>
                  <a:srgbClr val="272213"/>
                </a:solidFill>
                <a:latin typeface="Times New Roman" panose="02020603050405020304" pitchFamily="18" charset="0"/>
                <a:cs typeface="Times New Roman" panose="02020603050405020304" pitchFamily="18" charset="0"/>
              </a:rPr>
              <a:t>6 </a:t>
            </a:r>
            <a:r>
              <a:rPr lang="en-US" sz="2800" dirty="0">
                <a:solidFill>
                  <a:srgbClr val="272213"/>
                </a:solidFill>
                <a:latin typeface="Times New Roman" panose="02020603050405020304" pitchFamily="18" charset="0"/>
                <a:cs typeface="Times New Roman" panose="02020603050405020304" pitchFamily="18" charset="0"/>
              </a:rPr>
              <a:t>“The Lord forbid,” he told his men, “that I should do something like that to my master, the Lord’s anointed, or lift my hand against him, because he’s the Lord’s anointed!”</a:t>
            </a:r>
            <a:r>
              <a:rPr lang="en-US" sz="2800" baseline="30000" dirty="0">
                <a:solidFill>
                  <a:srgbClr val="272213"/>
                </a:solidFill>
                <a:latin typeface="Times New Roman" panose="02020603050405020304" pitchFamily="18" charset="0"/>
                <a:cs typeface="Times New Roman" panose="02020603050405020304" pitchFamily="18" charset="0"/>
              </a:rPr>
              <a:t> 7 </a:t>
            </a:r>
            <a:r>
              <a:rPr lang="en-US" sz="2800" dirty="0">
                <a:solidFill>
                  <a:srgbClr val="272213"/>
                </a:solidFill>
                <a:latin typeface="Times New Roman" panose="02020603050405020304" pitchFamily="18" charset="0"/>
                <a:cs typeface="Times New Roman" panose="02020603050405020304" pitchFamily="18" charset="0"/>
              </a:rPr>
              <a:t>So David held his soldiers in check by what he said, and he wouldn’t allow them to attack Saul. Saul then left the cave and went on his way.</a:t>
            </a:r>
          </a:p>
        </p:txBody>
      </p:sp>
    </p:spTree>
    <p:extLst>
      <p:ext uri="{BB962C8B-B14F-4D97-AF65-F5344CB8AC3E}">
        <p14:creationId xmlns:p14="http://schemas.microsoft.com/office/powerpoint/2010/main" val="1129886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515534" y="640739"/>
            <a:ext cx="5628464" cy="923330"/>
          </a:xfrm>
          <a:prstGeom prst="rect">
            <a:avLst/>
          </a:prstGeom>
        </p:spPr>
        <p:txBody>
          <a:bodyPr wrap="none">
            <a:spAutoFit/>
          </a:bodyPr>
          <a:lstStyle/>
          <a:p>
            <a:r>
              <a:rPr lang="en-US" sz="5400" dirty="0">
                <a:solidFill>
                  <a:srgbClr val="663300"/>
                </a:solidFill>
                <a:latin typeface="Times New Roman" panose="02020603050405020304" pitchFamily="18" charset="0"/>
                <a:ea typeface="SimSun" panose="02010600030101010101" pitchFamily="2" charset="-122"/>
              </a:rPr>
              <a:t>1 Samuel 24 (CEB)</a:t>
            </a:r>
            <a:endParaRPr lang="en-US" sz="5400" dirty="0">
              <a:solidFill>
                <a:srgbClr val="663300"/>
              </a:solidFill>
            </a:endParaRPr>
          </a:p>
        </p:txBody>
      </p:sp>
      <p:sp>
        <p:nvSpPr>
          <p:cNvPr id="9" name="Rectangle 8"/>
          <p:cNvSpPr/>
          <p:nvPr/>
        </p:nvSpPr>
        <p:spPr>
          <a:xfrm>
            <a:off x="69134" y="1732238"/>
            <a:ext cx="9023348" cy="4708981"/>
          </a:xfrm>
          <a:prstGeom prst="rect">
            <a:avLst/>
          </a:prstGeom>
        </p:spPr>
        <p:txBody>
          <a:bodyPr wrap="square">
            <a:spAutoFit/>
          </a:bodyPr>
          <a:lstStyle/>
          <a:p>
            <a:pPr>
              <a:lnSpc>
                <a:spcPts val="3000"/>
              </a:lnSpc>
            </a:pPr>
            <a:r>
              <a:rPr lang="en-US" sz="3200" dirty="0">
                <a:solidFill>
                  <a:srgbClr val="272213"/>
                </a:solidFill>
                <a:latin typeface="Times New Roman" panose="02020603050405020304" pitchFamily="18" charset="0"/>
                <a:cs typeface="Times New Roman" panose="02020603050405020304" pitchFamily="18" charset="0"/>
              </a:rPr>
              <a:t>	</a:t>
            </a:r>
            <a:r>
              <a:rPr lang="en-US" sz="2800" baseline="30000" dirty="0">
                <a:solidFill>
                  <a:srgbClr val="272213"/>
                </a:solidFill>
                <a:latin typeface="Times New Roman" panose="02020603050405020304" pitchFamily="18" charset="0"/>
                <a:cs typeface="Times New Roman" panose="02020603050405020304" pitchFamily="18" charset="0"/>
              </a:rPr>
              <a:t>8 </a:t>
            </a:r>
            <a:r>
              <a:rPr lang="en-US" sz="2800" dirty="0">
                <a:solidFill>
                  <a:srgbClr val="272213"/>
                </a:solidFill>
                <a:latin typeface="Times New Roman" panose="02020603050405020304" pitchFamily="18" charset="0"/>
                <a:cs typeface="Times New Roman" panose="02020603050405020304" pitchFamily="18" charset="0"/>
              </a:rPr>
              <a:t>Then David also went out of the cave and yelled after Saul, “My master the king!” Saul looked back, and David bowed low out of respect, nose to the ground.</a:t>
            </a:r>
            <a:r>
              <a:rPr lang="en-US" sz="2800" baseline="30000" dirty="0">
                <a:solidFill>
                  <a:srgbClr val="272213"/>
                </a:solidFill>
                <a:latin typeface="Times New Roman" panose="02020603050405020304" pitchFamily="18" charset="0"/>
                <a:cs typeface="Times New Roman" panose="02020603050405020304" pitchFamily="18" charset="0"/>
              </a:rPr>
              <a:t> 9 </a:t>
            </a:r>
            <a:r>
              <a:rPr lang="en-US" sz="2800" dirty="0">
                <a:solidFill>
                  <a:srgbClr val="272213"/>
                </a:solidFill>
                <a:latin typeface="Times New Roman" panose="02020603050405020304" pitchFamily="18" charset="0"/>
                <a:cs typeface="Times New Roman" panose="02020603050405020304" pitchFamily="18" charset="0"/>
              </a:rPr>
              <a:t>David said to Saul, “Why do you listen when people say, ‘David wants to ruin you’? </a:t>
            </a:r>
            <a:r>
              <a:rPr lang="en-US" sz="2800" baseline="30000" dirty="0">
                <a:solidFill>
                  <a:srgbClr val="272213"/>
                </a:solidFill>
                <a:latin typeface="Times New Roman" panose="02020603050405020304" pitchFamily="18" charset="0"/>
                <a:cs typeface="Times New Roman" panose="02020603050405020304" pitchFamily="18" charset="0"/>
              </a:rPr>
              <a:t>10 </a:t>
            </a:r>
            <a:r>
              <a:rPr lang="en-US" sz="2800" dirty="0">
                <a:solidFill>
                  <a:srgbClr val="272213"/>
                </a:solidFill>
                <a:latin typeface="Times New Roman" panose="02020603050405020304" pitchFamily="18" charset="0"/>
                <a:cs typeface="Times New Roman" panose="02020603050405020304" pitchFamily="18" charset="0"/>
              </a:rPr>
              <a:t>Look! Today your own eyes have seen that the Lord handed you over to me in the cave. But I refused to kill you. I spared you, saying, ‘I won’t lift a hand against my master because he is the Lord’s anointed.’ </a:t>
            </a:r>
            <a:r>
              <a:rPr lang="en-US" sz="2800" baseline="30000" dirty="0">
                <a:solidFill>
                  <a:srgbClr val="272213"/>
                </a:solidFill>
                <a:latin typeface="Times New Roman" panose="02020603050405020304" pitchFamily="18" charset="0"/>
                <a:cs typeface="Times New Roman" panose="02020603050405020304" pitchFamily="18" charset="0"/>
              </a:rPr>
              <a:t>11 </a:t>
            </a:r>
            <a:r>
              <a:rPr lang="en-US" sz="2800" dirty="0">
                <a:solidFill>
                  <a:srgbClr val="272213"/>
                </a:solidFill>
                <a:latin typeface="Times New Roman" panose="02020603050405020304" pitchFamily="18" charset="0"/>
                <a:cs typeface="Times New Roman" panose="02020603050405020304" pitchFamily="18" charset="0"/>
              </a:rPr>
              <a:t>Look here, my protector! See the corner of your robe in my hand? I cut off the corner of your robe but didn’t kill you. So know now that I am not guilty of wrongdoing or rebellion. I haven’t wronged you, but you are hunting me down, trying to kill me. </a:t>
            </a:r>
          </a:p>
        </p:txBody>
      </p:sp>
    </p:spTree>
    <p:extLst>
      <p:ext uri="{BB962C8B-B14F-4D97-AF65-F5344CB8AC3E}">
        <p14:creationId xmlns:p14="http://schemas.microsoft.com/office/powerpoint/2010/main" val="22316781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244</Words>
  <Application>Microsoft Office PowerPoint</Application>
  <PresentationFormat>On-screen Show (4:3)</PresentationFormat>
  <Paragraphs>26</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SimSun</vt:lpstr>
      <vt:lpstr>Arial</vt:lpstr>
      <vt:lpstr>Calibri</vt:lpstr>
      <vt:lpstr>Calibri Light</vt:lpstr>
      <vt:lpstr>Tempus Sans ITC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Sparboe Farms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Teresa Werner</dc:creator>
  <cp:lastModifiedBy>Rebecca Stenlund</cp:lastModifiedBy>
  <cp:revision>59</cp:revision>
  <dcterms:created xsi:type="dcterms:W3CDTF">2016-06-13T16:58:49Z</dcterms:created>
  <dcterms:modified xsi:type="dcterms:W3CDTF">2016-08-01T15:43:23Z</dcterms:modified>
</cp:coreProperties>
</file>