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9" r:id="rId3"/>
    <p:sldId id="304" r:id="rId4"/>
    <p:sldId id="305" r:id="rId5"/>
    <p:sldId id="309" r:id="rId6"/>
    <p:sldId id="308" r:id="rId7"/>
    <p:sldId id="312" r:id="rId8"/>
    <p:sldId id="313" r:id="rId9"/>
    <p:sldId id="310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6" r:id="rId19"/>
    <p:sldId id="325" r:id="rId20"/>
    <p:sldId id="327" r:id="rId21"/>
    <p:sldId id="324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272213"/>
    <a:srgbClr val="DEB460"/>
    <a:srgbClr val="CC9900"/>
    <a:srgbClr val="BBA466"/>
    <a:srgbClr val="FAB900"/>
    <a:srgbClr val="FDD178"/>
    <a:srgbClr val="281F14"/>
    <a:srgbClr val="4C1412"/>
    <a:srgbClr val="983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72" y="60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3C97-F3F4-4B68-95B7-7D4DFF4B457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1145-2A22-4D7B-8206-A2D157A9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BYTSYLFqHg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4835" y="3622487"/>
            <a:ext cx="4706471" cy="295835"/>
          </a:xfrm>
          <a:prstGeom prst="rect">
            <a:avLst/>
          </a:prstGeom>
          <a:solidFill>
            <a:srgbClr val="272213"/>
          </a:solidFill>
          <a:ln>
            <a:solidFill>
              <a:srgbClr val="272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D5BC93"/>
                </a:solidFill>
                <a:latin typeface="Tempus Sans ITC" panose="04020404030D07020202" pitchFamily="82" charset="0"/>
              </a:rPr>
              <a:t>A MAN OF PASSION &amp; DESTINY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4834" y="4294840"/>
            <a:ext cx="4706472" cy="39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72213"/>
                </a:solidFill>
                <a:latin typeface="Tempus Sans ITC" panose="04020404030D07020202" pitchFamily="82" charset="0"/>
              </a:rPr>
              <a:t>The End of an Era</a:t>
            </a:r>
            <a:endParaRPr lang="en-US" sz="2000" b="1" dirty="0">
              <a:solidFill>
                <a:srgbClr val="272213"/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52" y="5119594"/>
            <a:ext cx="895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7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lives! Bless God, my rock! Let my God, the rock of my salvation, be lifted high!” </a:t>
            </a:r>
          </a:p>
          <a:p>
            <a:pPr algn="r"/>
            <a:r>
              <a:rPr lang="en-US" sz="3600" dirty="0">
                <a:solidFill>
                  <a:srgbClr val="27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 Samuel 22:47</a:t>
            </a:r>
          </a:p>
        </p:txBody>
      </p:sp>
    </p:spTree>
    <p:extLst>
      <p:ext uri="{BB962C8B-B14F-4D97-AF65-F5344CB8AC3E}">
        <p14:creationId xmlns:p14="http://schemas.microsoft.com/office/powerpoint/2010/main" val="156162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-15215"/>
            <a:ext cx="5549900" cy="15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 and Psalm 18 (CEB)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39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600" baseline="30000" dirty="0">
                <a:latin typeface="Times New Roman" panose="02020603050405020304" pitchFamily="18" charset="0"/>
              </a:rPr>
              <a:t>1 </a:t>
            </a:r>
            <a:r>
              <a:rPr lang="en-US" altLang="en-US" sz="3600" dirty="0">
                <a:latin typeface="Times New Roman" panose="02020603050405020304" pitchFamily="18" charset="0"/>
              </a:rPr>
              <a:t>David spoke the words of this song to the Lord after the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Lord delivered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him from the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power of all his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enemies and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from Saul.</a:t>
            </a:r>
          </a:p>
        </p:txBody>
      </p:sp>
      <p:pic>
        <p:nvPicPr>
          <p:cNvPr id="6146" name="Picture 2" descr="https://livingwithmenieresdisease.files.wordpress.com/2015/10/free-desktop-christian-wallpaper-psalm-1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5" y="2420471"/>
            <a:ext cx="5916706" cy="4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0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94739" y="447773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22:2-3 </a:t>
            </a: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506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Left: David said: The Lord is my solid rock, 	my fortress, my rescuer.</a:t>
            </a:r>
          </a:p>
          <a:p>
            <a:pPr indent="-457200"/>
            <a:r>
              <a:rPr lang="en-US" altLang="en-US" sz="1200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Right: My God is my rock—I take refuge </a:t>
            </a:r>
          </a:p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	in Him!—He’s my shield and my 	salvation’s strength,</a:t>
            </a:r>
          </a:p>
          <a:p>
            <a:pPr indent="-457200"/>
            <a:r>
              <a:rPr lang="en-US" altLang="en-US" sz="1200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Left: My place of safety and my shelter. </a:t>
            </a:r>
          </a:p>
          <a:p>
            <a:pPr indent="-457200"/>
            <a:r>
              <a:rPr lang="en-US" altLang="en-US" sz="1200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Right: My savior! Save me from violence!</a:t>
            </a:r>
          </a:p>
          <a:p>
            <a:endParaRPr lang="en-US" alt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94739" y="447773"/>
            <a:ext cx="5549900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22:4-7 </a:t>
            </a: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50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Because He is praiseworthy, I cried out to the 	Lord, and I was saved from my enemies.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Death’s waves were all around me; rivers 	of wickedness terrified me.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The cords of the grave surrounded me; death’s 	traps held me tight.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In my distress I cried out to the Lord; I 	cried out to my God.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God heard my voice from his temple; my cry 	for help reached his ears.</a:t>
            </a:r>
          </a:p>
        </p:txBody>
      </p:sp>
    </p:spTree>
    <p:extLst>
      <p:ext uri="{BB962C8B-B14F-4D97-AF65-F5344CB8AC3E}">
        <p14:creationId xmlns:p14="http://schemas.microsoft.com/office/powerpoint/2010/main" val="39421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0399" y="477197"/>
            <a:ext cx="6104963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22:10-11</a:t>
            </a: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43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Right: God parted the skies and came down; 	thick darkness was beneath his feet.</a:t>
            </a:r>
          </a:p>
          <a:p>
            <a:pPr indent="-457200"/>
            <a:r>
              <a:rPr lang="en-US" altLang="en-US" sz="1200" b="1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Left: God mounted the heavenly creatures and 	flew; He was seen on the wind’s wings.</a:t>
            </a:r>
          </a:p>
          <a:p>
            <a:pPr indent="-457200"/>
            <a:r>
              <a:rPr lang="en-US" altLang="en-US" sz="1200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Right: From on high God reached down and 	grabbed me; He took me out of deep 	waters.</a:t>
            </a:r>
          </a:p>
        </p:txBody>
      </p:sp>
    </p:spTree>
    <p:extLst>
      <p:ext uri="{BB962C8B-B14F-4D97-AF65-F5344CB8AC3E}">
        <p14:creationId xmlns:p14="http://schemas.microsoft.com/office/powerpoint/2010/main" val="152012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0399" y="477197"/>
            <a:ext cx="6104963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22:17-20</a:t>
            </a: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507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Left: God saved me from my powerful enemy, 	saved me from my foes, who were too 	much for me.</a:t>
            </a:r>
          </a:p>
          <a:p>
            <a:pPr indent="-457200"/>
            <a:r>
              <a:rPr lang="en-US" altLang="en-US" sz="3600" b="1" dirty="0">
                <a:latin typeface="Times New Roman" panose="02020603050405020304" pitchFamily="18" charset="0"/>
              </a:rPr>
              <a:t>Right: They came at me on the very day of 	my distress, but the Lord was my 	support.</a:t>
            </a:r>
          </a:p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Left: He brought me out to wide open spaces; 	He pulled me out, because He delights </a:t>
            </a:r>
          </a:p>
          <a:p>
            <a:pPr indent="-457200"/>
            <a:r>
              <a:rPr lang="en-US" altLang="en-US" sz="3600" dirty="0">
                <a:latin typeface="Times New Roman" panose="02020603050405020304" pitchFamily="18" charset="0"/>
              </a:rPr>
              <a:t>	in me.</a:t>
            </a:r>
          </a:p>
        </p:txBody>
      </p:sp>
    </p:spTree>
    <p:extLst>
      <p:ext uri="{BB962C8B-B14F-4D97-AF65-F5344CB8AC3E}">
        <p14:creationId xmlns:p14="http://schemas.microsoft.com/office/powerpoint/2010/main" val="424361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End of an Era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650" y="1712273"/>
            <a:ext cx="89557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before God’s presence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under God’s chisel: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When times are tough, the Lord is our Security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“He pulled me out, because He delights in me”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Samuel 22:20</a:t>
            </a:r>
          </a:p>
        </p:txBody>
      </p:sp>
    </p:spTree>
    <p:extLst>
      <p:ext uri="{BB962C8B-B14F-4D97-AF65-F5344CB8AC3E}">
        <p14:creationId xmlns:p14="http://schemas.microsoft.com/office/powerpoint/2010/main" val="409338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0399" y="60340"/>
            <a:ext cx="6104963" cy="15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22:25, </a:t>
            </a:r>
          </a:p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28-31 (CEB)</a:t>
            </a:r>
            <a:endParaRPr lang="en-US" altLang="en-US" sz="2800" b="1" dirty="0">
              <a:solidFill>
                <a:srgbClr val="66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4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2800" b="1" dirty="0">
                <a:latin typeface="Times New Roman" panose="02020603050405020304" pitchFamily="18" charset="0"/>
              </a:rPr>
              <a:t>Right: And so the Lord restored me for my 	righteousness, because I am clean in His eyes.</a:t>
            </a:r>
          </a:p>
          <a:p>
            <a:pPr indent="-457200"/>
            <a:r>
              <a:rPr lang="en-US" altLang="en-US" sz="2800" dirty="0">
                <a:latin typeface="Times New Roman" panose="02020603050405020304" pitchFamily="18" charset="0"/>
              </a:rPr>
              <a:t>Left: You are the one who saves people who suffer, but your 	eyes are against the proud. You bring them down!</a:t>
            </a:r>
          </a:p>
          <a:p>
            <a:pPr indent="-457200"/>
            <a:r>
              <a:rPr lang="en-US" altLang="en-US" sz="2800" b="1" dirty="0">
                <a:latin typeface="Times New Roman" panose="02020603050405020304" pitchFamily="18" charset="0"/>
              </a:rPr>
              <a:t>Right: You are my lamp, Lord; the Lord illumines my 	darkness.</a:t>
            </a:r>
          </a:p>
          <a:p>
            <a:pPr indent="-457200"/>
            <a:r>
              <a:rPr lang="en-US" altLang="en-US" sz="2800" dirty="0">
                <a:latin typeface="Times New Roman" panose="02020603050405020304" pitchFamily="18" charset="0"/>
              </a:rPr>
              <a:t>Left: With you I can charge into battle; with my God I can 	leap over a wall.</a:t>
            </a:r>
          </a:p>
          <a:p>
            <a:pPr indent="-457200"/>
            <a:r>
              <a:rPr lang="en-US" altLang="en-US" sz="2800" b="1" dirty="0">
                <a:latin typeface="Times New Roman" panose="02020603050405020304" pitchFamily="18" charset="0"/>
              </a:rPr>
              <a:t>Right: God! His way is perfect; the Lord’s word is tried 	and true.</a:t>
            </a:r>
          </a:p>
          <a:p>
            <a:pPr indent="-457200"/>
            <a:r>
              <a:rPr lang="en-US" altLang="en-US" sz="2800" dirty="0">
                <a:latin typeface="Times New Roman" panose="02020603050405020304" pitchFamily="18" charset="0"/>
              </a:rPr>
              <a:t>Left: He is a shield for all who take refuge in Him.</a:t>
            </a:r>
          </a:p>
        </p:txBody>
      </p:sp>
    </p:spTree>
    <p:extLst>
      <p:ext uri="{BB962C8B-B14F-4D97-AF65-F5344CB8AC3E}">
        <p14:creationId xmlns:p14="http://schemas.microsoft.com/office/powerpoint/2010/main" val="31838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End of an 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94130" y="1749984"/>
            <a:ext cx="89557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before God’s presence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under God’s chisel: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When times are tough, the Lord is our Security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When days are dark, the Lord is our Light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“You are my lamp, Lord; the Lord illumines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my darkness.” -2 Samuel 22:29</a:t>
            </a:r>
          </a:p>
        </p:txBody>
      </p:sp>
    </p:spTree>
    <p:extLst>
      <p:ext uri="{BB962C8B-B14F-4D97-AF65-F5344CB8AC3E}">
        <p14:creationId xmlns:p14="http://schemas.microsoft.com/office/powerpoint/2010/main" val="67322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39037" y="381856"/>
            <a:ext cx="6104963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22:32-36</a:t>
            </a: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(CEB)</a:t>
            </a:r>
            <a:endParaRPr lang="en-US" altLang="en-US" sz="1400" b="1" dirty="0">
              <a:solidFill>
                <a:srgbClr val="66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458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Now really, who is divine except the 	Lord? And who is a rock except our God?</a:t>
            </a:r>
          </a:p>
          <a:p>
            <a:pPr indent="-457200"/>
            <a:r>
              <a:rPr lang="en-US" altLang="en-US" sz="1200" b="1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Only God! My mighty fortress, who makes my 	way perfect,</a:t>
            </a:r>
          </a:p>
          <a:p>
            <a:pPr indent="-457200"/>
            <a:r>
              <a:rPr lang="en-US" altLang="en-US" sz="1200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Who makes my step as sure as the deer’s, 	who lets me stand securely on the heights,</a:t>
            </a:r>
          </a:p>
          <a:p>
            <a:pPr indent="-457200"/>
            <a:r>
              <a:rPr lang="en-US" altLang="en-US" sz="1200" b="1" dirty="0">
                <a:latin typeface="Times New Roman" panose="02020603050405020304" pitchFamily="18" charset="0"/>
              </a:rPr>
              <a:t> 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Who trains my hands for war so my arms can 	bend a bronze bow.</a:t>
            </a:r>
          </a:p>
        </p:txBody>
      </p:sp>
    </p:spTree>
    <p:extLst>
      <p:ext uri="{BB962C8B-B14F-4D97-AF65-F5344CB8AC3E}">
        <p14:creationId xmlns:p14="http://schemas.microsoft.com/office/powerpoint/2010/main" val="336137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End of an 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94130" y="1749984"/>
            <a:ext cx="89557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before God’s presence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under God’s chisel: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When times are tough, the Lord is our Security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When days are dark, the Lord is our Light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When our walk is weak, the Lord is our Strength</a:t>
            </a: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“Your help has made me great.” -2 Samuel 22:36</a:t>
            </a:r>
          </a:p>
        </p:txBody>
      </p:sp>
    </p:spTree>
    <p:extLst>
      <p:ext uri="{BB962C8B-B14F-4D97-AF65-F5344CB8AC3E}">
        <p14:creationId xmlns:p14="http://schemas.microsoft.com/office/powerpoint/2010/main" val="82170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www.walkaboutflorence.com/sites/default/files/accademia-tribune-michelangel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45" y="168532"/>
            <a:ext cx="5281909" cy="642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5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39037" y="59128"/>
            <a:ext cx="6104963" cy="15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22:47, </a:t>
            </a:r>
          </a:p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50-51 (CEB)</a:t>
            </a:r>
            <a:endParaRPr lang="en-US" altLang="en-US" sz="1400" b="1" dirty="0">
              <a:solidFill>
                <a:srgbClr val="66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50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The Lord lives! Bless God, my rock! 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Let my God, the rock of my salvation, be 	lifted high!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That’s why I thank you, Lord, in the presence 	of the nations.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That’s why I sing praises to your name.</a:t>
            </a:r>
          </a:p>
          <a:p>
            <a:pPr indent="-457200"/>
            <a:r>
              <a:rPr lang="en-US" altLang="en-US" sz="3200" dirty="0">
                <a:latin typeface="Times New Roman" panose="02020603050405020304" pitchFamily="18" charset="0"/>
              </a:rPr>
              <a:t>Left: You are the one who gives great victories to 	your king,</a:t>
            </a:r>
          </a:p>
          <a:p>
            <a:pPr indent="-457200"/>
            <a:r>
              <a:rPr lang="en-US" altLang="en-US" sz="3200" b="1" dirty="0">
                <a:latin typeface="Times New Roman" panose="02020603050405020304" pitchFamily="18" charset="0"/>
              </a:rPr>
              <a:t>Right: Who shows faithful love to your anointed 	one–to David and to his descendants forever.</a:t>
            </a:r>
          </a:p>
        </p:txBody>
      </p:sp>
    </p:spTree>
    <p:extLst>
      <p:ext uri="{BB962C8B-B14F-4D97-AF65-F5344CB8AC3E}">
        <p14:creationId xmlns:p14="http://schemas.microsoft.com/office/powerpoint/2010/main" val="260856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End of an 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94130" y="1749984"/>
            <a:ext cx="89557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before God’s presence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under God’s chisel: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When times are tough, the Lord is our Security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When days are dark, the Lord is our Light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When our walk is weak, the Lord is our Strength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When our future is foggy, the Lord is our Hope</a:t>
            </a: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Lord lives! Bless God, my rock!”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Samuel 22:47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4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100swallows.files.wordpress.com/2014/12/michelangelo_-_at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61" y="279038"/>
            <a:ext cx="3219478" cy="626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2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ww.turismo.intoscana.it/allthingstuscany/tuscanyarts/files/2010/06/4783160968_a0f75d487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0" y="335668"/>
            <a:ext cx="7684060" cy="615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9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100swallows.files.wordpress.com/2014/12/michelangelo_-_at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61" y="279038"/>
            <a:ext cx="3219478" cy="626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9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s://upload.wikimedia.org/wikipedia/commons/2/24/Study_of_King_David,_by_Julia_Margaret_Came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64" y="183250"/>
            <a:ext cx="5290272" cy="639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3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24 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45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6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latin typeface="Times New Roman" panose="02020603050405020304" pitchFamily="18" charset="0"/>
              </a:rPr>
              <a:t>So the king said to </a:t>
            </a:r>
            <a:r>
              <a:rPr lang="en-US" altLang="en-US" sz="3600" dirty="0" err="1">
                <a:latin typeface="Times New Roman" panose="02020603050405020304" pitchFamily="18" charset="0"/>
              </a:rPr>
              <a:t>Joab</a:t>
            </a:r>
            <a:r>
              <a:rPr lang="en-US" altLang="en-US" sz="3600" dirty="0">
                <a:latin typeface="Times New Roman" panose="02020603050405020304" pitchFamily="18" charset="0"/>
              </a:rPr>
              <a:t> and the military commanders who were with him, “Go...and take a census of the people so I know how many people there are.”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	</a:t>
            </a:r>
            <a:r>
              <a:rPr lang="en-US" altLang="en-US" sz="3600" baseline="30000" dirty="0">
                <a:latin typeface="Times New Roman" panose="02020603050405020304" pitchFamily="18" charset="0"/>
              </a:rPr>
              <a:t>3 </a:t>
            </a:r>
            <a:r>
              <a:rPr lang="en-US" altLang="en-US" sz="3600" dirty="0" err="1">
                <a:latin typeface="Times New Roman" panose="02020603050405020304" pitchFamily="18" charset="0"/>
              </a:rPr>
              <a:t>Joab</a:t>
            </a:r>
            <a:r>
              <a:rPr lang="en-US" altLang="en-US" sz="3600" dirty="0">
                <a:latin typeface="Times New Roman" panose="02020603050405020304" pitchFamily="18" charset="0"/>
              </a:rPr>
              <a:t> said to the king, “...But why does my master the king want to do this?”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	</a:t>
            </a:r>
            <a:r>
              <a:rPr lang="en-US" altLang="en-US" sz="3600" baseline="30000" dirty="0">
                <a:latin typeface="Times New Roman" panose="02020603050405020304" pitchFamily="18" charset="0"/>
              </a:rPr>
              <a:t>4 </a:t>
            </a:r>
            <a:r>
              <a:rPr lang="en-US" altLang="en-US" sz="3600" dirty="0">
                <a:latin typeface="Times New Roman" panose="02020603050405020304" pitchFamily="18" charset="0"/>
              </a:rPr>
              <a:t>But the king’s word overruled </a:t>
            </a:r>
            <a:r>
              <a:rPr lang="en-US" altLang="en-US" sz="3600" dirty="0" err="1">
                <a:latin typeface="Times New Roman" panose="02020603050405020304" pitchFamily="18" charset="0"/>
              </a:rPr>
              <a:t>Joab</a:t>
            </a:r>
            <a:r>
              <a:rPr lang="en-US" altLang="en-US" sz="3600" dirty="0">
                <a:latin typeface="Times New Roman" panose="02020603050405020304" pitchFamily="18" charset="0"/>
              </a:rPr>
              <a:t> and the military commanders....</a:t>
            </a:r>
          </a:p>
        </p:txBody>
      </p:sp>
    </p:spTree>
    <p:extLst>
      <p:ext uri="{BB962C8B-B14F-4D97-AF65-F5344CB8AC3E}">
        <p14:creationId xmlns:p14="http://schemas.microsoft.com/office/powerpoint/2010/main" val="398653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Samuel 24 (CEB)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650" y="1712273"/>
            <a:ext cx="8902700" cy="45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baseline="30000" dirty="0">
                <a:latin typeface="Times New Roman" panose="02020603050405020304" pitchFamily="18" charset="0"/>
              </a:rPr>
              <a:t>9 </a:t>
            </a:r>
            <a:r>
              <a:rPr lang="en-US" altLang="en-US" sz="3200" dirty="0" err="1">
                <a:latin typeface="Times New Roman" panose="02020603050405020304" pitchFamily="18" charset="0"/>
              </a:rPr>
              <a:t>Joab</a:t>
            </a:r>
            <a:r>
              <a:rPr lang="en-US" altLang="en-US" sz="3200" dirty="0">
                <a:latin typeface="Times New Roman" panose="02020603050405020304" pitchFamily="18" charset="0"/>
              </a:rPr>
              <a:t> reported to the king the number of the people who had been counted: in Israel there were 800,000 strong men who could handle a sword; in Judah the total was 500,000 men.</a:t>
            </a:r>
          </a:p>
          <a:p>
            <a:r>
              <a:rPr lang="en-US" altLang="en-US" sz="3200" baseline="30000" dirty="0">
                <a:latin typeface="Times New Roman" panose="02020603050405020304" pitchFamily="18" charset="0"/>
              </a:rPr>
              <a:t>	10 </a:t>
            </a:r>
            <a:r>
              <a:rPr lang="en-US" altLang="en-US" sz="3200" dirty="0">
                <a:latin typeface="Times New Roman" panose="02020603050405020304" pitchFamily="18" charset="0"/>
              </a:rPr>
              <a:t>But after this David felt terrible that he had counted the people. David said to the Lord, “I have sinned greatly in what I have done. Now, Lord, please take away the guilt of your servant because I have done something very foolish.”</a:t>
            </a:r>
          </a:p>
        </p:txBody>
      </p:sp>
    </p:spTree>
    <p:extLst>
      <p:ext uri="{BB962C8B-B14F-4D97-AF65-F5344CB8AC3E}">
        <p14:creationId xmlns:p14="http://schemas.microsoft.com/office/powerpoint/2010/main" val="11084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-1" y="-1"/>
            <a:ext cx="9143999" cy="1600201"/>
            <a:chOff x="0" y="-1"/>
            <a:chExt cx="9143999" cy="162877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3999" cy="1628776"/>
              <a:chOff x="0" y="0"/>
              <a:chExt cx="9143999" cy="1628776"/>
            </a:xfrm>
          </p:grpSpPr>
          <p:pic>
            <p:nvPicPr>
              <p:cNvPr id="1028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447"/>
              <a:stretch/>
            </p:blipFill>
            <p:spPr bwMode="auto">
              <a:xfrm>
                <a:off x="0" y="0"/>
                <a:ext cx="3267635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1" r="49824"/>
              <a:stretch/>
            </p:blipFill>
            <p:spPr bwMode="auto">
              <a:xfrm>
                <a:off x="3207123" y="0"/>
                <a:ext cx="1183342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s://secure2.convio.net/ifcj/images/content/pagebuilder/pr-david-ideal-king-bn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62"/>
              <a:stretch/>
            </p:blipFill>
            <p:spPr bwMode="auto">
              <a:xfrm>
                <a:off x="4329952" y="0"/>
                <a:ext cx="4814047" cy="1628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0" y="-1"/>
              <a:ext cx="2675965" cy="1304365"/>
            </a:xfrm>
            <a:prstGeom prst="roundRect">
              <a:avLst/>
            </a:prstGeom>
            <a:solidFill>
              <a:srgbClr val="DEB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03945" y="468877"/>
            <a:ext cx="5549900" cy="8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n-US" altLang="en-US" sz="4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End of an Era</a:t>
            </a:r>
          </a:p>
        </p:txBody>
      </p:sp>
      <p:pic>
        <p:nvPicPr>
          <p:cNvPr id="7170" name="Picture 2" descr="https://s-media-cache-ak0.pinimg.com/564x/7d/bd/ed/7dbdedcec4efc37f38a014cd8a2624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8" y="2329874"/>
            <a:ext cx="6751304" cy="44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130" y="1628961"/>
            <a:ext cx="8955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Heart after God’s Own Heart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2814" y="3879039"/>
            <a:ext cx="2795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before God’s presence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992" y="3024595"/>
            <a:ext cx="20372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Putting yourself under God’s chisel</a:t>
            </a:r>
          </a:p>
        </p:txBody>
      </p:sp>
    </p:spTree>
    <p:extLst>
      <p:ext uri="{BB962C8B-B14F-4D97-AF65-F5344CB8AC3E}">
        <p14:creationId xmlns:p14="http://schemas.microsoft.com/office/powerpoint/2010/main" val="424720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-21771"/>
            <a:ext cx="9144002" cy="6887027"/>
            <a:chOff x="-2" y="-21771"/>
            <a:chExt cx="9144002" cy="6887027"/>
          </a:xfrm>
        </p:grpSpPr>
        <p:pic>
          <p:nvPicPr>
            <p:cNvPr id="10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2" y="0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2" y="1690914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-1" y="3396343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 flipV="1">
              <a:off x="-1" y="5101772"/>
              <a:ext cx="5341257" cy="176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16981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>
              <a:off x="3802743" y="3389086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V="1">
              <a:off x="3802742" y="5101771"/>
              <a:ext cx="5341257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ytimg.com/vi/BYTSYLFqHg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7" b="66702"/>
            <a:stretch/>
          </p:blipFill>
          <p:spPr bwMode="auto">
            <a:xfrm flipH="1">
              <a:off x="0" y="-21771"/>
              <a:ext cx="5341257" cy="17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1.bp.blogspot.com/-xSxBEqXDQ7A/VN5tokbNNfI/AAAAAAAAG3k/dZvJoDz3ggU/s160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7" y="1204106"/>
            <a:ext cx="8662765" cy="435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8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463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Microsoft YaHei</vt:lpstr>
      <vt:lpstr>SimSun</vt:lpstr>
      <vt:lpstr>Arial</vt:lpstr>
      <vt:lpstr>Calibri</vt:lpstr>
      <vt:lpstr>Calibri Light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Sparboe Farms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Werner</dc:creator>
  <cp:lastModifiedBy>Rebecca Stenlund</cp:lastModifiedBy>
  <cp:revision>86</cp:revision>
  <dcterms:created xsi:type="dcterms:W3CDTF">2016-06-13T16:58:49Z</dcterms:created>
  <dcterms:modified xsi:type="dcterms:W3CDTF">2016-08-22T14:28:14Z</dcterms:modified>
</cp:coreProperties>
</file>