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77" r:id="rId4"/>
    <p:sldId id="304" r:id="rId5"/>
    <p:sldId id="299" r:id="rId6"/>
    <p:sldId id="303" r:id="rId7"/>
    <p:sldId id="309" r:id="rId8"/>
    <p:sldId id="310" r:id="rId9"/>
    <p:sldId id="298" r:id="rId10"/>
    <p:sldId id="308" r:id="rId11"/>
    <p:sldId id="300" r:id="rId12"/>
    <p:sldId id="307" r:id="rId13"/>
    <p:sldId id="305" r:id="rId14"/>
    <p:sldId id="30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272213"/>
    <a:srgbClr val="DEB460"/>
    <a:srgbClr val="CC9900"/>
    <a:srgbClr val="BBA466"/>
    <a:srgbClr val="FAB900"/>
    <a:srgbClr val="FDD178"/>
    <a:srgbClr val="281F14"/>
    <a:srgbClr val="4C1412"/>
    <a:srgbClr val="983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0" d="100"/>
          <a:sy n="70" d="100"/>
        </p:scale>
        <p:origin x="672" y="60"/>
      </p:cViewPr>
      <p:guideLst>
        <p:guide orient="horz" pos="213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2F787F-8AEB-4A84-8219-1BAFFFE33B4E}"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3A459C6C-8174-4255-BC35-7420EE83F202}">
      <dgm:prSet phldrT="[Text]" custT="1"/>
      <dgm:spPr/>
      <dgm:t>
        <a:bodyPr/>
        <a:lstStyle/>
        <a:p>
          <a:pPr algn="ctr" rtl="0">
            <a:spcAft>
              <a:spcPts val="0"/>
            </a:spcAft>
          </a:pPr>
          <a:r>
            <a:rPr lang="en-US" sz="2800" b="1" i="0" u="none" baseline="0" dirty="0">
              <a:solidFill>
                <a:schemeClr val="tx1"/>
              </a:solidFill>
              <a:latin typeface="Times New Roman" panose="02020603050405020304" pitchFamily="18" charset="0"/>
              <a:cs typeface="Times New Roman" panose="02020603050405020304" pitchFamily="18" charset="0"/>
            </a:rPr>
            <a:t>Wait upon God for important decisions –</a:t>
          </a:r>
        </a:p>
        <a:p>
          <a:pPr algn="ctr" rtl="0">
            <a:spcAft>
              <a:spcPts val="0"/>
            </a:spcAft>
          </a:pPr>
          <a:r>
            <a:rPr lang="en-US" sz="2800" b="1" i="0" u="none" baseline="0" dirty="0">
              <a:solidFill>
                <a:schemeClr val="tx1"/>
              </a:solidFill>
              <a:latin typeface="Times New Roman" panose="02020603050405020304" pitchFamily="18" charset="0"/>
              <a:cs typeface="Times New Roman" panose="02020603050405020304" pitchFamily="18" charset="0"/>
            </a:rPr>
            <a:t>“Pray it through!”</a:t>
          </a:r>
          <a:endParaRPr lang="en-US" sz="2800" b="1" dirty="0">
            <a:solidFill>
              <a:schemeClr val="tx1"/>
            </a:solidFill>
            <a:latin typeface="Times New Roman" panose="02020603050405020304" pitchFamily="18" charset="0"/>
            <a:cs typeface="Times New Roman" panose="02020603050405020304" pitchFamily="18" charset="0"/>
          </a:endParaRPr>
        </a:p>
      </dgm:t>
    </dgm:pt>
    <dgm:pt modelId="{378B35F4-1D30-4574-9587-4DD3B022DA72}" type="parTrans" cxnId="{395DF217-8E98-44A7-9133-A3F581F45D0C}">
      <dgm:prSet/>
      <dgm:spPr/>
      <dgm:t>
        <a:bodyPr/>
        <a:lstStyle/>
        <a:p>
          <a:endParaRPr lang="en-US"/>
        </a:p>
      </dgm:t>
    </dgm:pt>
    <dgm:pt modelId="{906ED3DA-CA31-4ACF-BCE1-D30ED319F5E0}" type="sibTrans" cxnId="{395DF217-8E98-44A7-9133-A3F581F45D0C}">
      <dgm:prSet/>
      <dgm:spPr/>
      <dgm:t>
        <a:bodyPr/>
        <a:lstStyle/>
        <a:p>
          <a:endParaRPr lang="en-US"/>
        </a:p>
      </dgm:t>
    </dgm:pt>
    <dgm:pt modelId="{E573B537-74DB-4FEE-BBF8-4A21343C3F8A}" type="pres">
      <dgm:prSet presAssocID="{632F787F-8AEB-4A84-8219-1BAFFFE33B4E}" presName="linear" presStyleCnt="0">
        <dgm:presLayoutVars>
          <dgm:animLvl val="lvl"/>
          <dgm:resizeHandles val="exact"/>
        </dgm:presLayoutVars>
      </dgm:prSet>
      <dgm:spPr/>
    </dgm:pt>
    <dgm:pt modelId="{DD0FDF8D-579B-4B44-B110-2245F5FC4495}" type="pres">
      <dgm:prSet presAssocID="{3A459C6C-8174-4255-BC35-7420EE83F202}" presName="parentText" presStyleLbl="node1" presStyleIdx="0" presStyleCnt="1">
        <dgm:presLayoutVars>
          <dgm:chMax val="0"/>
          <dgm:bulletEnabled val="1"/>
        </dgm:presLayoutVars>
      </dgm:prSet>
      <dgm:spPr/>
    </dgm:pt>
  </dgm:ptLst>
  <dgm:cxnLst>
    <dgm:cxn modelId="{395DF217-8E98-44A7-9133-A3F581F45D0C}" srcId="{632F787F-8AEB-4A84-8219-1BAFFFE33B4E}" destId="{3A459C6C-8174-4255-BC35-7420EE83F202}" srcOrd="0" destOrd="0" parTransId="{378B35F4-1D30-4574-9587-4DD3B022DA72}" sibTransId="{906ED3DA-CA31-4ACF-BCE1-D30ED319F5E0}"/>
    <dgm:cxn modelId="{7284BB2D-8CF5-454D-86A7-33DCF1CA1974}" type="presOf" srcId="{3A459C6C-8174-4255-BC35-7420EE83F202}" destId="{DD0FDF8D-579B-4B44-B110-2245F5FC4495}" srcOrd="0" destOrd="0" presId="urn:microsoft.com/office/officeart/2005/8/layout/vList2"/>
    <dgm:cxn modelId="{CBC46DAC-F96D-430E-8537-D91DA9B8E556}" type="presOf" srcId="{632F787F-8AEB-4A84-8219-1BAFFFE33B4E}" destId="{E573B537-74DB-4FEE-BBF8-4A21343C3F8A}" srcOrd="0" destOrd="0" presId="urn:microsoft.com/office/officeart/2005/8/layout/vList2"/>
    <dgm:cxn modelId="{28CCF1DE-01EB-4AE3-AA6F-3ABAA88EC559}" type="presParOf" srcId="{E573B537-74DB-4FEE-BBF8-4A21343C3F8A}" destId="{DD0FDF8D-579B-4B44-B110-2245F5FC449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2F787F-8AEB-4A84-8219-1BAFFFE33B4E}"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3A459C6C-8174-4255-BC35-7420EE83F202}">
      <dgm:prSet phldrT="[Text]" custT="1"/>
      <dgm:spPr/>
      <dgm:t>
        <a:bodyPr/>
        <a:lstStyle/>
        <a:p>
          <a:pPr algn="ctr" rtl="0">
            <a:spcAft>
              <a:spcPts val="0"/>
            </a:spcAft>
          </a:pPr>
          <a:r>
            <a:rPr lang="en-US" sz="2800" b="1" i="0" u="none" baseline="0" dirty="0">
              <a:solidFill>
                <a:schemeClr val="tx1"/>
              </a:solidFill>
              <a:latin typeface="Times New Roman" panose="02020603050405020304" pitchFamily="18" charset="0"/>
              <a:cs typeface="Times New Roman" panose="02020603050405020304" pitchFamily="18" charset="0"/>
            </a:rPr>
            <a:t>Wait upon God for important decisions –</a:t>
          </a:r>
        </a:p>
        <a:p>
          <a:pPr algn="ctr" rtl="0">
            <a:spcAft>
              <a:spcPts val="0"/>
            </a:spcAft>
          </a:pPr>
          <a:r>
            <a:rPr lang="en-US" sz="2800" b="1" i="0" u="none" baseline="0" dirty="0">
              <a:solidFill>
                <a:schemeClr val="tx1"/>
              </a:solidFill>
              <a:latin typeface="Times New Roman" panose="02020603050405020304" pitchFamily="18" charset="0"/>
              <a:cs typeface="Times New Roman" panose="02020603050405020304" pitchFamily="18" charset="0"/>
            </a:rPr>
            <a:t>“Pray it through!”</a:t>
          </a:r>
          <a:endParaRPr lang="en-US" sz="2800" b="1" dirty="0">
            <a:solidFill>
              <a:schemeClr val="tx1"/>
            </a:solidFill>
            <a:latin typeface="Times New Roman" panose="02020603050405020304" pitchFamily="18" charset="0"/>
            <a:cs typeface="Times New Roman" panose="02020603050405020304" pitchFamily="18" charset="0"/>
          </a:endParaRPr>
        </a:p>
      </dgm:t>
    </dgm:pt>
    <dgm:pt modelId="{378B35F4-1D30-4574-9587-4DD3B022DA72}" type="parTrans" cxnId="{395DF217-8E98-44A7-9133-A3F581F45D0C}">
      <dgm:prSet/>
      <dgm:spPr/>
      <dgm:t>
        <a:bodyPr/>
        <a:lstStyle/>
        <a:p>
          <a:endParaRPr lang="en-US"/>
        </a:p>
      </dgm:t>
    </dgm:pt>
    <dgm:pt modelId="{906ED3DA-CA31-4ACF-BCE1-D30ED319F5E0}" type="sibTrans" cxnId="{395DF217-8E98-44A7-9133-A3F581F45D0C}">
      <dgm:prSet/>
      <dgm:spPr/>
      <dgm:t>
        <a:bodyPr/>
        <a:lstStyle/>
        <a:p>
          <a:endParaRPr lang="en-US"/>
        </a:p>
      </dgm:t>
    </dgm:pt>
    <dgm:pt modelId="{C80FB933-036F-4BEB-B495-C1A08125BB27}">
      <dgm:prSet custT="1"/>
      <dgm:spPr/>
      <dgm:t>
        <a:bodyPr/>
        <a:lstStyle/>
        <a:p>
          <a:pPr algn="ctr" rtl="0"/>
          <a:r>
            <a:rPr lang="en-US" sz="2800" b="1" i="0" u="none" baseline="0" dirty="0">
              <a:solidFill>
                <a:schemeClr val="tx1"/>
              </a:solidFill>
              <a:latin typeface="Times New Roman" panose="02020603050405020304" pitchFamily="18" charset="0"/>
              <a:cs typeface="Times New Roman" panose="02020603050405020304" pitchFamily="18" charset="0"/>
            </a:rPr>
            <a:t>Commit to lead well your own family</a:t>
          </a:r>
          <a:endParaRPr lang="en-US" sz="2800" b="1" i="0" u="none" dirty="0">
            <a:solidFill>
              <a:schemeClr val="tx1"/>
            </a:solidFill>
            <a:latin typeface="Times New Roman" panose="02020603050405020304" pitchFamily="18" charset="0"/>
            <a:cs typeface="Times New Roman" panose="02020603050405020304" pitchFamily="18" charset="0"/>
          </a:endParaRPr>
        </a:p>
      </dgm:t>
    </dgm:pt>
    <dgm:pt modelId="{AEAF0809-B8EA-4B87-A902-9993B23B9123}" type="parTrans" cxnId="{71B9781E-AFEE-4ABE-A1ED-9DB705276621}">
      <dgm:prSet/>
      <dgm:spPr/>
      <dgm:t>
        <a:bodyPr/>
        <a:lstStyle/>
        <a:p>
          <a:endParaRPr lang="en-US"/>
        </a:p>
      </dgm:t>
    </dgm:pt>
    <dgm:pt modelId="{AA5EE194-D47B-4A32-9D64-723E437AA7E2}" type="sibTrans" cxnId="{71B9781E-AFEE-4ABE-A1ED-9DB705276621}">
      <dgm:prSet/>
      <dgm:spPr/>
      <dgm:t>
        <a:bodyPr/>
        <a:lstStyle/>
        <a:p>
          <a:endParaRPr lang="en-US"/>
        </a:p>
      </dgm:t>
    </dgm:pt>
    <dgm:pt modelId="{E573B537-74DB-4FEE-BBF8-4A21343C3F8A}" type="pres">
      <dgm:prSet presAssocID="{632F787F-8AEB-4A84-8219-1BAFFFE33B4E}" presName="linear" presStyleCnt="0">
        <dgm:presLayoutVars>
          <dgm:animLvl val="lvl"/>
          <dgm:resizeHandles val="exact"/>
        </dgm:presLayoutVars>
      </dgm:prSet>
      <dgm:spPr/>
    </dgm:pt>
    <dgm:pt modelId="{DD0FDF8D-579B-4B44-B110-2245F5FC4495}" type="pres">
      <dgm:prSet presAssocID="{3A459C6C-8174-4255-BC35-7420EE83F202}" presName="parentText" presStyleLbl="node1" presStyleIdx="0" presStyleCnt="2">
        <dgm:presLayoutVars>
          <dgm:chMax val="0"/>
          <dgm:bulletEnabled val="1"/>
        </dgm:presLayoutVars>
      </dgm:prSet>
      <dgm:spPr/>
    </dgm:pt>
    <dgm:pt modelId="{7A313223-3B26-4737-8B27-44184BD6BA57}" type="pres">
      <dgm:prSet presAssocID="{906ED3DA-CA31-4ACF-BCE1-D30ED319F5E0}" presName="spacer" presStyleCnt="0"/>
      <dgm:spPr/>
    </dgm:pt>
    <dgm:pt modelId="{6E41FFB4-ECCB-4DD9-8D50-565CAD729FAB}" type="pres">
      <dgm:prSet presAssocID="{C80FB933-036F-4BEB-B495-C1A08125BB27}" presName="parentText" presStyleLbl="node1" presStyleIdx="1" presStyleCnt="2">
        <dgm:presLayoutVars>
          <dgm:chMax val="0"/>
          <dgm:bulletEnabled val="1"/>
        </dgm:presLayoutVars>
      </dgm:prSet>
      <dgm:spPr/>
    </dgm:pt>
  </dgm:ptLst>
  <dgm:cxnLst>
    <dgm:cxn modelId="{A2136013-7DDC-429D-BA40-9B17CB23049C}" type="presOf" srcId="{3A459C6C-8174-4255-BC35-7420EE83F202}" destId="{DD0FDF8D-579B-4B44-B110-2245F5FC4495}" srcOrd="0" destOrd="0" presId="urn:microsoft.com/office/officeart/2005/8/layout/vList2"/>
    <dgm:cxn modelId="{C3F4838A-C20F-4C7E-BD38-4CBA3B78CDE2}" type="presOf" srcId="{C80FB933-036F-4BEB-B495-C1A08125BB27}" destId="{6E41FFB4-ECCB-4DD9-8D50-565CAD729FAB}" srcOrd="0" destOrd="0" presId="urn:microsoft.com/office/officeart/2005/8/layout/vList2"/>
    <dgm:cxn modelId="{395DF217-8E98-44A7-9133-A3F581F45D0C}" srcId="{632F787F-8AEB-4A84-8219-1BAFFFE33B4E}" destId="{3A459C6C-8174-4255-BC35-7420EE83F202}" srcOrd="0" destOrd="0" parTransId="{378B35F4-1D30-4574-9587-4DD3B022DA72}" sibTransId="{906ED3DA-CA31-4ACF-BCE1-D30ED319F5E0}"/>
    <dgm:cxn modelId="{71B9781E-AFEE-4ABE-A1ED-9DB705276621}" srcId="{632F787F-8AEB-4A84-8219-1BAFFFE33B4E}" destId="{C80FB933-036F-4BEB-B495-C1A08125BB27}" srcOrd="1" destOrd="0" parTransId="{AEAF0809-B8EA-4B87-A902-9993B23B9123}" sibTransId="{AA5EE194-D47B-4A32-9D64-723E437AA7E2}"/>
    <dgm:cxn modelId="{87938CF9-4F84-49CA-A5B7-4A92234AC649}" type="presOf" srcId="{632F787F-8AEB-4A84-8219-1BAFFFE33B4E}" destId="{E573B537-74DB-4FEE-BBF8-4A21343C3F8A}" srcOrd="0" destOrd="0" presId="urn:microsoft.com/office/officeart/2005/8/layout/vList2"/>
    <dgm:cxn modelId="{53E2BAA6-7678-4BB5-9C45-CAAA51B86C7E}" type="presParOf" srcId="{E573B537-74DB-4FEE-BBF8-4A21343C3F8A}" destId="{DD0FDF8D-579B-4B44-B110-2245F5FC4495}" srcOrd="0" destOrd="0" presId="urn:microsoft.com/office/officeart/2005/8/layout/vList2"/>
    <dgm:cxn modelId="{CFF15693-B595-4DA0-809C-D4D9C1587F99}" type="presParOf" srcId="{E573B537-74DB-4FEE-BBF8-4A21343C3F8A}" destId="{7A313223-3B26-4737-8B27-44184BD6BA57}" srcOrd="1" destOrd="0" presId="urn:microsoft.com/office/officeart/2005/8/layout/vList2"/>
    <dgm:cxn modelId="{30D3683B-D147-4421-AB5A-ACF8867CB7E4}" type="presParOf" srcId="{E573B537-74DB-4FEE-BBF8-4A21343C3F8A}" destId="{6E41FFB4-ECCB-4DD9-8D50-565CAD729FA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F787F-8AEB-4A84-8219-1BAFFFE33B4E}"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3A459C6C-8174-4255-BC35-7420EE83F202}">
      <dgm:prSet phldrT="[Text]" custT="1"/>
      <dgm:spPr/>
      <dgm:t>
        <a:bodyPr/>
        <a:lstStyle/>
        <a:p>
          <a:pPr algn="ctr" rtl="0">
            <a:spcAft>
              <a:spcPts val="0"/>
            </a:spcAft>
          </a:pPr>
          <a:r>
            <a:rPr lang="en-US" sz="2800" b="1" i="0" u="none" baseline="0" dirty="0">
              <a:solidFill>
                <a:schemeClr val="tx1"/>
              </a:solidFill>
              <a:latin typeface="Times New Roman" panose="02020603050405020304" pitchFamily="18" charset="0"/>
              <a:cs typeface="Times New Roman" panose="02020603050405020304" pitchFamily="18" charset="0"/>
            </a:rPr>
            <a:t>Wait upon God for important decisions –</a:t>
          </a:r>
        </a:p>
        <a:p>
          <a:pPr algn="ctr" rtl="0">
            <a:spcAft>
              <a:spcPts val="0"/>
            </a:spcAft>
          </a:pPr>
          <a:r>
            <a:rPr lang="en-US" sz="2800" b="1" i="0" u="none" baseline="0" dirty="0">
              <a:solidFill>
                <a:schemeClr val="tx1"/>
              </a:solidFill>
              <a:latin typeface="Times New Roman" panose="02020603050405020304" pitchFamily="18" charset="0"/>
              <a:cs typeface="Times New Roman" panose="02020603050405020304" pitchFamily="18" charset="0"/>
            </a:rPr>
            <a:t>“Pray it through!”</a:t>
          </a:r>
          <a:endParaRPr lang="en-US" sz="2800" b="1" dirty="0">
            <a:solidFill>
              <a:schemeClr val="tx1"/>
            </a:solidFill>
            <a:latin typeface="Times New Roman" panose="02020603050405020304" pitchFamily="18" charset="0"/>
            <a:cs typeface="Times New Roman" panose="02020603050405020304" pitchFamily="18" charset="0"/>
          </a:endParaRPr>
        </a:p>
      </dgm:t>
    </dgm:pt>
    <dgm:pt modelId="{378B35F4-1D30-4574-9587-4DD3B022DA72}" type="parTrans" cxnId="{395DF217-8E98-44A7-9133-A3F581F45D0C}">
      <dgm:prSet/>
      <dgm:spPr/>
      <dgm:t>
        <a:bodyPr/>
        <a:lstStyle/>
        <a:p>
          <a:endParaRPr lang="en-US"/>
        </a:p>
      </dgm:t>
    </dgm:pt>
    <dgm:pt modelId="{906ED3DA-CA31-4ACF-BCE1-D30ED319F5E0}" type="sibTrans" cxnId="{395DF217-8E98-44A7-9133-A3F581F45D0C}">
      <dgm:prSet/>
      <dgm:spPr/>
      <dgm:t>
        <a:bodyPr/>
        <a:lstStyle/>
        <a:p>
          <a:endParaRPr lang="en-US"/>
        </a:p>
      </dgm:t>
    </dgm:pt>
    <dgm:pt modelId="{C80FB933-036F-4BEB-B495-C1A08125BB27}">
      <dgm:prSet custT="1"/>
      <dgm:spPr/>
      <dgm:t>
        <a:bodyPr/>
        <a:lstStyle/>
        <a:p>
          <a:pPr algn="ctr" rtl="0"/>
          <a:r>
            <a:rPr lang="en-US" sz="2800" b="1" i="0" u="none" baseline="0" dirty="0">
              <a:solidFill>
                <a:schemeClr val="tx1"/>
              </a:solidFill>
              <a:latin typeface="Times New Roman" panose="02020603050405020304" pitchFamily="18" charset="0"/>
              <a:cs typeface="Times New Roman" panose="02020603050405020304" pitchFamily="18" charset="0"/>
            </a:rPr>
            <a:t>Commit to lead well your own family</a:t>
          </a:r>
          <a:endParaRPr lang="en-US" sz="2800" b="1" i="0" u="none" dirty="0">
            <a:solidFill>
              <a:schemeClr val="tx1"/>
            </a:solidFill>
            <a:latin typeface="Times New Roman" panose="02020603050405020304" pitchFamily="18" charset="0"/>
            <a:cs typeface="Times New Roman" panose="02020603050405020304" pitchFamily="18" charset="0"/>
          </a:endParaRPr>
        </a:p>
      </dgm:t>
    </dgm:pt>
    <dgm:pt modelId="{AEAF0809-B8EA-4B87-A902-9993B23B9123}" type="parTrans" cxnId="{71B9781E-AFEE-4ABE-A1ED-9DB705276621}">
      <dgm:prSet/>
      <dgm:spPr/>
      <dgm:t>
        <a:bodyPr/>
        <a:lstStyle/>
        <a:p>
          <a:endParaRPr lang="en-US"/>
        </a:p>
      </dgm:t>
    </dgm:pt>
    <dgm:pt modelId="{AA5EE194-D47B-4A32-9D64-723E437AA7E2}" type="sibTrans" cxnId="{71B9781E-AFEE-4ABE-A1ED-9DB705276621}">
      <dgm:prSet/>
      <dgm:spPr/>
      <dgm:t>
        <a:bodyPr/>
        <a:lstStyle/>
        <a:p>
          <a:endParaRPr lang="en-US"/>
        </a:p>
      </dgm:t>
    </dgm:pt>
    <dgm:pt modelId="{277FF82C-F83E-4C9F-B605-4CFEED4C8221}">
      <dgm:prSet custT="1"/>
      <dgm:spPr/>
      <dgm:t>
        <a:bodyPr/>
        <a:lstStyle/>
        <a:p>
          <a:pPr algn="ctr" rtl="0"/>
          <a:r>
            <a:rPr lang="en-US" sz="2800" b="1" i="0" u="none" baseline="0" dirty="0">
              <a:solidFill>
                <a:schemeClr val="tx1"/>
              </a:solidFill>
              <a:latin typeface="Times New Roman" panose="02020603050405020304" pitchFamily="18" charset="0"/>
              <a:cs typeface="Times New Roman" panose="02020603050405020304" pitchFamily="18" charset="0"/>
            </a:rPr>
            <a:t>Attend to obedience - heartfelt is not enough</a:t>
          </a:r>
          <a:endParaRPr lang="en-US" sz="2800" b="1" i="0" u="none" dirty="0">
            <a:solidFill>
              <a:schemeClr val="tx1"/>
            </a:solidFill>
            <a:latin typeface="Times New Roman" panose="02020603050405020304" pitchFamily="18" charset="0"/>
            <a:cs typeface="Times New Roman" panose="02020603050405020304" pitchFamily="18" charset="0"/>
          </a:endParaRPr>
        </a:p>
      </dgm:t>
    </dgm:pt>
    <dgm:pt modelId="{6180AC27-FC81-4780-A314-3C03E7887924}" type="parTrans" cxnId="{5BB6DBB2-BBDC-45FF-BFD6-4D01C3FC70C4}">
      <dgm:prSet/>
      <dgm:spPr/>
      <dgm:t>
        <a:bodyPr/>
        <a:lstStyle/>
        <a:p>
          <a:endParaRPr lang="en-US"/>
        </a:p>
      </dgm:t>
    </dgm:pt>
    <dgm:pt modelId="{90E012D3-00F0-4C73-B3D6-0861301B5AFE}" type="sibTrans" cxnId="{5BB6DBB2-BBDC-45FF-BFD6-4D01C3FC70C4}">
      <dgm:prSet/>
      <dgm:spPr/>
      <dgm:t>
        <a:bodyPr/>
        <a:lstStyle/>
        <a:p>
          <a:endParaRPr lang="en-US"/>
        </a:p>
      </dgm:t>
    </dgm:pt>
    <dgm:pt modelId="{E573B537-74DB-4FEE-BBF8-4A21343C3F8A}" type="pres">
      <dgm:prSet presAssocID="{632F787F-8AEB-4A84-8219-1BAFFFE33B4E}" presName="linear" presStyleCnt="0">
        <dgm:presLayoutVars>
          <dgm:animLvl val="lvl"/>
          <dgm:resizeHandles val="exact"/>
        </dgm:presLayoutVars>
      </dgm:prSet>
      <dgm:spPr/>
    </dgm:pt>
    <dgm:pt modelId="{DD0FDF8D-579B-4B44-B110-2245F5FC4495}" type="pres">
      <dgm:prSet presAssocID="{3A459C6C-8174-4255-BC35-7420EE83F202}" presName="parentText" presStyleLbl="node1" presStyleIdx="0" presStyleCnt="3">
        <dgm:presLayoutVars>
          <dgm:chMax val="0"/>
          <dgm:bulletEnabled val="1"/>
        </dgm:presLayoutVars>
      </dgm:prSet>
      <dgm:spPr/>
    </dgm:pt>
    <dgm:pt modelId="{7A313223-3B26-4737-8B27-44184BD6BA57}" type="pres">
      <dgm:prSet presAssocID="{906ED3DA-CA31-4ACF-BCE1-D30ED319F5E0}" presName="spacer" presStyleCnt="0"/>
      <dgm:spPr/>
    </dgm:pt>
    <dgm:pt modelId="{6E41FFB4-ECCB-4DD9-8D50-565CAD729FAB}" type="pres">
      <dgm:prSet presAssocID="{C80FB933-036F-4BEB-B495-C1A08125BB27}" presName="parentText" presStyleLbl="node1" presStyleIdx="1" presStyleCnt="3">
        <dgm:presLayoutVars>
          <dgm:chMax val="0"/>
          <dgm:bulletEnabled val="1"/>
        </dgm:presLayoutVars>
      </dgm:prSet>
      <dgm:spPr/>
    </dgm:pt>
    <dgm:pt modelId="{DABE12E6-9F33-43D0-8A57-5B475366BB36}" type="pres">
      <dgm:prSet presAssocID="{AA5EE194-D47B-4A32-9D64-723E437AA7E2}" presName="spacer" presStyleCnt="0"/>
      <dgm:spPr/>
    </dgm:pt>
    <dgm:pt modelId="{E3A6E1D1-F903-4D92-ABE5-05B6D4E8887A}" type="pres">
      <dgm:prSet presAssocID="{277FF82C-F83E-4C9F-B605-4CFEED4C8221}" presName="parentText" presStyleLbl="node1" presStyleIdx="2" presStyleCnt="3">
        <dgm:presLayoutVars>
          <dgm:chMax val="0"/>
          <dgm:bulletEnabled val="1"/>
        </dgm:presLayoutVars>
      </dgm:prSet>
      <dgm:spPr/>
    </dgm:pt>
  </dgm:ptLst>
  <dgm:cxnLst>
    <dgm:cxn modelId="{66FF9427-0DF7-4CFB-9CBC-5D8F0FF3FB39}" type="presOf" srcId="{632F787F-8AEB-4A84-8219-1BAFFFE33B4E}" destId="{E573B537-74DB-4FEE-BBF8-4A21343C3F8A}" srcOrd="0" destOrd="0" presId="urn:microsoft.com/office/officeart/2005/8/layout/vList2"/>
    <dgm:cxn modelId="{5BB6DBB2-BBDC-45FF-BFD6-4D01C3FC70C4}" srcId="{632F787F-8AEB-4A84-8219-1BAFFFE33B4E}" destId="{277FF82C-F83E-4C9F-B605-4CFEED4C8221}" srcOrd="2" destOrd="0" parTransId="{6180AC27-FC81-4780-A314-3C03E7887924}" sibTransId="{90E012D3-00F0-4C73-B3D6-0861301B5AFE}"/>
    <dgm:cxn modelId="{8C824B70-9635-4E1F-A54E-A6DC0D4B32D9}" type="presOf" srcId="{C80FB933-036F-4BEB-B495-C1A08125BB27}" destId="{6E41FFB4-ECCB-4DD9-8D50-565CAD729FAB}" srcOrd="0" destOrd="0" presId="urn:microsoft.com/office/officeart/2005/8/layout/vList2"/>
    <dgm:cxn modelId="{395DF217-8E98-44A7-9133-A3F581F45D0C}" srcId="{632F787F-8AEB-4A84-8219-1BAFFFE33B4E}" destId="{3A459C6C-8174-4255-BC35-7420EE83F202}" srcOrd="0" destOrd="0" parTransId="{378B35F4-1D30-4574-9587-4DD3B022DA72}" sibTransId="{906ED3DA-CA31-4ACF-BCE1-D30ED319F5E0}"/>
    <dgm:cxn modelId="{71B9781E-AFEE-4ABE-A1ED-9DB705276621}" srcId="{632F787F-8AEB-4A84-8219-1BAFFFE33B4E}" destId="{C80FB933-036F-4BEB-B495-C1A08125BB27}" srcOrd="1" destOrd="0" parTransId="{AEAF0809-B8EA-4B87-A902-9993B23B9123}" sibTransId="{AA5EE194-D47B-4A32-9D64-723E437AA7E2}"/>
    <dgm:cxn modelId="{FC255002-4A42-4F0D-BCAE-44122FCAEF78}" type="presOf" srcId="{277FF82C-F83E-4C9F-B605-4CFEED4C8221}" destId="{E3A6E1D1-F903-4D92-ABE5-05B6D4E8887A}" srcOrd="0" destOrd="0" presId="urn:microsoft.com/office/officeart/2005/8/layout/vList2"/>
    <dgm:cxn modelId="{B0D85DBA-3487-402F-B487-1546AE6DE31A}" type="presOf" srcId="{3A459C6C-8174-4255-BC35-7420EE83F202}" destId="{DD0FDF8D-579B-4B44-B110-2245F5FC4495}" srcOrd="0" destOrd="0" presId="urn:microsoft.com/office/officeart/2005/8/layout/vList2"/>
    <dgm:cxn modelId="{E36F1DD2-9FFC-4517-B139-7FE2A08753E5}" type="presParOf" srcId="{E573B537-74DB-4FEE-BBF8-4A21343C3F8A}" destId="{DD0FDF8D-579B-4B44-B110-2245F5FC4495}" srcOrd="0" destOrd="0" presId="urn:microsoft.com/office/officeart/2005/8/layout/vList2"/>
    <dgm:cxn modelId="{2A15E163-4159-4794-A258-BB528B63B02B}" type="presParOf" srcId="{E573B537-74DB-4FEE-BBF8-4A21343C3F8A}" destId="{7A313223-3B26-4737-8B27-44184BD6BA57}" srcOrd="1" destOrd="0" presId="urn:microsoft.com/office/officeart/2005/8/layout/vList2"/>
    <dgm:cxn modelId="{1EEA88B6-915E-4360-8B41-C5502803B43E}" type="presParOf" srcId="{E573B537-74DB-4FEE-BBF8-4A21343C3F8A}" destId="{6E41FFB4-ECCB-4DD9-8D50-565CAD729FAB}" srcOrd="2" destOrd="0" presId="urn:microsoft.com/office/officeart/2005/8/layout/vList2"/>
    <dgm:cxn modelId="{E46FD7E5-B54B-4DAC-B592-C2F1518276E8}" type="presParOf" srcId="{E573B537-74DB-4FEE-BBF8-4A21343C3F8A}" destId="{DABE12E6-9F33-43D0-8A57-5B475366BB36}" srcOrd="3" destOrd="0" presId="urn:microsoft.com/office/officeart/2005/8/layout/vList2"/>
    <dgm:cxn modelId="{F493D4E4-DB06-449C-869C-AFF41157541A}" type="presParOf" srcId="{E573B537-74DB-4FEE-BBF8-4A21343C3F8A}" destId="{E3A6E1D1-F903-4D92-ABE5-05B6D4E8887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2F787F-8AEB-4A84-8219-1BAFFFE33B4E}"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3A459C6C-8174-4255-BC35-7420EE83F202}">
      <dgm:prSet phldrT="[Text]" custT="1"/>
      <dgm:spPr/>
      <dgm:t>
        <a:bodyPr/>
        <a:lstStyle/>
        <a:p>
          <a:pPr algn="ctr" rtl="0">
            <a:spcAft>
              <a:spcPts val="0"/>
            </a:spcAft>
          </a:pPr>
          <a:r>
            <a:rPr lang="en-US" sz="2800" b="1" i="0" u="none" baseline="0" dirty="0">
              <a:solidFill>
                <a:schemeClr val="tx1"/>
              </a:solidFill>
              <a:latin typeface="Times New Roman" panose="02020603050405020304" pitchFamily="18" charset="0"/>
              <a:cs typeface="Times New Roman" panose="02020603050405020304" pitchFamily="18" charset="0"/>
            </a:rPr>
            <a:t>Wait upon God for important decisions –</a:t>
          </a:r>
        </a:p>
        <a:p>
          <a:pPr algn="ctr" rtl="0">
            <a:spcAft>
              <a:spcPts val="0"/>
            </a:spcAft>
          </a:pPr>
          <a:r>
            <a:rPr lang="en-US" sz="2800" b="1" i="0" u="none" baseline="0" dirty="0">
              <a:solidFill>
                <a:schemeClr val="tx1"/>
              </a:solidFill>
              <a:latin typeface="Times New Roman" panose="02020603050405020304" pitchFamily="18" charset="0"/>
              <a:cs typeface="Times New Roman" panose="02020603050405020304" pitchFamily="18" charset="0"/>
            </a:rPr>
            <a:t>“Pray it through!”</a:t>
          </a:r>
          <a:endParaRPr lang="en-US" sz="2800" b="1" dirty="0">
            <a:solidFill>
              <a:schemeClr val="tx1"/>
            </a:solidFill>
            <a:latin typeface="Times New Roman" panose="02020603050405020304" pitchFamily="18" charset="0"/>
            <a:cs typeface="Times New Roman" panose="02020603050405020304" pitchFamily="18" charset="0"/>
          </a:endParaRPr>
        </a:p>
      </dgm:t>
    </dgm:pt>
    <dgm:pt modelId="{378B35F4-1D30-4574-9587-4DD3B022DA72}" type="parTrans" cxnId="{395DF217-8E98-44A7-9133-A3F581F45D0C}">
      <dgm:prSet/>
      <dgm:spPr/>
      <dgm:t>
        <a:bodyPr/>
        <a:lstStyle/>
        <a:p>
          <a:endParaRPr lang="en-US"/>
        </a:p>
      </dgm:t>
    </dgm:pt>
    <dgm:pt modelId="{906ED3DA-CA31-4ACF-BCE1-D30ED319F5E0}" type="sibTrans" cxnId="{395DF217-8E98-44A7-9133-A3F581F45D0C}">
      <dgm:prSet/>
      <dgm:spPr/>
      <dgm:t>
        <a:bodyPr/>
        <a:lstStyle/>
        <a:p>
          <a:endParaRPr lang="en-US"/>
        </a:p>
      </dgm:t>
    </dgm:pt>
    <dgm:pt modelId="{C80FB933-036F-4BEB-B495-C1A08125BB27}">
      <dgm:prSet custT="1"/>
      <dgm:spPr/>
      <dgm:t>
        <a:bodyPr/>
        <a:lstStyle/>
        <a:p>
          <a:pPr algn="ctr" rtl="0"/>
          <a:r>
            <a:rPr lang="en-US" sz="2800" b="1" i="0" u="none" baseline="0" dirty="0">
              <a:solidFill>
                <a:schemeClr val="tx1"/>
              </a:solidFill>
              <a:latin typeface="Times New Roman" panose="02020603050405020304" pitchFamily="18" charset="0"/>
              <a:cs typeface="Times New Roman" panose="02020603050405020304" pitchFamily="18" charset="0"/>
            </a:rPr>
            <a:t>Commit to lead well your own family</a:t>
          </a:r>
          <a:endParaRPr lang="en-US" sz="2800" b="1" i="0" u="none" dirty="0">
            <a:solidFill>
              <a:schemeClr val="tx1"/>
            </a:solidFill>
            <a:latin typeface="Times New Roman" panose="02020603050405020304" pitchFamily="18" charset="0"/>
            <a:cs typeface="Times New Roman" panose="02020603050405020304" pitchFamily="18" charset="0"/>
          </a:endParaRPr>
        </a:p>
      </dgm:t>
    </dgm:pt>
    <dgm:pt modelId="{AEAF0809-B8EA-4B87-A902-9993B23B9123}" type="parTrans" cxnId="{71B9781E-AFEE-4ABE-A1ED-9DB705276621}">
      <dgm:prSet/>
      <dgm:spPr/>
      <dgm:t>
        <a:bodyPr/>
        <a:lstStyle/>
        <a:p>
          <a:endParaRPr lang="en-US"/>
        </a:p>
      </dgm:t>
    </dgm:pt>
    <dgm:pt modelId="{AA5EE194-D47B-4A32-9D64-723E437AA7E2}" type="sibTrans" cxnId="{71B9781E-AFEE-4ABE-A1ED-9DB705276621}">
      <dgm:prSet/>
      <dgm:spPr/>
      <dgm:t>
        <a:bodyPr/>
        <a:lstStyle/>
        <a:p>
          <a:endParaRPr lang="en-US"/>
        </a:p>
      </dgm:t>
    </dgm:pt>
    <dgm:pt modelId="{277FF82C-F83E-4C9F-B605-4CFEED4C8221}">
      <dgm:prSet custT="1"/>
      <dgm:spPr/>
      <dgm:t>
        <a:bodyPr/>
        <a:lstStyle/>
        <a:p>
          <a:pPr algn="ctr" rtl="0"/>
          <a:r>
            <a:rPr lang="en-US" sz="2800" b="1" i="0" u="none" baseline="0" dirty="0">
              <a:solidFill>
                <a:schemeClr val="tx1"/>
              </a:solidFill>
              <a:latin typeface="Times New Roman" panose="02020603050405020304" pitchFamily="18" charset="0"/>
              <a:cs typeface="Times New Roman" panose="02020603050405020304" pitchFamily="18" charset="0"/>
            </a:rPr>
            <a:t>Attend to obedience - heartfelt is not enough</a:t>
          </a:r>
          <a:endParaRPr lang="en-US" sz="2800" b="1" i="0" u="none" dirty="0">
            <a:solidFill>
              <a:schemeClr val="tx1"/>
            </a:solidFill>
            <a:latin typeface="Times New Roman" panose="02020603050405020304" pitchFamily="18" charset="0"/>
            <a:cs typeface="Times New Roman" panose="02020603050405020304" pitchFamily="18" charset="0"/>
          </a:endParaRPr>
        </a:p>
      </dgm:t>
    </dgm:pt>
    <dgm:pt modelId="{6180AC27-FC81-4780-A314-3C03E7887924}" type="parTrans" cxnId="{5BB6DBB2-BBDC-45FF-BFD6-4D01C3FC70C4}">
      <dgm:prSet/>
      <dgm:spPr/>
      <dgm:t>
        <a:bodyPr/>
        <a:lstStyle/>
        <a:p>
          <a:endParaRPr lang="en-US"/>
        </a:p>
      </dgm:t>
    </dgm:pt>
    <dgm:pt modelId="{90E012D3-00F0-4C73-B3D6-0861301B5AFE}" type="sibTrans" cxnId="{5BB6DBB2-BBDC-45FF-BFD6-4D01C3FC70C4}">
      <dgm:prSet/>
      <dgm:spPr/>
      <dgm:t>
        <a:bodyPr/>
        <a:lstStyle/>
        <a:p>
          <a:endParaRPr lang="en-US"/>
        </a:p>
      </dgm:t>
    </dgm:pt>
    <dgm:pt modelId="{965828D4-471B-4572-912E-B6069BB9B7C8}">
      <dgm:prSet custT="1"/>
      <dgm:spPr/>
      <dgm:t>
        <a:bodyPr/>
        <a:lstStyle/>
        <a:p>
          <a:pPr algn="ctr" rtl="0"/>
          <a:r>
            <a:rPr lang="en-US" sz="2800" b="1" i="0" u="none" baseline="0" dirty="0">
              <a:solidFill>
                <a:schemeClr val="tx1"/>
              </a:solidFill>
              <a:latin typeface="Times New Roman" panose="02020603050405020304" pitchFamily="18" charset="0"/>
              <a:cs typeface="Times New Roman" panose="02020603050405020304" pitchFamily="18" charset="0"/>
            </a:rPr>
            <a:t>Let God do things God’s way</a:t>
          </a:r>
          <a:endParaRPr lang="en-US" sz="2800" b="1" i="0" u="none" dirty="0">
            <a:solidFill>
              <a:schemeClr val="tx1"/>
            </a:solidFill>
            <a:latin typeface="Times New Roman" panose="02020603050405020304" pitchFamily="18" charset="0"/>
            <a:cs typeface="Times New Roman" panose="02020603050405020304" pitchFamily="18" charset="0"/>
          </a:endParaRPr>
        </a:p>
      </dgm:t>
    </dgm:pt>
    <dgm:pt modelId="{75141110-8DB5-4C26-AF6B-D24F31D4D8AE}" type="parTrans" cxnId="{0A99EDFB-0F56-493C-9B18-C82B91044E3F}">
      <dgm:prSet/>
      <dgm:spPr/>
      <dgm:t>
        <a:bodyPr/>
        <a:lstStyle/>
        <a:p>
          <a:endParaRPr lang="en-US"/>
        </a:p>
      </dgm:t>
    </dgm:pt>
    <dgm:pt modelId="{A8D23AAD-0087-41E5-AAB2-4747C58BDE0C}" type="sibTrans" cxnId="{0A99EDFB-0F56-493C-9B18-C82B91044E3F}">
      <dgm:prSet/>
      <dgm:spPr/>
      <dgm:t>
        <a:bodyPr/>
        <a:lstStyle/>
        <a:p>
          <a:endParaRPr lang="en-US"/>
        </a:p>
      </dgm:t>
    </dgm:pt>
    <dgm:pt modelId="{E573B537-74DB-4FEE-BBF8-4A21343C3F8A}" type="pres">
      <dgm:prSet presAssocID="{632F787F-8AEB-4A84-8219-1BAFFFE33B4E}" presName="linear" presStyleCnt="0">
        <dgm:presLayoutVars>
          <dgm:animLvl val="lvl"/>
          <dgm:resizeHandles val="exact"/>
        </dgm:presLayoutVars>
      </dgm:prSet>
      <dgm:spPr/>
    </dgm:pt>
    <dgm:pt modelId="{DD0FDF8D-579B-4B44-B110-2245F5FC4495}" type="pres">
      <dgm:prSet presAssocID="{3A459C6C-8174-4255-BC35-7420EE83F202}" presName="parentText" presStyleLbl="node1" presStyleIdx="0" presStyleCnt="4">
        <dgm:presLayoutVars>
          <dgm:chMax val="0"/>
          <dgm:bulletEnabled val="1"/>
        </dgm:presLayoutVars>
      </dgm:prSet>
      <dgm:spPr/>
    </dgm:pt>
    <dgm:pt modelId="{7A313223-3B26-4737-8B27-44184BD6BA57}" type="pres">
      <dgm:prSet presAssocID="{906ED3DA-CA31-4ACF-BCE1-D30ED319F5E0}" presName="spacer" presStyleCnt="0"/>
      <dgm:spPr/>
    </dgm:pt>
    <dgm:pt modelId="{6E41FFB4-ECCB-4DD9-8D50-565CAD729FAB}" type="pres">
      <dgm:prSet presAssocID="{C80FB933-036F-4BEB-B495-C1A08125BB27}" presName="parentText" presStyleLbl="node1" presStyleIdx="1" presStyleCnt="4">
        <dgm:presLayoutVars>
          <dgm:chMax val="0"/>
          <dgm:bulletEnabled val="1"/>
        </dgm:presLayoutVars>
      </dgm:prSet>
      <dgm:spPr/>
    </dgm:pt>
    <dgm:pt modelId="{DABE12E6-9F33-43D0-8A57-5B475366BB36}" type="pres">
      <dgm:prSet presAssocID="{AA5EE194-D47B-4A32-9D64-723E437AA7E2}" presName="spacer" presStyleCnt="0"/>
      <dgm:spPr/>
    </dgm:pt>
    <dgm:pt modelId="{E3A6E1D1-F903-4D92-ABE5-05B6D4E8887A}" type="pres">
      <dgm:prSet presAssocID="{277FF82C-F83E-4C9F-B605-4CFEED4C8221}" presName="parentText" presStyleLbl="node1" presStyleIdx="2" presStyleCnt="4">
        <dgm:presLayoutVars>
          <dgm:chMax val="0"/>
          <dgm:bulletEnabled val="1"/>
        </dgm:presLayoutVars>
      </dgm:prSet>
      <dgm:spPr/>
    </dgm:pt>
    <dgm:pt modelId="{5A2D486B-94FA-420A-9194-AC7BCA4F0601}" type="pres">
      <dgm:prSet presAssocID="{90E012D3-00F0-4C73-B3D6-0861301B5AFE}" presName="spacer" presStyleCnt="0"/>
      <dgm:spPr/>
    </dgm:pt>
    <dgm:pt modelId="{C72ABF74-8E92-4DB0-B235-E8D57AED63E3}" type="pres">
      <dgm:prSet presAssocID="{965828D4-471B-4572-912E-B6069BB9B7C8}" presName="parentText" presStyleLbl="node1" presStyleIdx="3" presStyleCnt="4">
        <dgm:presLayoutVars>
          <dgm:chMax val="0"/>
          <dgm:bulletEnabled val="1"/>
        </dgm:presLayoutVars>
      </dgm:prSet>
      <dgm:spPr/>
    </dgm:pt>
  </dgm:ptLst>
  <dgm:cxnLst>
    <dgm:cxn modelId="{F1919791-657A-499E-9EB8-37DFC3F8FFF5}" type="presOf" srcId="{277FF82C-F83E-4C9F-B605-4CFEED4C8221}" destId="{E3A6E1D1-F903-4D92-ABE5-05B6D4E8887A}" srcOrd="0" destOrd="0" presId="urn:microsoft.com/office/officeart/2005/8/layout/vList2"/>
    <dgm:cxn modelId="{0A99EDFB-0F56-493C-9B18-C82B91044E3F}" srcId="{632F787F-8AEB-4A84-8219-1BAFFFE33B4E}" destId="{965828D4-471B-4572-912E-B6069BB9B7C8}" srcOrd="3" destOrd="0" parTransId="{75141110-8DB5-4C26-AF6B-D24F31D4D8AE}" sibTransId="{A8D23AAD-0087-41E5-AAB2-4747C58BDE0C}"/>
    <dgm:cxn modelId="{71B9781E-AFEE-4ABE-A1ED-9DB705276621}" srcId="{632F787F-8AEB-4A84-8219-1BAFFFE33B4E}" destId="{C80FB933-036F-4BEB-B495-C1A08125BB27}" srcOrd="1" destOrd="0" parTransId="{AEAF0809-B8EA-4B87-A902-9993B23B9123}" sibTransId="{AA5EE194-D47B-4A32-9D64-723E437AA7E2}"/>
    <dgm:cxn modelId="{395DF217-8E98-44A7-9133-A3F581F45D0C}" srcId="{632F787F-8AEB-4A84-8219-1BAFFFE33B4E}" destId="{3A459C6C-8174-4255-BC35-7420EE83F202}" srcOrd="0" destOrd="0" parTransId="{378B35F4-1D30-4574-9587-4DD3B022DA72}" sibTransId="{906ED3DA-CA31-4ACF-BCE1-D30ED319F5E0}"/>
    <dgm:cxn modelId="{7C159EFF-9390-446B-966F-059F9B545D6F}" type="presOf" srcId="{3A459C6C-8174-4255-BC35-7420EE83F202}" destId="{DD0FDF8D-579B-4B44-B110-2245F5FC4495}" srcOrd="0" destOrd="0" presId="urn:microsoft.com/office/officeart/2005/8/layout/vList2"/>
    <dgm:cxn modelId="{93BD3DE8-FC15-481D-AEAE-49CD802DF9A5}" type="presOf" srcId="{C80FB933-036F-4BEB-B495-C1A08125BB27}" destId="{6E41FFB4-ECCB-4DD9-8D50-565CAD729FAB}" srcOrd="0" destOrd="0" presId="urn:microsoft.com/office/officeart/2005/8/layout/vList2"/>
    <dgm:cxn modelId="{5BB6DBB2-BBDC-45FF-BFD6-4D01C3FC70C4}" srcId="{632F787F-8AEB-4A84-8219-1BAFFFE33B4E}" destId="{277FF82C-F83E-4C9F-B605-4CFEED4C8221}" srcOrd="2" destOrd="0" parTransId="{6180AC27-FC81-4780-A314-3C03E7887924}" sibTransId="{90E012D3-00F0-4C73-B3D6-0861301B5AFE}"/>
    <dgm:cxn modelId="{765E4693-7990-4B45-B6C5-828F45B34348}" type="presOf" srcId="{632F787F-8AEB-4A84-8219-1BAFFFE33B4E}" destId="{E573B537-74DB-4FEE-BBF8-4A21343C3F8A}" srcOrd="0" destOrd="0" presId="urn:microsoft.com/office/officeart/2005/8/layout/vList2"/>
    <dgm:cxn modelId="{0D8E9709-4C07-4506-8569-43F7DF8CB9BA}" type="presOf" srcId="{965828D4-471B-4572-912E-B6069BB9B7C8}" destId="{C72ABF74-8E92-4DB0-B235-E8D57AED63E3}" srcOrd="0" destOrd="0" presId="urn:microsoft.com/office/officeart/2005/8/layout/vList2"/>
    <dgm:cxn modelId="{0E61DC01-FF46-4623-9373-0A5D5701C912}" type="presParOf" srcId="{E573B537-74DB-4FEE-BBF8-4A21343C3F8A}" destId="{DD0FDF8D-579B-4B44-B110-2245F5FC4495}" srcOrd="0" destOrd="0" presId="urn:microsoft.com/office/officeart/2005/8/layout/vList2"/>
    <dgm:cxn modelId="{DCD7499F-2288-447D-8F8C-4BE0D6B2F273}" type="presParOf" srcId="{E573B537-74DB-4FEE-BBF8-4A21343C3F8A}" destId="{7A313223-3B26-4737-8B27-44184BD6BA57}" srcOrd="1" destOrd="0" presId="urn:microsoft.com/office/officeart/2005/8/layout/vList2"/>
    <dgm:cxn modelId="{B7C8105B-90C6-4D4D-A3EF-A20349D45F7E}" type="presParOf" srcId="{E573B537-74DB-4FEE-BBF8-4A21343C3F8A}" destId="{6E41FFB4-ECCB-4DD9-8D50-565CAD729FAB}" srcOrd="2" destOrd="0" presId="urn:microsoft.com/office/officeart/2005/8/layout/vList2"/>
    <dgm:cxn modelId="{C96F9C16-C111-45CD-B824-0CF587CB769E}" type="presParOf" srcId="{E573B537-74DB-4FEE-BBF8-4A21343C3F8A}" destId="{DABE12E6-9F33-43D0-8A57-5B475366BB36}" srcOrd="3" destOrd="0" presId="urn:microsoft.com/office/officeart/2005/8/layout/vList2"/>
    <dgm:cxn modelId="{D85C5F83-79D6-4D82-BAF0-E41DB1E3BD3F}" type="presParOf" srcId="{E573B537-74DB-4FEE-BBF8-4A21343C3F8A}" destId="{E3A6E1D1-F903-4D92-ABE5-05B6D4E8887A}" srcOrd="4" destOrd="0" presId="urn:microsoft.com/office/officeart/2005/8/layout/vList2"/>
    <dgm:cxn modelId="{4DDF8AC0-20B5-468E-87FF-CE7BB0DA2C97}" type="presParOf" srcId="{E573B537-74DB-4FEE-BBF8-4A21343C3F8A}" destId="{5A2D486B-94FA-420A-9194-AC7BCA4F0601}" srcOrd="5" destOrd="0" presId="urn:microsoft.com/office/officeart/2005/8/layout/vList2"/>
    <dgm:cxn modelId="{93377943-9B02-4619-8B0A-2AC15D9AB16A}" type="presParOf" srcId="{E573B537-74DB-4FEE-BBF8-4A21343C3F8A}" destId="{C72ABF74-8E92-4DB0-B235-E8D57AED63E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FDF8D-579B-4B44-B110-2245F5FC4495}">
      <dsp:nvSpPr>
        <dsp:cNvPr id="0" name=""/>
        <dsp:cNvSpPr/>
      </dsp:nvSpPr>
      <dsp:spPr>
        <a:xfrm>
          <a:off x="0" y="1339709"/>
          <a:ext cx="8624552" cy="12168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ts val="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Wait upon God for important decisions –</a:t>
          </a:r>
        </a:p>
        <a:p>
          <a:pPr marL="0" lvl="0" indent="0" algn="ctr" defTabSz="1244600" rtl="0">
            <a:lnSpc>
              <a:spcPct val="90000"/>
            </a:lnSpc>
            <a:spcBef>
              <a:spcPct val="0"/>
            </a:spcBef>
            <a:spcAft>
              <a:spcPts val="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“Pray it through!”</a:t>
          </a:r>
          <a:endParaRPr lang="en-US" sz="2800" b="1" kern="1200" dirty="0">
            <a:solidFill>
              <a:schemeClr val="tx1"/>
            </a:solidFill>
            <a:latin typeface="Times New Roman" panose="02020603050405020304" pitchFamily="18" charset="0"/>
            <a:cs typeface="Times New Roman" panose="02020603050405020304" pitchFamily="18" charset="0"/>
          </a:endParaRPr>
        </a:p>
      </dsp:txBody>
      <dsp:txXfrm>
        <a:off x="59399" y="1399108"/>
        <a:ext cx="8505754"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FDF8D-579B-4B44-B110-2245F5FC4495}">
      <dsp:nvSpPr>
        <dsp:cNvPr id="0" name=""/>
        <dsp:cNvSpPr/>
      </dsp:nvSpPr>
      <dsp:spPr>
        <a:xfrm>
          <a:off x="0" y="637709"/>
          <a:ext cx="8624552" cy="12168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ts val="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Wait upon God for important decisions –</a:t>
          </a:r>
        </a:p>
        <a:p>
          <a:pPr marL="0" lvl="0" indent="0" algn="ctr" defTabSz="1244600" rtl="0">
            <a:lnSpc>
              <a:spcPct val="90000"/>
            </a:lnSpc>
            <a:spcBef>
              <a:spcPct val="0"/>
            </a:spcBef>
            <a:spcAft>
              <a:spcPts val="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“Pray it through!”</a:t>
          </a:r>
          <a:endParaRPr lang="en-US" sz="2800" b="1" kern="1200" dirty="0">
            <a:solidFill>
              <a:schemeClr val="tx1"/>
            </a:solidFill>
            <a:latin typeface="Times New Roman" panose="02020603050405020304" pitchFamily="18" charset="0"/>
            <a:cs typeface="Times New Roman" panose="02020603050405020304" pitchFamily="18" charset="0"/>
          </a:endParaRPr>
        </a:p>
      </dsp:txBody>
      <dsp:txXfrm>
        <a:off x="59399" y="697108"/>
        <a:ext cx="8505754" cy="1098002"/>
      </dsp:txXfrm>
    </dsp:sp>
    <dsp:sp modelId="{6E41FFB4-ECCB-4DD9-8D50-565CAD729FAB}">
      <dsp:nvSpPr>
        <dsp:cNvPr id="0" name=""/>
        <dsp:cNvSpPr/>
      </dsp:nvSpPr>
      <dsp:spPr>
        <a:xfrm>
          <a:off x="0" y="2041709"/>
          <a:ext cx="8624552" cy="1216800"/>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Commit to lead well your own family</a:t>
          </a:r>
          <a:endParaRPr lang="en-US" sz="2800" b="1" i="0" u="none" kern="1200" dirty="0">
            <a:solidFill>
              <a:schemeClr val="tx1"/>
            </a:solidFill>
            <a:latin typeface="Times New Roman" panose="02020603050405020304" pitchFamily="18" charset="0"/>
            <a:cs typeface="Times New Roman" panose="02020603050405020304" pitchFamily="18" charset="0"/>
          </a:endParaRPr>
        </a:p>
      </dsp:txBody>
      <dsp:txXfrm>
        <a:off x="59399" y="2101108"/>
        <a:ext cx="8505754"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FDF8D-579B-4B44-B110-2245F5FC4495}">
      <dsp:nvSpPr>
        <dsp:cNvPr id="0" name=""/>
        <dsp:cNvSpPr/>
      </dsp:nvSpPr>
      <dsp:spPr>
        <a:xfrm>
          <a:off x="0" y="28589"/>
          <a:ext cx="8624552" cy="11606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ts val="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Wait upon God for important decisions –</a:t>
          </a:r>
        </a:p>
        <a:p>
          <a:pPr marL="0" lvl="0" indent="0" algn="ctr" defTabSz="1244600" rtl="0">
            <a:lnSpc>
              <a:spcPct val="90000"/>
            </a:lnSpc>
            <a:spcBef>
              <a:spcPct val="0"/>
            </a:spcBef>
            <a:spcAft>
              <a:spcPts val="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“Pray it through!”</a:t>
          </a:r>
          <a:endParaRPr lang="en-US" sz="2800" b="1" kern="1200" dirty="0">
            <a:solidFill>
              <a:schemeClr val="tx1"/>
            </a:solidFill>
            <a:latin typeface="Times New Roman" panose="02020603050405020304" pitchFamily="18" charset="0"/>
            <a:cs typeface="Times New Roman" panose="02020603050405020304" pitchFamily="18" charset="0"/>
          </a:endParaRPr>
        </a:p>
      </dsp:txBody>
      <dsp:txXfrm>
        <a:off x="56658" y="85247"/>
        <a:ext cx="8511236" cy="1047324"/>
      </dsp:txXfrm>
    </dsp:sp>
    <dsp:sp modelId="{6E41FFB4-ECCB-4DD9-8D50-565CAD729FAB}">
      <dsp:nvSpPr>
        <dsp:cNvPr id="0" name=""/>
        <dsp:cNvSpPr/>
      </dsp:nvSpPr>
      <dsp:spPr>
        <a:xfrm>
          <a:off x="0" y="1367789"/>
          <a:ext cx="8624552" cy="1160640"/>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Commit to lead well your own family</a:t>
          </a:r>
          <a:endParaRPr lang="en-US" sz="2800" b="1" i="0" u="none" kern="1200" dirty="0">
            <a:solidFill>
              <a:schemeClr val="tx1"/>
            </a:solidFill>
            <a:latin typeface="Times New Roman" panose="02020603050405020304" pitchFamily="18" charset="0"/>
            <a:cs typeface="Times New Roman" panose="02020603050405020304" pitchFamily="18" charset="0"/>
          </a:endParaRPr>
        </a:p>
      </dsp:txBody>
      <dsp:txXfrm>
        <a:off x="56658" y="1424447"/>
        <a:ext cx="8511236" cy="1047324"/>
      </dsp:txXfrm>
    </dsp:sp>
    <dsp:sp modelId="{E3A6E1D1-F903-4D92-ABE5-05B6D4E8887A}">
      <dsp:nvSpPr>
        <dsp:cNvPr id="0" name=""/>
        <dsp:cNvSpPr/>
      </dsp:nvSpPr>
      <dsp:spPr>
        <a:xfrm>
          <a:off x="0" y="2706989"/>
          <a:ext cx="8624552" cy="1160640"/>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Attend to obedience - heartfelt is not enough</a:t>
          </a:r>
          <a:endParaRPr lang="en-US" sz="2800" b="1" i="0" u="none" kern="1200" dirty="0">
            <a:solidFill>
              <a:schemeClr val="tx1"/>
            </a:solidFill>
            <a:latin typeface="Times New Roman" panose="02020603050405020304" pitchFamily="18" charset="0"/>
            <a:cs typeface="Times New Roman" panose="02020603050405020304" pitchFamily="18" charset="0"/>
          </a:endParaRPr>
        </a:p>
      </dsp:txBody>
      <dsp:txXfrm>
        <a:off x="56658" y="2763647"/>
        <a:ext cx="8511236" cy="1047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FDF8D-579B-4B44-B110-2245F5FC4495}">
      <dsp:nvSpPr>
        <dsp:cNvPr id="0" name=""/>
        <dsp:cNvSpPr/>
      </dsp:nvSpPr>
      <dsp:spPr>
        <a:xfrm>
          <a:off x="0" y="1272"/>
          <a:ext cx="8624552" cy="96353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ts val="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Wait upon God for important decisions –</a:t>
          </a:r>
        </a:p>
        <a:p>
          <a:pPr marL="0" lvl="0" indent="0" algn="ctr" defTabSz="1244600" rtl="0">
            <a:lnSpc>
              <a:spcPct val="90000"/>
            </a:lnSpc>
            <a:spcBef>
              <a:spcPct val="0"/>
            </a:spcBef>
            <a:spcAft>
              <a:spcPts val="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“Pray it through!”</a:t>
          </a:r>
          <a:endParaRPr lang="en-US" sz="2800" b="1" kern="1200" dirty="0">
            <a:solidFill>
              <a:schemeClr val="tx1"/>
            </a:solidFill>
            <a:latin typeface="Times New Roman" panose="02020603050405020304" pitchFamily="18" charset="0"/>
            <a:cs typeface="Times New Roman" panose="02020603050405020304" pitchFamily="18" charset="0"/>
          </a:endParaRPr>
        </a:p>
      </dsp:txBody>
      <dsp:txXfrm>
        <a:off x="47036" y="48308"/>
        <a:ext cx="8530480" cy="869464"/>
      </dsp:txXfrm>
    </dsp:sp>
    <dsp:sp modelId="{6E41FFB4-ECCB-4DD9-8D50-565CAD729FAB}">
      <dsp:nvSpPr>
        <dsp:cNvPr id="0" name=""/>
        <dsp:cNvSpPr/>
      </dsp:nvSpPr>
      <dsp:spPr>
        <a:xfrm>
          <a:off x="0" y="977985"/>
          <a:ext cx="8624552" cy="963536"/>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Commit to lead well your own family</a:t>
          </a:r>
          <a:endParaRPr lang="en-US" sz="2800" b="1" i="0" u="none" kern="1200" dirty="0">
            <a:solidFill>
              <a:schemeClr val="tx1"/>
            </a:solidFill>
            <a:latin typeface="Times New Roman" panose="02020603050405020304" pitchFamily="18" charset="0"/>
            <a:cs typeface="Times New Roman" panose="02020603050405020304" pitchFamily="18" charset="0"/>
          </a:endParaRPr>
        </a:p>
      </dsp:txBody>
      <dsp:txXfrm>
        <a:off x="47036" y="1025021"/>
        <a:ext cx="8530480" cy="869464"/>
      </dsp:txXfrm>
    </dsp:sp>
    <dsp:sp modelId="{E3A6E1D1-F903-4D92-ABE5-05B6D4E8887A}">
      <dsp:nvSpPr>
        <dsp:cNvPr id="0" name=""/>
        <dsp:cNvSpPr/>
      </dsp:nvSpPr>
      <dsp:spPr>
        <a:xfrm>
          <a:off x="0" y="1954697"/>
          <a:ext cx="8624552" cy="963536"/>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Attend to obedience - heartfelt is not enough</a:t>
          </a:r>
          <a:endParaRPr lang="en-US" sz="2800" b="1" i="0" u="none" kern="1200" dirty="0">
            <a:solidFill>
              <a:schemeClr val="tx1"/>
            </a:solidFill>
            <a:latin typeface="Times New Roman" panose="02020603050405020304" pitchFamily="18" charset="0"/>
            <a:cs typeface="Times New Roman" panose="02020603050405020304" pitchFamily="18" charset="0"/>
          </a:endParaRPr>
        </a:p>
      </dsp:txBody>
      <dsp:txXfrm>
        <a:off x="47036" y="2001733"/>
        <a:ext cx="8530480" cy="869464"/>
      </dsp:txXfrm>
    </dsp:sp>
    <dsp:sp modelId="{C72ABF74-8E92-4DB0-B235-E8D57AED63E3}">
      <dsp:nvSpPr>
        <dsp:cNvPr id="0" name=""/>
        <dsp:cNvSpPr/>
      </dsp:nvSpPr>
      <dsp:spPr>
        <a:xfrm>
          <a:off x="0" y="2931410"/>
          <a:ext cx="8624552" cy="963536"/>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i="0" u="none" kern="1200" baseline="0" dirty="0">
              <a:solidFill>
                <a:schemeClr val="tx1"/>
              </a:solidFill>
              <a:latin typeface="Times New Roman" panose="02020603050405020304" pitchFamily="18" charset="0"/>
              <a:cs typeface="Times New Roman" panose="02020603050405020304" pitchFamily="18" charset="0"/>
            </a:rPr>
            <a:t>Let God do things God’s way</a:t>
          </a:r>
          <a:endParaRPr lang="en-US" sz="2800" b="1" i="0" u="none" kern="1200" dirty="0">
            <a:solidFill>
              <a:schemeClr val="tx1"/>
            </a:solidFill>
            <a:latin typeface="Times New Roman" panose="02020603050405020304" pitchFamily="18" charset="0"/>
            <a:cs typeface="Times New Roman" panose="02020603050405020304" pitchFamily="18" charset="0"/>
          </a:endParaRPr>
        </a:p>
      </dsp:txBody>
      <dsp:txXfrm>
        <a:off x="47036" y="2978446"/>
        <a:ext cx="8530480" cy="8694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D9E3C97-F3F4-4B68-95B7-7D4DFF4B457F}"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4128548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9E3C97-F3F4-4B68-95B7-7D4DFF4B457F}"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213456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9E3C97-F3F4-4B68-95B7-7D4DFF4B457F}"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93583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9E3C97-F3F4-4B68-95B7-7D4DFF4B457F}"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133111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9E3C97-F3F4-4B68-95B7-7D4DFF4B457F}"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76987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7"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9E3C97-F3F4-4B68-95B7-7D4DFF4B457F}"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241339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9E3C97-F3F4-4B68-95B7-7D4DFF4B457F}" type="datetimeFigureOut">
              <a:rPr lang="en-US" smtClean="0"/>
              <a:t>8/8/2016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308537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9E3C97-F3F4-4B68-95B7-7D4DFF4B457F}" type="datetimeFigureOut">
              <a:rPr lang="en-US" smtClean="0"/>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326244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E3C97-F3F4-4B68-95B7-7D4DFF4B457F}" type="datetimeFigureOut">
              <a:rPr lang="en-US" smtClean="0"/>
              <a:t>8/8/2016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254175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D9E3C97-F3F4-4B68-95B7-7D4DFF4B457F}"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167744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D9E3C97-F3F4-4B68-95B7-7D4DFF4B457F}"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61145-2A22-4D7B-8206-A2D157A94B91}" type="slidenum">
              <a:rPr lang="en-US" smtClean="0"/>
              <a:t>‹#›</a:t>
            </a:fld>
            <a:endParaRPr lang="en-US"/>
          </a:p>
        </p:txBody>
      </p:sp>
    </p:spTree>
    <p:extLst>
      <p:ext uri="{BB962C8B-B14F-4D97-AF65-F5344CB8AC3E}">
        <p14:creationId xmlns:p14="http://schemas.microsoft.com/office/powerpoint/2010/main" val="144473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D9E3C97-F3F4-4B68-95B7-7D4DFF4B457F}" type="datetimeFigureOut">
              <a:rPr lang="en-US" smtClean="0"/>
              <a:t>8/8/2016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F61145-2A22-4D7B-8206-A2D157A94B91}" type="slidenum">
              <a:rPr lang="en-US" smtClean="0"/>
              <a:t>‹#›</a:t>
            </a:fld>
            <a:endParaRPr lang="en-US"/>
          </a:p>
        </p:txBody>
      </p:sp>
    </p:spTree>
    <p:extLst>
      <p:ext uri="{BB962C8B-B14F-4D97-AF65-F5344CB8AC3E}">
        <p14:creationId xmlns:p14="http://schemas.microsoft.com/office/powerpoint/2010/main" val="57564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ytimg.com/vi/BYTSYLFqHgc/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637"/>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724835" y="3622487"/>
            <a:ext cx="4706471" cy="295835"/>
          </a:xfrm>
          <a:prstGeom prst="rect">
            <a:avLst/>
          </a:prstGeom>
          <a:solidFill>
            <a:srgbClr val="272213"/>
          </a:solidFill>
          <a:ln>
            <a:solidFill>
              <a:srgbClr val="2722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D5BC93"/>
                </a:solidFill>
                <a:latin typeface="Tempus Sans ITC" panose="04020404030D07020202" pitchFamily="82" charset="0"/>
              </a:rPr>
              <a:t>A MAN OF PASSION &amp; DESTINY</a:t>
            </a:r>
          </a:p>
        </p:txBody>
      </p:sp>
      <p:sp>
        <p:nvSpPr>
          <p:cNvPr id="5" name="Rectangle 4"/>
          <p:cNvSpPr/>
          <p:nvPr/>
        </p:nvSpPr>
        <p:spPr>
          <a:xfrm>
            <a:off x="3724834" y="4294840"/>
            <a:ext cx="4706472" cy="396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272213"/>
                </a:solidFill>
                <a:latin typeface="Tempus Sans ITC" panose="04020404030D07020202" pitchFamily="82" charset="0"/>
              </a:rPr>
              <a:t>The Shepherd King</a:t>
            </a:r>
            <a:endParaRPr lang="en-US" sz="2000" b="1" dirty="0">
              <a:solidFill>
                <a:srgbClr val="272213"/>
              </a:solidFill>
              <a:latin typeface="Tempus Sans ITC" panose="04020404030D07020202" pitchFamily="82" charset="0"/>
            </a:endParaRPr>
          </a:p>
        </p:txBody>
      </p:sp>
      <p:sp>
        <p:nvSpPr>
          <p:cNvPr id="2" name="TextBox 1"/>
          <p:cNvSpPr txBox="1"/>
          <p:nvPr/>
        </p:nvSpPr>
        <p:spPr>
          <a:xfrm>
            <a:off x="90152" y="5092700"/>
            <a:ext cx="8952248" cy="1682512"/>
          </a:xfrm>
          <a:prstGeom prst="rect">
            <a:avLst/>
          </a:prstGeom>
          <a:noFill/>
        </p:spPr>
        <p:txBody>
          <a:bodyPr wrap="square" rtlCol="0">
            <a:spAutoFit/>
          </a:bodyPr>
          <a:lstStyle/>
          <a:p>
            <a:pPr algn="ctr">
              <a:lnSpc>
                <a:spcPts val="3100"/>
              </a:lnSpc>
            </a:pPr>
            <a:r>
              <a:rPr lang="en-US" sz="2800" dirty="0">
                <a:solidFill>
                  <a:srgbClr val="272213"/>
                </a:solidFill>
                <a:latin typeface="Times New Roman" panose="02020603050405020304" pitchFamily="18" charset="0"/>
                <a:cs typeface="Times New Roman" panose="02020603050405020304" pitchFamily="18" charset="0"/>
              </a:rPr>
              <a:t>“Some time later, David questioned the Lord, ‘Should I go to one of the towns in Judah?’” “Yes, go,” the Lord told him. “Which one should I go to?” David asked. </a:t>
            </a:r>
          </a:p>
          <a:p>
            <a:pPr algn="ctr">
              <a:lnSpc>
                <a:spcPts val="3100"/>
              </a:lnSpc>
            </a:pPr>
            <a:r>
              <a:rPr lang="en-US" sz="2800" dirty="0">
                <a:solidFill>
                  <a:srgbClr val="272213"/>
                </a:solidFill>
                <a:latin typeface="Times New Roman" panose="02020603050405020304" pitchFamily="18" charset="0"/>
                <a:cs typeface="Times New Roman" panose="02020603050405020304" pitchFamily="18" charset="0"/>
              </a:rPr>
              <a:t>“To Hebron,” the Lord replied.” ~2 Samuel 2:1</a:t>
            </a:r>
          </a:p>
        </p:txBody>
      </p:sp>
    </p:spTree>
    <p:extLst>
      <p:ext uri="{BB962C8B-B14F-4D97-AF65-F5344CB8AC3E}">
        <p14:creationId xmlns:p14="http://schemas.microsoft.com/office/powerpoint/2010/main" val="156162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3555847" y="425177"/>
            <a:ext cx="5550794" cy="830997"/>
          </a:xfrm>
          <a:prstGeom prst="rect">
            <a:avLst/>
          </a:prstGeom>
        </p:spPr>
        <p:txBody>
          <a:bodyPr wrap="square">
            <a:spAutoFit/>
          </a:bodyPr>
          <a:lstStyle/>
          <a:p>
            <a:pPr algn="ctr"/>
            <a:r>
              <a:rPr lang="en-US" sz="4800" b="1" dirty="0">
                <a:solidFill>
                  <a:srgbClr val="663300"/>
                </a:solidFill>
                <a:latin typeface="Times New Roman" panose="02020603050405020304" pitchFamily="18" charset="0"/>
                <a:ea typeface="SimSun" panose="02010600030101010101" pitchFamily="2" charset="-122"/>
              </a:rPr>
              <a:t>The Shepherd King</a:t>
            </a:r>
            <a:endParaRPr lang="en-US" sz="4800" b="1" dirty="0">
              <a:solidFill>
                <a:srgbClr val="663300"/>
              </a:solidFill>
            </a:endParaRPr>
          </a:p>
        </p:txBody>
      </p:sp>
      <p:graphicFrame>
        <p:nvGraphicFramePr>
          <p:cNvPr id="3" name="Diagram 2"/>
          <p:cNvGraphicFramePr/>
          <p:nvPr>
            <p:extLst>
              <p:ext uri="{D42A27DB-BD31-4B8C-83A1-F6EECF244321}">
                <p14:modId xmlns:p14="http://schemas.microsoft.com/office/powerpoint/2010/main" val="2495228179"/>
              </p:ext>
            </p:extLst>
          </p:nvPr>
        </p:nvGraphicFramePr>
        <p:xfrm>
          <a:off x="274749" y="1628818"/>
          <a:ext cx="8624552" cy="3896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618185" y="5293216"/>
            <a:ext cx="7907629" cy="1426031"/>
          </a:xfrm>
          <a:prstGeom prst="rect">
            <a:avLst/>
          </a:prstGeom>
        </p:spPr>
        <p:txBody>
          <a:bodyPr wrap="square">
            <a:spAutoFit/>
          </a:bodyPr>
          <a:lstStyle/>
          <a:p>
            <a:pPr algn="ctr">
              <a:lnSpc>
                <a:spcPts val="2600"/>
              </a:lnSpc>
            </a:pPr>
            <a:r>
              <a:rPr lang="en-US" sz="2400" i="1" dirty="0">
                <a:solidFill>
                  <a:srgbClr val="212121"/>
                </a:solidFill>
                <a:latin typeface="Times New Roman" panose="02020603050405020304" pitchFamily="18" charset="0"/>
                <a:cs typeface="Times New Roman" panose="02020603050405020304" pitchFamily="18" charset="0"/>
              </a:rPr>
              <a:t>1 Timothy 3:4-5 “He must manage his own household well,</a:t>
            </a:r>
          </a:p>
          <a:p>
            <a:pPr algn="ctr">
              <a:lnSpc>
                <a:spcPts val="2600"/>
              </a:lnSpc>
            </a:pPr>
            <a:r>
              <a:rPr lang="en-US" sz="2400" i="1" dirty="0">
                <a:solidFill>
                  <a:srgbClr val="212121"/>
                </a:solidFill>
                <a:latin typeface="Times New Roman" panose="02020603050405020304" pitchFamily="18" charset="0"/>
                <a:cs typeface="Times New Roman" panose="02020603050405020304" pitchFamily="18" charset="0"/>
              </a:rPr>
              <a:t>with all dignity keeping his children in line, </a:t>
            </a:r>
          </a:p>
          <a:p>
            <a:pPr algn="ctr">
              <a:lnSpc>
                <a:spcPts val="2600"/>
              </a:lnSpc>
            </a:pPr>
            <a:r>
              <a:rPr lang="en-US" sz="2400" i="1" dirty="0">
                <a:solidFill>
                  <a:srgbClr val="212121"/>
                </a:solidFill>
                <a:latin typeface="Times New Roman" panose="02020603050405020304" pitchFamily="18" charset="0"/>
                <a:cs typeface="Times New Roman" panose="02020603050405020304" pitchFamily="18" charset="0"/>
              </a:rPr>
              <a:t>for if someone does not know how to manage his own household, how will he care for God's church?”</a:t>
            </a:r>
          </a:p>
        </p:txBody>
      </p:sp>
    </p:spTree>
    <p:extLst>
      <p:ext uri="{BB962C8B-B14F-4D97-AF65-F5344CB8AC3E}">
        <p14:creationId xmlns:p14="http://schemas.microsoft.com/office/powerpoint/2010/main" val="2251182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p:cNvGrpSpPr/>
          <p:nvPr/>
        </p:nvGrpSpPr>
        <p:grpSpPr>
          <a:xfrm>
            <a:off x="-2" y="-21771"/>
            <a:ext cx="9144002" cy="6887027"/>
            <a:chOff x="-2" y="-21771"/>
            <a:chExt cx="9144002" cy="6887027"/>
          </a:xfrm>
        </p:grpSpPr>
        <p:pic>
          <p:nvPicPr>
            <p:cNvPr id="10"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a:off x="3802742" y="0"/>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flipV="1">
              <a:off x="-2" y="1690914"/>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a:off x="-1" y="3396343"/>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flipV="1">
              <a:off x="-1" y="5101772"/>
              <a:ext cx="5341257" cy="17634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V="1">
              <a:off x="3802742" y="1698171"/>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a:off x="3802743" y="3389086"/>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V="1">
              <a:off x="3802742" y="5101771"/>
              <a:ext cx="5341257" cy="17634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a:off x="0" y="-21771"/>
              <a:ext cx="5341257" cy="171268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665163"/>
            <a:ext cx="9144000" cy="55546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04507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3555847" y="425177"/>
            <a:ext cx="5550794" cy="830997"/>
          </a:xfrm>
          <a:prstGeom prst="rect">
            <a:avLst/>
          </a:prstGeom>
        </p:spPr>
        <p:txBody>
          <a:bodyPr wrap="square">
            <a:spAutoFit/>
          </a:bodyPr>
          <a:lstStyle/>
          <a:p>
            <a:pPr algn="ctr"/>
            <a:r>
              <a:rPr lang="en-US" sz="4800" b="1" dirty="0">
                <a:solidFill>
                  <a:srgbClr val="663300"/>
                </a:solidFill>
                <a:latin typeface="Times New Roman" panose="02020603050405020304" pitchFamily="18" charset="0"/>
                <a:ea typeface="SimSun" panose="02010600030101010101" pitchFamily="2" charset="-122"/>
              </a:rPr>
              <a:t>The Shepherd King</a:t>
            </a:r>
            <a:endParaRPr lang="en-US" sz="4800" b="1" dirty="0">
              <a:solidFill>
                <a:srgbClr val="663300"/>
              </a:solidFill>
            </a:endParaRPr>
          </a:p>
        </p:txBody>
      </p:sp>
      <p:graphicFrame>
        <p:nvGraphicFramePr>
          <p:cNvPr id="3" name="Diagram 2"/>
          <p:cNvGraphicFramePr/>
          <p:nvPr>
            <p:extLst>
              <p:ext uri="{D42A27DB-BD31-4B8C-83A1-F6EECF244321}">
                <p14:modId xmlns:p14="http://schemas.microsoft.com/office/powerpoint/2010/main" val="4173760632"/>
              </p:ext>
            </p:extLst>
          </p:nvPr>
        </p:nvGraphicFramePr>
        <p:xfrm>
          <a:off x="274749" y="1628818"/>
          <a:ext cx="8624552" cy="3896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669700" y="5653824"/>
            <a:ext cx="7907629" cy="759182"/>
          </a:xfrm>
          <a:prstGeom prst="rect">
            <a:avLst/>
          </a:prstGeom>
        </p:spPr>
        <p:txBody>
          <a:bodyPr wrap="square">
            <a:spAutoFit/>
          </a:bodyPr>
          <a:lstStyle/>
          <a:p>
            <a:pPr algn="ctr">
              <a:lnSpc>
                <a:spcPts val="2600"/>
              </a:lnSpc>
            </a:pPr>
            <a:r>
              <a:rPr lang="en-US" sz="2800" i="1" dirty="0">
                <a:solidFill>
                  <a:srgbClr val="212121"/>
                </a:solidFill>
                <a:latin typeface="Times New Roman" panose="02020603050405020304" pitchFamily="18" charset="0"/>
                <a:cs typeface="Times New Roman" panose="02020603050405020304" pitchFamily="18" charset="0"/>
              </a:rPr>
              <a:t>John 14:23 “Jesus replied, ‘Anyone who </a:t>
            </a:r>
          </a:p>
          <a:p>
            <a:pPr algn="ctr">
              <a:lnSpc>
                <a:spcPts val="2600"/>
              </a:lnSpc>
            </a:pPr>
            <a:r>
              <a:rPr lang="en-US" sz="2800" i="1" dirty="0">
                <a:solidFill>
                  <a:srgbClr val="212121"/>
                </a:solidFill>
                <a:latin typeface="Times New Roman" panose="02020603050405020304" pitchFamily="18" charset="0"/>
                <a:cs typeface="Times New Roman" panose="02020603050405020304" pitchFamily="18" charset="0"/>
              </a:rPr>
              <a:t>loves me will obey my teaching.’”</a:t>
            </a:r>
          </a:p>
        </p:txBody>
      </p:sp>
    </p:spTree>
    <p:extLst>
      <p:ext uri="{BB962C8B-B14F-4D97-AF65-F5344CB8AC3E}">
        <p14:creationId xmlns:p14="http://schemas.microsoft.com/office/powerpoint/2010/main" val="1973289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3515534" y="640739"/>
            <a:ext cx="5339923" cy="923330"/>
          </a:xfrm>
          <a:prstGeom prst="rect">
            <a:avLst/>
          </a:prstGeom>
        </p:spPr>
        <p:txBody>
          <a:bodyPr wrap="none">
            <a:spAutoFit/>
          </a:bodyPr>
          <a:lstStyle/>
          <a:p>
            <a:r>
              <a:rPr lang="en-US" sz="5400" dirty="0">
                <a:solidFill>
                  <a:srgbClr val="663300"/>
                </a:solidFill>
                <a:latin typeface="Times New Roman" panose="02020603050405020304" pitchFamily="18" charset="0"/>
                <a:ea typeface="SimSun" panose="02010600030101010101" pitchFamily="2" charset="-122"/>
              </a:rPr>
              <a:t>2 Chronicles 6:7-9</a:t>
            </a:r>
          </a:p>
        </p:txBody>
      </p:sp>
      <p:sp>
        <p:nvSpPr>
          <p:cNvPr id="9" name="Rectangle 8"/>
          <p:cNvSpPr/>
          <p:nvPr/>
        </p:nvSpPr>
        <p:spPr>
          <a:xfrm>
            <a:off x="69134" y="1603448"/>
            <a:ext cx="9023348" cy="2739211"/>
          </a:xfrm>
          <a:prstGeom prst="rect">
            <a:avLst/>
          </a:prstGeom>
        </p:spPr>
        <p:txBody>
          <a:bodyPr wrap="square">
            <a:spAutoFit/>
          </a:bodyPr>
          <a:lstStyle/>
          <a:p>
            <a:r>
              <a:rPr lang="en-US" sz="3200" dirty="0">
                <a:solidFill>
                  <a:srgbClr val="272213"/>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rPr>
              <a:t>[Solomon said,] </a:t>
            </a:r>
            <a:r>
              <a:rPr lang="en-US" altLang="en-US" sz="2800" baseline="33000" dirty="0">
                <a:latin typeface="Times New Roman" panose="02020603050405020304" pitchFamily="18" charset="0"/>
              </a:rPr>
              <a:t>7 </a:t>
            </a:r>
            <a:r>
              <a:rPr lang="en-US" altLang="en-US" sz="2800" dirty="0">
                <a:latin typeface="Times New Roman" panose="02020603050405020304" pitchFamily="18" charset="0"/>
              </a:rPr>
              <a:t>“My father David wanted to build a temple for the name of the Lord, Israel’s God. </a:t>
            </a:r>
            <a:r>
              <a:rPr lang="en-US" altLang="en-US" sz="2800" baseline="33000" dirty="0">
                <a:latin typeface="Times New Roman" panose="02020603050405020304" pitchFamily="18" charset="0"/>
              </a:rPr>
              <a:t>8 </a:t>
            </a:r>
            <a:r>
              <a:rPr lang="en-US" altLang="en-US" sz="2800" dirty="0">
                <a:latin typeface="Times New Roman" panose="02020603050405020304" pitchFamily="18" charset="0"/>
              </a:rPr>
              <a:t>But the Lord said to my father David: ‘It is very good that you had it in your heart to build a temple for my name. Nevertheless, </a:t>
            </a:r>
            <a:r>
              <a:rPr lang="en-US" altLang="en-US" sz="2800" baseline="33000" dirty="0">
                <a:latin typeface="Times New Roman" panose="02020603050405020304" pitchFamily="18" charset="0"/>
              </a:rPr>
              <a:t>9 </a:t>
            </a:r>
            <a:r>
              <a:rPr lang="en-US" altLang="en-US" sz="2800" dirty="0">
                <a:latin typeface="Times New Roman" panose="02020603050405020304" pitchFamily="18" charset="0"/>
              </a:rPr>
              <a:t>you yourself won’t build that temple. Instead, your very own son will build the temple for my name.’”</a:t>
            </a:r>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321" y="4475163"/>
            <a:ext cx="8264525" cy="2286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31678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3555847" y="425177"/>
            <a:ext cx="5550794" cy="830997"/>
          </a:xfrm>
          <a:prstGeom prst="rect">
            <a:avLst/>
          </a:prstGeom>
        </p:spPr>
        <p:txBody>
          <a:bodyPr wrap="square">
            <a:spAutoFit/>
          </a:bodyPr>
          <a:lstStyle/>
          <a:p>
            <a:pPr algn="ctr"/>
            <a:r>
              <a:rPr lang="en-US" sz="4800" b="1" dirty="0">
                <a:solidFill>
                  <a:srgbClr val="663300"/>
                </a:solidFill>
                <a:latin typeface="Times New Roman" panose="02020603050405020304" pitchFamily="18" charset="0"/>
                <a:ea typeface="SimSun" panose="02010600030101010101" pitchFamily="2" charset="-122"/>
              </a:rPr>
              <a:t>The Shepherd King</a:t>
            </a:r>
            <a:endParaRPr lang="en-US" sz="4800" b="1" dirty="0">
              <a:solidFill>
                <a:srgbClr val="663300"/>
              </a:solidFill>
            </a:endParaRPr>
          </a:p>
        </p:txBody>
      </p:sp>
      <p:graphicFrame>
        <p:nvGraphicFramePr>
          <p:cNvPr id="3" name="Diagram 2"/>
          <p:cNvGraphicFramePr/>
          <p:nvPr>
            <p:extLst>
              <p:ext uri="{D42A27DB-BD31-4B8C-83A1-F6EECF244321}">
                <p14:modId xmlns:p14="http://schemas.microsoft.com/office/powerpoint/2010/main" val="3615860630"/>
              </p:ext>
            </p:extLst>
          </p:nvPr>
        </p:nvGraphicFramePr>
        <p:xfrm>
          <a:off x="274749" y="1628818"/>
          <a:ext cx="8624552" cy="3896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669700" y="5653824"/>
            <a:ext cx="7907629" cy="1092607"/>
          </a:xfrm>
          <a:prstGeom prst="rect">
            <a:avLst/>
          </a:prstGeom>
        </p:spPr>
        <p:txBody>
          <a:bodyPr wrap="square">
            <a:spAutoFit/>
          </a:bodyPr>
          <a:lstStyle/>
          <a:p>
            <a:pPr>
              <a:lnSpc>
                <a:spcPts val="2600"/>
              </a:lnSpc>
            </a:pPr>
            <a:r>
              <a:rPr lang="en-US" sz="2400" i="1" dirty="0">
                <a:solidFill>
                  <a:srgbClr val="212121"/>
                </a:solidFill>
                <a:latin typeface="Times New Roman" panose="02020603050405020304" pitchFamily="18" charset="0"/>
                <a:cs typeface="Times New Roman" panose="02020603050405020304" pitchFamily="18" charset="0"/>
              </a:rPr>
              <a:t>1 Chronicles 22:5 “David thought...the Lord’s temple must be great beyond compare...so I myself will prepare things for him. So David made extensive preparations before his death.”</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069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p:cNvGrpSpPr/>
          <p:nvPr/>
        </p:nvGrpSpPr>
        <p:grpSpPr>
          <a:xfrm>
            <a:off x="-2" y="-21771"/>
            <a:ext cx="9144002" cy="6887027"/>
            <a:chOff x="-2" y="-21771"/>
            <a:chExt cx="9144002" cy="6887027"/>
          </a:xfrm>
        </p:grpSpPr>
        <p:pic>
          <p:nvPicPr>
            <p:cNvPr id="10"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a:off x="3802742" y="0"/>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flipV="1">
              <a:off x="-2" y="1690914"/>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a:off x="-1" y="3396343"/>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flipV="1">
              <a:off x="-1" y="5101772"/>
              <a:ext cx="5341257" cy="17634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V="1">
              <a:off x="3802742" y="1698171"/>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a:off x="3802743" y="3389086"/>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V="1">
              <a:off x="3802742" y="5101771"/>
              <a:ext cx="5341257" cy="17634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a:off x="0" y="-21771"/>
              <a:ext cx="5341257" cy="171268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6199187" cy="46497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9438" y="3475038"/>
            <a:ext cx="4754562" cy="32496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3058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7"/>
          <p:cNvSpPr>
            <a:spLocks noChangeArrowheads="1"/>
          </p:cNvSpPr>
          <p:nvPr/>
        </p:nvSpPr>
        <p:spPr bwMode="auto">
          <a:xfrm>
            <a:off x="3556000" y="425450"/>
            <a:ext cx="5549900" cy="100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pPr>
            <a:r>
              <a:rPr lang="en-US" altLang="en-US" sz="6000" b="1" dirty="0">
                <a:solidFill>
                  <a:srgbClr val="663300"/>
                </a:solidFill>
                <a:latin typeface="Times New Roman" panose="02020603050405020304" pitchFamily="18" charset="0"/>
                <a:ea typeface="SimSun" panose="02010600030101010101" pitchFamily="2" charset="-122"/>
              </a:rPr>
              <a:t>1 Samuel 27:1</a:t>
            </a:r>
          </a:p>
        </p:txBody>
      </p:sp>
      <p:sp>
        <p:nvSpPr>
          <p:cNvPr id="11" name="Rectangle 8"/>
          <p:cNvSpPr>
            <a:spLocks noChangeArrowheads="1"/>
          </p:cNvSpPr>
          <p:nvPr/>
        </p:nvSpPr>
        <p:spPr bwMode="auto">
          <a:xfrm>
            <a:off x="120650" y="1712273"/>
            <a:ext cx="8902700" cy="283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en-US" altLang="en-US" sz="3200" dirty="0">
                <a:latin typeface="Times New Roman" panose="02020603050405020304" pitchFamily="18" charset="0"/>
              </a:rPr>
              <a:t>	</a:t>
            </a:r>
            <a:r>
              <a:rPr lang="en-US" altLang="en-US" sz="3600" dirty="0">
                <a:latin typeface="Times New Roman" panose="02020603050405020304" pitchFamily="18" charset="0"/>
              </a:rPr>
              <a:t>David said to himself, “One day I will be destroyed by Saul’s power. The best thing for me to do is to escape to Philistine territory. Then Saul will give up looking for me in Israelite territory, and I will escape his power.”</a:t>
            </a:r>
          </a:p>
        </p:txBody>
      </p:sp>
    </p:spTree>
    <p:extLst>
      <p:ext uri="{BB962C8B-B14F-4D97-AF65-F5344CB8AC3E}">
        <p14:creationId xmlns:p14="http://schemas.microsoft.com/office/powerpoint/2010/main" val="178832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3901897" y="640739"/>
            <a:ext cx="4762842" cy="923330"/>
          </a:xfrm>
          <a:prstGeom prst="rect">
            <a:avLst/>
          </a:prstGeom>
        </p:spPr>
        <p:txBody>
          <a:bodyPr wrap="none">
            <a:spAutoFit/>
          </a:bodyPr>
          <a:lstStyle/>
          <a:p>
            <a:r>
              <a:rPr lang="en-US" sz="5400" dirty="0">
                <a:solidFill>
                  <a:srgbClr val="663300"/>
                </a:solidFill>
                <a:latin typeface="Times New Roman" panose="02020603050405020304" pitchFamily="18" charset="0"/>
                <a:ea typeface="SimSun" panose="02010600030101010101" pitchFamily="2" charset="-122"/>
              </a:rPr>
              <a:t>1 Samuel 30:6-8</a:t>
            </a:r>
          </a:p>
        </p:txBody>
      </p:sp>
      <p:sp>
        <p:nvSpPr>
          <p:cNvPr id="9" name="Rectangle 8"/>
          <p:cNvSpPr/>
          <p:nvPr/>
        </p:nvSpPr>
        <p:spPr>
          <a:xfrm>
            <a:off x="120650" y="1732238"/>
            <a:ext cx="8902700" cy="4893647"/>
          </a:xfrm>
          <a:prstGeom prst="rect">
            <a:avLst/>
          </a:prstGeom>
        </p:spPr>
        <p:txBody>
          <a:bodyPr wrap="square">
            <a:spAutoFit/>
          </a:bodyPr>
          <a:lstStyle/>
          <a:p>
            <a:r>
              <a:rPr lang="en-US" sz="3200" dirty="0">
                <a:solidFill>
                  <a:srgbClr val="272213"/>
                </a:solidFill>
                <a:latin typeface="Times New Roman" panose="02020603050405020304" pitchFamily="18" charset="0"/>
                <a:cs typeface="Times New Roman" panose="02020603050405020304" pitchFamily="18" charset="0"/>
              </a:rPr>
              <a:t>	</a:t>
            </a:r>
            <a:r>
              <a:rPr lang="en-US" altLang="en-US" sz="2800" baseline="33000" dirty="0">
                <a:latin typeface="Times New Roman" panose="02020603050405020304" pitchFamily="18" charset="0"/>
              </a:rPr>
              <a:t>6 </a:t>
            </a:r>
            <a:r>
              <a:rPr lang="en-US" altLang="en-US" sz="2800" dirty="0">
                <a:latin typeface="Times New Roman" panose="02020603050405020304" pitchFamily="18" charset="0"/>
              </a:rPr>
              <a:t>David was in deep trouble because the troops were talking about stoning him. Each of the soldiers was deeply distressed about their sons and daughters. But David found strength in the Lord his God. </a:t>
            </a:r>
            <a:r>
              <a:rPr lang="en-US" altLang="en-US" sz="2800" baseline="33000" dirty="0">
                <a:latin typeface="Times New Roman" panose="02020603050405020304" pitchFamily="18" charset="0"/>
              </a:rPr>
              <a:t>7 </a:t>
            </a:r>
            <a:r>
              <a:rPr lang="en-US" altLang="en-US" sz="2800" dirty="0">
                <a:latin typeface="Times New Roman" panose="02020603050405020304" pitchFamily="18" charset="0"/>
              </a:rPr>
              <a:t>David said to the priest </a:t>
            </a:r>
            <a:r>
              <a:rPr lang="en-US" altLang="en-US" sz="2800" dirty="0" err="1">
                <a:latin typeface="Times New Roman" panose="02020603050405020304" pitchFamily="18" charset="0"/>
              </a:rPr>
              <a:t>Abiathar</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Ahimelech’s</a:t>
            </a:r>
            <a:r>
              <a:rPr lang="en-US" altLang="en-US" sz="2800" dirty="0">
                <a:latin typeface="Times New Roman" panose="02020603050405020304" pitchFamily="18" charset="0"/>
              </a:rPr>
              <a:t> son, “Bring the priestly vest to me.” So </a:t>
            </a:r>
            <a:r>
              <a:rPr lang="en-US" altLang="en-US" sz="2800" dirty="0" err="1">
                <a:latin typeface="Times New Roman" panose="02020603050405020304" pitchFamily="18" charset="0"/>
              </a:rPr>
              <a:t>Abiathar</a:t>
            </a:r>
            <a:r>
              <a:rPr lang="en-US" altLang="en-US" sz="2800" dirty="0">
                <a:latin typeface="Times New Roman" panose="02020603050405020304" pitchFamily="18" charset="0"/>
              </a:rPr>
              <a:t> brought it to David.</a:t>
            </a:r>
          </a:p>
          <a:p>
            <a:r>
              <a:rPr lang="en-US" altLang="en-US" sz="2800" dirty="0">
                <a:latin typeface="Times New Roman" panose="02020603050405020304" pitchFamily="18" charset="0"/>
              </a:rPr>
              <a:t>	</a:t>
            </a:r>
            <a:r>
              <a:rPr lang="en-US" altLang="en-US" sz="2800" baseline="33000" dirty="0">
                <a:latin typeface="Times New Roman" panose="02020603050405020304" pitchFamily="18" charset="0"/>
              </a:rPr>
              <a:t>8 </a:t>
            </a:r>
            <a:r>
              <a:rPr lang="en-US" altLang="en-US" sz="2800" dirty="0">
                <a:latin typeface="Times New Roman" panose="02020603050405020304" pitchFamily="18" charset="0"/>
              </a:rPr>
              <a:t>Then David asked the Lord, “Should I go after this raiding party? Will I catch them?”</a:t>
            </a:r>
          </a:p>
          <a:p>
            <a:r>
              <a:rPr lang="en-US" altLang="en-US" sz="2800" dirty="0">
                <a:latin typeface="Times New Roman" panose="02020603050405020304" pitchFamily="18" charset="0"/>
              </a:rPr>
              <a:t>	“Yes, go after them!” God answered. “You will definitely catch them and will succeed in the rescue!”</a:t>
            </a:r>
          </a:p>
          <a:p>
            <a:endParaRPr lang="en-US" sz="2800" dirty="0">
              <a:solidFill>
                <a:srgbClr val="27221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88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p:cNvGrpSpPr/>
          <p:nvPr/>
        </p:nvGrpSpPr>
        <p:grpSpPr>
          <a:xfrm>
            <a:off x="-2" y="-21771"/>
            <a:ext cx="9144002" cy="6887027"/>
            <a:chOff x="-2" y="-21771"/>
            <a:chExt cx="9144002" cy="6887027"/>
          </a:xfrm>
        </p:grpSpPr>
        <p:pic>
          <p:nvPicPr>
            <p:cNvPr id="10"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a:off x="3802742" y="0"/>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flipV="1">
              <a:off x="-2" y="1690914"/>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a:off x="-1" y="3396343"/>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flipV="1">
              <a:off x="-1" y="5101772"/>
              <a:ext cx="5341257" cy="17634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V="1">
              <a:off x="3802742" y="1698171"/>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a:off x="3802743" y="3389086"/>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V="1">
              <a:off x="3802742" y="5101771"/>
              <a:ext cx="5341257" cy="17634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a:off x="0" y="-21771"/>
              <a:ext cx="5341257" cy="171268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950" y="458788"/>
            <a:ext cx="7888288" cy="57578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8655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3555847" y="425177"/>
            <a:ext cx="5550794" cy="830997"/>
          </a:xfrm>
          <a:prstGeom prst="rect">
            <a:avLst/>
          </a:prstGeom>
        </p:spPr>
        <p:txBody>
          <a:bodyPr wrap="square">
            <a:spAutoFit/>
          </a:bodyPr>
          <a:lstStyle/>
          <a:p>
            <a:pPr algn="ctr"/>
            <a:r>
              <a:rPr lang="en-US" sz="4800" b="1" dirty="0">
                <a:solidFill>
                  <a:srgbClr val="663300"/>
                </a:solidFill>
                <a:latin typeface="Times New Roman" panose="02020603050405020304" pitchFamily="18" charset="0"/>
                <a:ea typeface="SimSun" panose="02010600030101010101" pitchFamily="2" charset="-122"/>
              </a:rPr>
              <a:t>The Shepherd King</a:t>
            </a:r>
            <a:endParaRPr lang="en-US" sz="4800" b="1" dirty="0">
              <a:solidFill>
                <a:srgbClr val="663300"/>
              </a:solidFill>
            </a:endParaRPr>
          </a:p>
        </p:txBody>
      </p:sp>
      <p:graphicFrame>
        <p:nvGraphicFramePr>
          <p:cNvPr id="3" name="Diagram 2"/>
          <p:cNvGraphicFramePr/>
          <p:nvPr>
            <p:extLst>
              <p:ext uri="{D42A27DB-BD31-4B8C-83A1-F6EECF244321}">
                <p14:modId xmlns:p14="http://schemas.microsoft.com/office/powerpoint/2010/main" val="3052259842"/>
              </p:ext>
            </p:extLst>
          </p:nvPr>
        </p:nvGraphicFramePr>
        <p:xfrm>
          <a:off x="274749" y="1628818"/>
          <a:ext cx="8624552" cy="3896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618185" y="5293216"/>
            <a:ext cx="7907629" cy="759182"/>
          </a:xfrm>
          <a:prstGeom prst="rect">
            <a:avLst/>
          </a:prstGeom>
        </p:spPr>
        <p:txBody>
          <a:bodyPr wrap="square">
            <a:spAutoFit/>
          </a:bodyPr>
          <a:lstStyle/>
          <a:p>
            <a:pPr algn="ctr">
              <a:lnSpc>
                <a:spcPts val="2600"/>
              </a:lnSpc>
            </a:pPr>
            <a:r>
              <a:rPr lang="en-US" sz="2800" i="1" dirty="0">
                <a:solidFill>
                  <a:srgbClr val="212121"/>
                </a:solidFill>
                <a:latin typeface="Times New Roman" panose="02020603050405020304" pitchFamily="18" charset="0"/>
                <a:cs typeface="Times New Roman" panose="02020603050405020304" pitchFamily="18" charset="0"/>
              </a:rPr>
              <a:t>Psalm 37:23 “The Lord orders the steps</a:t>
            </a:r>
          </a:p>
          <a:p>
            <a:pPr algn="ctr">
              <a:lnSpc>
                <a:spcPts val="2600"/>
              </a:lnSpc>
            </a:pPr>
            <a:r>
              <a:rPr lang="en-US" sz="2800" i="1" dirty="0">
                <a:solidFill>
                  <a:srgbClr val="212121"/>
                </a:solidFill>
                <a:latin typeface="Times New Roman" panose="02020603050405020304" pitchFamily="18" charset="0"/>
                <a:cs typeface="Times New Roman" panose="02020603050405020304" pitchFamily="18" charset="0"/>
              </a:rPr>
              <a:t>of the godly, and delights in them.”</a:t>
            </a:r>
          </a:p>
        </p:txBody>
      </p:sp>
    </p:spTree>
    <p:extLst>
      <p:ext uri="{BB962C8B-B14F-4D97-AF65-F5344CB8AC3E}">
        <p14:creationId xmlns:p14="http://schemas.microsoft.com/office/powerpoint/2010/main" val="557784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4505111" y="517510"/>
            <a:ext cx="3300904" cy="923330"/>
          </a:xfrm>
          <a:prstGeom prst="rect">
            <a:avLst/>
          </a:prstGeom>
        </p:spPr>
        <p:txBody>
          <a:bodyPr wrap="none">
            <a:spAutoFit/>
          </a:bodyPr>
          <a:lstStyle/>
          <a:p>
            <a:r>
              <a:rPr lang="en-US" sz="5400" dirty="0">
                <a:solidFill>
                  <a:srgbClr val="663300"/>
                </a:solidFill>
                <a:latin typeface="Times New Roman" panose="02020603050405020304" pitchFamily="18" charset="0"/>
                <a:ea typeface="SimSun" panose="02010600030101010101" pitchFamily="2" charset="-122"/>
              </a:rPr>
              <a:t>2 Samuel 2</a:t>
            </a:r>
          </a:p>
        </p:txBody>
      </p:sp>
      <p:sp>
        <p:nvSpPr>
          <p:cNvPr id="9" name="Rectangle 8"/>
          <p:cNvSpPr/>
          <p:nvPr/>
        </p:nvSpPr>
        <p:spPr>
          <a:xfrm>
            <a:off x="120650" y="1616327"/>
            <a:ext cx="8902700" cy="5078313"/>
          </a:xfrm>
          <a:prstGeom prst="rect">
            <a:avLst/>
          </a:prstGeom>
        </p:spPr>
        <p:txBody>
          <a:bodyPr wrap="square">
            <a:spAutoFit/>
          </a:bodyPr>
          <a:lstStyle/>
          <a:p>
            <a:r>
              <a:rPr lang="en-US" altLang="en-US" sz="3600" dirty="0">
                <a:latin typeface="Times New Roman" panose="02020603050405020304" pitchFamily="18" charset="0"/>
              </a:rPr>
              <a:t>	</a:t>
            </a:r>
            <a:r>
              <a:rPr lang="en-US" altLang="en-US" sz="3200" baseline="33000" dirty="0">
                <a:latin typeface="Times New Roman" panose="02020603050405020304" pitchFamily="18" charset="0"/>
              </a:rPr>
              <a:t>1 </a:t>
            </a:r>
            <a:r>
              <a:rPr lang="en-US" altLang="en-US" sz="3200" dirty="0">
                <a:latin typeface="Times New Roman" panose="02020603050405020304" pitchFamily="18" charset="0"/>
              </a:rPr>
              <a:t>Some time later, David questioned the Lord, “Should I go to one of the towns in Judah?”</a:t>
            </a:r>
          </a:p>
          <a:p>
            <a:r>
              <a:rPr lang="en-US" altLang="en-US" sz="3200" dirty="0">
                <a:latin typeface="Times New Roman" panose="02020603050405020304" pitchFamily="18" charset="0"/>
              </a:rPr>
              <a:t>	“Yes, go,” the Lord told him.</a:t>
            </a:r>
          </a:p>
          <a:p>
            <a:r>
              <a:rPr lang="en-US" altLang="en-US" sz="3200" dirty="0">
                <a:latin typeface="Times New Roman" panose="02020603050405020304" pitchFamily="18" charset="0"/>
              </a:rPr>
              <a:t>	“Which one should I go to?” David asked.</a:t>
            </a:r>
          </a:p>
          <a:p>
            <a:r>
              <a:rPr lang="en-US" altLang="en-US" sz="3200" dirty="0">
                <a:latin typeface="Times New Roman" panose="02020603050405020304" pitchFamily="18" charset="0"/>
              </a:rPr>
              <a:t>	“To Hebron,” the Lord replied.</a:t>
            </a:r>
          </a:p>
          <a:p>
            <a:r>
              <a:rPr lang="en-US" altLang="en-US" sz="3200" dirty="0">
                <a:latin typeface="Times New Roman" panose="02020603050405020304" pitchFamily="18" charset="0"/>
              </a:rPr>
              <a:t>	</a:t>
            </a:r>
            <a:r>
              <a:rPr lang="en-US" altLang="en-US" sz="3200" baseline="33000" dirty="0">
                <a:latin typeface="Times New Roman" panose="02020603050405020304" pitchFamily="18" charset="0"/>
              </a:rPr>
              <a:t>2 </a:t>
            </a:r>
            <a:r>
              <a:rPr lang="en-US" altLang="en-US" sz="3200" dirty="0">
                <a:latin typeface="Times New Roman" panose="02020603050405020304" pitchFamily="18" charset="0"/>
              </a:rPr>
              <a:t>So David went there, along with his two wives: </a:t>
            </a:r>
            <a:r>
              <a:rPr lang="en-US" altLang="en-US" sz="3200" dirty="0" err="1">
                <a:latin typeface="Times New Roman" panose="02020603050405020304" pitchFamily="18" charset="0"/>
              </a:rPr>
              <a:t>Ahinoam</a:t>
            </a:r>
            <a:r>
              <a:rPr lang="en-US" altLang="en-US" sz="3200" dirty="0">
                <a:latin typeface="Times New Roman" panose="02020603050405020304" pitchFamily="18" charset="0"/>
              </a:rPr>
              <a:t> from </a:t>
            </a:r>
            <a:r>
              <a:rPr lang="en-US" altLang="en-US" sz="3200" dirty="0" err="1">
                <a:latin typeface="Times New Roman" panose="02020603050405020304" pitchFamily="18" charset="0"/>
              </a:rPr>
              <a:t>Jezreel</a:t>
            </a:r>
            <a:r>
              <a:rPr lang="en-US" altLang="en-US" sz="3200" dirty="0">
                <a:latin typeface="Times New Roman" panose="02020603050405020304" pitchFamily="18" charset="0"/>
              </a:rPr>
              <a:t> and Abigail, </a:t>
            </a:r>
            <a:r>
              <a:rPr lang="en-US" altLang="en-US" sz="3200" dirty="0" err="1">
                <a:latin typeface="Times New Roman" panose="02020603050405020304" pitchFamily="18" charset="0"/>
              </a:rPr>
              <a:t>Nabal’s</a:t>
            </a:r>
            <a:r>
              <a:rPr lang="en-US" altLang="en-US" sz="3200" dirty="0">
                <a:latin typeface="Times New Roman" panose="02020603050405020304" pitchFamily="18" charset="0"/>
              </a:rPr>
              <a:t> widow, from Carmel. </a:t>
            </a:r>
            <a:r>
              <a:rPr lang="en-US" altLang="en-US" sz="3200" baseline="33000" dirty="0">
                <a:latin typeface="Times New Roman" panose="02020603050405020304" pitchFamily="18" charset="0"/>
              </a:rPr>
              <a:t>3 </a:t>
            </a:r>
            <a:r>
              <a:rPr lang="en-US" altLang="en-US" sz="3200" dirty="0">
                <a:latin typeface="Times New Roman" panose="02020603050405020304" pitchFamily="18" charset="0"/>
              </a:rPr>
              <a:t>David also took the soldiers who were with him, each with his family, and they lived in the towns around Hebron.</a:t>
            </a:r>
          </a:p>
        </p:txBody>
      </p:sp>
    </p:spTree>
    <p:extLst>
      <p:ext uri="{BB962C8B-B14F-4D97-AF65-F5344CB8AC3E}">
        <p14:creationId xmlns:p14="http://schemas.microsoft.com/office/powerpoint/2010/main" val="84329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1" y="-1"/>
            <a:ext cx="9143999" cy="1600201"/>
            <a:chOff x="0" y="-1"/>
            <a:chExt cx="9143999" cy="1628777"/>
          </a:xfrm>
        </p:grpSpPr>
        <p:grpSp>
          <p:nvGrpSpPr>
            <p:cNvPr id="4" name="Group 3"/>
            <p:cNvGrpSpPr/>
            <p:nvPr/>
          </p:nvGrpSpPr>
          <p:grpSpPr>
            <a:xfrm>
              <a:off x="0" y="0"/>
              <a:ext cx="9143999" cy="1628776"/>
              <a:chOff x="0" y="0"/>
              <a:chExt cx="9143999" cy="1628776"/>
            </a:xfrm>
          </p:grpSpPr>
          <p:pic>
            <p:nvPicPr>
              <p:cNvPr id="1028"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r="55447"/>
              <a:stretch/>
            </p:blipFill>
            <p:spPr bwMode="auto">
              <a:xfrm>
                <a:off x="0" y="0"/>
                <a:ext cx="326763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041" r="49824"/>
              <a:stretch/>
            </p:blipFill>
            <p:spPr bwMode="auto">
              <a:xfrm>
                <a:off x="3207123" y="0"/>
                <a:ext cx="1183342" cy="1628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secure2.convio.net/ifcj/images/content/pagebuilder/pr-david-ideal-king-bnr.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62"/>
              <a:stretch/>
            </p:blipFill>
            <p:spPr bwMode="auto">
              <a:xfrm>
                <a:off x="4329952" y="0"/>
                <a:ext cx="4814047" cy="16287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ounded Rectangle 4"/>
            <p:cNvSpPr/>
            <p:nvPr/>
          </p:nvSpPr>
          <p:spPr>
            <a:xfrm>
              <a:off x="0" y="-1"/>
              <a:ext cx="2675965" cy="1304365"/>
            </a:xfrm>
            <a:prstGeom prst="roundRect">
              <a:avLst/>
            </a:prstGeom>
            <a:solidFill>
              <a:srgbClr val="DEB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4505111" y="517510"/>
            <a:ext cx="2781531" cy="923330"/>
          </a:xfrm>
          <a:prstGeom prst="rect">
            <a:avLst/>
          </a:prstGeom>
        </p:spPr>
        <p:txBody>
          <a:bodyPr wrap="none">
            <a:spAutoFit/>
          </a:bodyPr>
          <a:lstStyle/>
          <a:p>
            <a:r>
              <a:rPr lang="en-US" sz="5400" dirty="0">
                <a:solidFill>
                  <a:srgbClr val="663300"/>
                </a:solidFill>
                <a:latin typeface="Times New Roman" panose="02020603050405020304" pitchFamily="18" charset="0"/>
                <a:ea typeface="SimSun" panose="02010600030101010101" pitchFamily="2" charset="-122"/>
              </a:rPr>
              <a:t>2 Samuel</a:t>
            </a:r>
          </a:p>
        </p:txBody>
      </p:sp>
      <p:sp>
        <p:nvSpPr>
          <p:cNvPr id="9" name="Rectangle 8"/>
          <p:cNvSpPr/>
          <p:nvPr/>
        </p:nvSpPr>
        <p:spPr>
          <a:xfrm>
            <a:off x="120650" y="1616327"/>
            <a:ext cx="8902700" cy="4524315"/>
          </a:xfrm>
          <a:prstGeom prst="rect">
            <a:avLst/>
          </a:prstGeom>
        </p:spPr>
        <p:txBody>
          <a:bodyPr wrap="square">
            <a:spAutoFit/>
          </a:bodyPr>
          <a:lstStyle/>
          <a:p>
            <a:r>
              <a:rPr lang="en-US" altLang="en-US" sz="3600" dirty="0">
                <a:latin typeface="Times New Roman" panose="02020603050405020304" pitchFamily="18" charset="0"/>
              </a:rPr>
              <a:t>	</a:t>
            </a:r>
            <a:r>
              <a:rPr lang="en-US" altLang="en-US" sz="2800" dirty="0">
                <a:latin typeface="Times New Roman" panose="02020603050405020304" pitchFamily="18" charset="0"/>
              </a:rPr>
              <a:t>2:4 “Then the people of Judah came to Hebron and anointed David king over the house of Judah.”</a:t>
            </a:r>
          </a:p>
          <a:p>
            <a:r>
              <a:rPr lang="en-US" altLang="en-US" sz="2800" dirty="0">
                <a:latin typeface="Times New Roman" panose="02020603050405020304" pitchFamily="18" charset="0"/>
              </a:rPr>
              <a:t>	2:10-11 “Saul’s son </a:t>
            </a:r>
            <a:r>
              <a:rPr lang="en-US" altLang="en-US" sz="2800" dirty="0" err="1">
                <a:latin typeface="Times New Roman" panose="02020603050405020304" pitchFamily="18" charset="0"/>
              </a:rPr>
              <a:t>Ishbosheth</a:t>
            </a:r>
            <a:r>
              <a:rPr lang="en-US" altLang="en-US" sz="2800" dirty="0">
                <a:latin typeface="Times New Roman" panose="02020603050405020304" pitchFamily="18" charset="0"/>
              </a:rPr>
              <a:t> was 40 years old when he became king over Israel, and he ruled for two years. The house of Judah, however, followed David. </a:t>
            </a:r>
            <a:r>
              <a:rPr lang="en-US" altLang="en-US" sz="2800" baseline="33000" dirty="0">
                <a:latin typeface="Times New Roman" panose="02020603050405020304" pitchFamily="18" charset="0"/>
              </a:rPr>
              <a:t>11 </a:t>
            </a:r>
            <a:r>
              <a:rPr lang="en-US" altLang="en-US" sz="2800" dirty="0">
                <a:latin typeface="Times New Roman" panose="02020603050405020304" pitchFamily="18" charset="0"/>
              </a:rPr>
              <a:t>The amount of time David ruled in Hebron over the house of Judah totaled seven and a half years.</a:t>
            </a:r>
          </a:p>
          <a:p>
            <a:r>
              <a:rPr lang="en-US" altLang="en-US" sz="2800" dirty="0">
                <a:latin typeface="Times New Roman" panose="02020603050405020304" pitchFamily="18" charset="0"/>
              </a:rPr>
              <a:t>	3:1 The war between Saul’s house and David’s house was long and drawn out. David kept getting stronger, while Saul’s house kept getting weaker.</a:t>
            </a:r>
          </a:p>
        </p:txBody>
      </p:sp>
    </p:spTree>
    <p:extLst>
      <p:ext uri="{BB962C8B-B14F-4D97-AF65-F5344CB8AC3E}">
        <p14:creationId xmlns:p14="http://schemas.microsoft.com/office/powerpoint/2010/main" val="1013297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p:cNvGrpSpPr/>
          <p:nvPr/>
        </p:nvGrpSpPr>
        <p:grpSpPr>
          <a:xfrm>
            <a:off x="-2" y="-21771"/>
            <a:ext cx="9144002" cy="6887027"/>
            <a:chOff x="-2" y="-21771"/>
            <a:chExt cx="9144002" cy="6887027"/>
          </a:xfrm>
        </p:grpSpPr>
        <p:pic>
          <p:nvPicPr>
            <p:cNvPr id="10"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a:off x="3802742" y="0"/>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flipV="1">
              <a:off x="-2" y="1690914"/>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a:off x="-1" y="3396343"/>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flipV="1">
              <a:off x="-1" y="5101772"/>
              <a:ext cx="5341257" cy="17634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V="1">
              <a:off x="3802742" y="1698171"/>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a:off x="3802743" y="3389086"/>
              <a:ext cx="5341257" cy="171268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V="1">
              <a:off x="3802742" y="5101771"/>
              <a:ext cx="5341257" cy="17634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i.ytimg.com/vi/BYTSYLFqHgc/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41587" b="66702"/>
            <a:stretch/>
          </p:blipFill>
          <p:spPr bwMode="auto">
            <a:xfrm flipH="1">
              <a:off x="0" y="-21771"/>
              <a:ext cx="5341257" cy="171268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664694"/>
            <a:ext cx="9144000" cy="5000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
          <p:cNvSpPr/>
          <p:nvPr/>
        </p:nvSpPr>
        <p:spPr>
          <a:xfrm>
            <a:off x="321972" y="5724150"/>
            <a:ext cx="8590208" cy="1027974"/>
          </a:xfrm>
          <a:prstGeom prst="rect">
            <a:avLst/>
          </a:prstGeom>
        </p:spPr>
        <p:txBody>
          <a:bodyPr wrap="square">
            <a:spAutoFit/>
          </a:bodyPr>
          <a:lstStyle/>
          <a:p>
            <a:pPr algn="ctr">
              <a:lnSpc>
                <a:spcPct val="95000"/>
              </a:lnSpc>
            </a:pPr>
            <a:r>
              <a:rPr lang="en-US" altLang="en-US" sz="3200" b="1" dirty="0">
                <a:solidFill>
                  <a:srgbClr val="212121"/>
                </a:solidFill>
                <a:latin typeface="Times New Roman" panose="02020603050405020304" pitchFamily="18" charset="0"/>
              </a:rPr>
              <a:t>The new capital: The City of Peace (“Jerusalem”)</a:t>
            </a:r>
          </a:p>
        </p:txBody>
      </p:sp>
    </p:spTree>
    <p:extLst>
      <p:ext uri="{BB962C8B-B14F-4D97-AF65-F5344CB8AC3E}">
        <p14:creationId xmlns:p14="http://schemas.microsoft.com/office/powerpoint/2010/main" val="693308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On-screen Show (4:3)</PresentationFormat>
  <Paragraphs>49</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Microsoft YaHei</vt:lpstr>
      <vt:lpstr>SimSun</vt:lpstr>
      <vt:lpstr>Arial</vt:lpstr>
      <vt:lpstr>Calibri</vt:lpstr>
      <vt:lpstr>Calibri Light</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Sparboe Farms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Werner</dc:creator>
  <cp:lastModifiedBy>Rebecca Stenlund</cp:lastModifiedBy>
  <cp:revision>63</cp:revision>
  <dcterms:created xsi:type="dcterms:W3CDTF">2016-06-13T16:58:49Z</dcterms:created>
  <dcterms:modified xsi:type="dcterms:W3CDTF">2016-08-08T14:25:59Z</dcterms:modified>
</cp:coreProperties>
</file>