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10" r:id="rId3"/>
    <p:sldId id="294" r:id="rId4"/>
    <p:sldId id="311" r:id="rId5"/>
    <p:sldId id="297" r:id="rId6"/>
    <p:sldId id="299" r:id="rId7"/>
    <p:sldId id="312" r:id="rId8"/>
    <p:sldId id="313" r:id="rId9"/>
    <p:sldId id="314" r:id="rId10"/>
    <p:sldId id="298" r:id="rId11"/>
    <p:sldId id="317" r:id="rId12"/>
    <p:sldId id="293" r:id="rId13"/>
    <p:sldId id="316" r:id="rId14"/>
    <p:sldId id="318" r:id="rId15"/>
    <p:sldId id="319" r:id="rId16"/>
    <p:sldId id="320" r:id="rId17"/>
    <p:sldId id="322" r:id="rId18"/>
    <p:sldId id="321" r:id="rId19"/>
    <p:sldId id="315" r:id="rId20"/>
    <p:sldId id="32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622"/>
    <a:srgbClr val="DD0029"/>
    <a:srgbClr val="DD2328"/>
    <a:srgbClr val="5C7CB5"/>
    <a:srgbClr val="009BAF"/>
    <a:srgbClr val="FFFFFF"/>
    <a:srgbClr val="CCECFF"/>
    <a:srgbClr val="DDEDF0"/>
    <a:srgbClr val="2755D5"/>
    <a:srgbClr val="01A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86DF9-4417-4CD4-8564-08EE5A275C2F}" type="doc">
      <dgm:prSet loTypeId="urn:microsoft.com/office/officeart/2005/8/layout/cycle8" loCatId="cycle" qsTypeId="urn:microsoft.com/office/officeart/2005/8/quickstyle/3d7" qsCatId="3D" csTypeId="urn:microsoft.com/office/officeart/2005/8/colors/colorful4" csCatId="colorful" phldr="1"/>
      <dgm:spPr/>
    </dgm:pt>
    <dgm:pt modelId="{6DB0CB49-BA10-4278-950A-15A9A63F9A15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Urgency to share Jesus</a:t>
          </a:r>
        </a:p>
      </dgm:t>
    </dgm:pt>
    <dgm:pt modelId="{D7555FA3-85A0-4120-A532-2935E97AEA16}" type="parTrans" cxnId="{4A8F939B-1372-43BF-88C2-BDD92E9B046B}">
      <dgm:prSet/>
      <dgm:spPr/>
      <dgm:t>
        <a:bodyPr/>
        <a:lstStyle/>
        <a:p>
          <a:endParaRPr lang="en-US"/>
        </a:p>
      </dgm:t>
    </dgm:pt>
    <dgm:pt modelId="{B0B99383-223E-4B40-AB61-D69AB325AF33}" type="sibTrans" cxnId="{4A8F939B-1372-43BF-88C2-BDD92E9B046B}">
      <dgm:prSet/>
      <dgm:spPr/>
      <dgm:t>
        <a:bodyPr/>
        <a:lstStyle/>
        <a:p>
          <a:endParaRPr lang="en-US"/>
        </a:p>
      </dgm:t>
    </dgm:pt>
    <dgm:pt modelId="{7C0A41A1-537E-492E-864C-577DE3BBFAD1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E80E0C4F-09CC-4710-8764-C4B36BBC96EA}" type="parTrans" cxnId="{0F9DA5ED-8CCF-4044-AF73-554905A4AC51}">
      <dgm:prSet/>
      <dgm:spPr/>
      <dgm:t>
        <a:bodyPr/>
        <a:lstStyle/>
        <a:p>
          <a:endParaRPr lang="en-US"/>
        </a:p>
      </dgm:t>
    </dgm:pt>
    <dgm:pt modelId="{0CCC2C25-6311-42ED-8D29-5B931D6F438E}" type="sibTrans" cxnId="{0F9DA5ED-8CCF-4044-AF73-554905A4AC51}">
      <dgm:prSet/>
      <dgm:spPr/>
      <dgm:t>
        <a:bodyPr/>
        <a:lstStyle/>
        <a:p>
          <a:endParaRPr lang="en-US"/>
        </a:p>
      </dgm:t>
    </dgm:pt>
    <dgm:pt modelId="{5DE5EF32-FBAF-46AD-BE3B-E7C0BC607D3F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F80ABA7-EF38-4124-8C89-2EAE41FFE05F}" type="parTrans" cxnId="{E7687FFA-08EB-4122-ABF1-939500D453D6}">
      <dgm:prSet/>
      <dgm:spPr/>
      <dgm:t>
        <a:bodyPr/>
        <a:lstStyle/>
        <a:p>
          <a:endParaRPr lang="en-US"/>
        </a:p>
      </dgm:t>
    </dgm:pt>
    <dgm:pt modelId="{2140E138-3977-44FD-8612-0B437D01423A}" type="sibTrans" cxnId="{E7687FFA-08EB-4122-ABF1-939500D453D6}">
      <dgm:prSet/>
      <dgm:spPr/>
      <dgm:t>
        <a:bodyPr/>
        <a:lstStyle/>
        <a:p>
          <a:endParaRPr lang="en-US"/>
        </a:p>
      </dgm:t>
    </dgm:pt>
    <dgm:pt modelId="{3B31C417-758A-4B69-837B-F0091AE7C493}" type="pres">
      <dgm:prSet presAssocID="{24386DF9-4417-4CD4-8564-08EE5A275C2F}" presName="compositeShape" presStyleCnt="0">
        <dgm:presLayoutVars>
          <dgm:chMax val="7"/>
          <dgm:dir/>
          <dgm:resizeHandles val="exact"/>
        </dgm:presLayoutVars>
      </dgm:prSet>
      <dgm:spPr/>
    </dgm:pt>
    <dgm:pt modelId="{8AF72FF9-016D-4F5C-91C1-FD0AC90BAB7F}" type="pres">
      <dgm:prSet presAssocID="{24386DF9-4417-4CD4-8564-08EE5A275C2F}" presName="wedge1" presStyleLbl="node1" presStyleIdx="0" presStyleCnt="3"/>
      <dgm:spPr/>
    </dgm:pt>
    <dgm:pt modelId="{00F6EAC1-1A7F-4650-AED3-FB2216BF3379}" type="pres">
      <dgm:prSet presAssocID="{24386DF9-4417-4CD4-8564-08EE5A275C2F}" presName="dummy1a" presStyleCnt="0"/>
      <dgm:spPr/>
    </dgm:pt>
    <dgm:pt modelId="{AB2B4D77-1716-4F2D-9161-A1E4C2C84991}" type="pres">
      <dgm:prSet presAssocID="{24386DF9-4417-4CD4-8564-08EE5A275C2F}" presName="dummy1b" presStyleCnt="0"/>
      <dgm:spPr/>
    </dgm:pt>
    <dgm:pt modelId="{12E9DE9C-DF80-4373-BC98-FDF235C0BC03}" type="pres">
      <dgm:prSet presAssocID="{24386DF9-4417-4CD4-8564-08EE5A275C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2262D0-C5E7-499B-ABC7-4B1569B7A102}" type="pres">
      <dgm:prSet presAssocID="{24386DF9-4417-4CD4-8564-08EE5A275C2F}" presName="wedge2" presStyleLbl="node1" presStyleIdx="1" presStyleCnt="3"/>
      <dgm:spPr/>
    </dgm:pt>
    <dgm:pt modelId="{2CCF5642-86E1-48E5-AF92-B02700623FC3}" type="pres">
      <dgm:prSet presAssocID="{24386DF9-4417-4CD4-8564-08EE5A275C2F}" presName="dummy2a" presStyleCnt="0"/>
      <dgm:spPr/>
    </dgm:pt>
    <dgm:pt modelId="{54028FBE-1F8A-472B-B182-A118DFF8805C}" type="pres">
      <dgm:prSet presAssocID="{24386DF9-4417-4CD4-8564-08EE5A275C2F}" presName="dummy2b" presStyleCnt="0"/>
      <dgm:spPr/>
    </dgm:pt>
    <dgm:pt modelId="{2A7F5029-856F-4B93-AEDE-55FE6125BE97}" type="pres">
      <dgm:prSet presAssocID="{24386DF9-4417-4CD4-8564-08EE5A275C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846001-5CA9-408F-843A-AC1F24B2801C}" type="pres">
      <dgm:prSet presAssocID="{24386DF9-4417-4CD4-8564-08EE5A275C2F}" presName="wedge3" presStyleLbl="node1" presStyleIdx="2" presStyleCnt="3"/>
      <dgm:spPr/>
    </dgm:pt>
    <dgm:pt modelId="{C6C2828F-A6DD-4393-A397-20D202E5D0DA}" type="pres">
      <dgm:prSet presAssocID="{24386DF9-4417-4CD4-8564-08EE5A275C2F}" presName="dummy3a" presStyleCnt="0"/>
      <dgm:spPr/>
    </dgm:pt>
    <dgm:pt modelId="{334320DC-B9E3-4621-BF39-8E3E1EBF9567}" type="pres">
      <dgm:prSet presAssocID="{24386DF9-4417-4CD4-8564-08EE5A275C2F}" presName="dummy3b" presStyleCnt="0"/>
      <dgm:spPr/>
    </dgm:pt>
    <dgm:pt modelId="{D27BBFD6-1672-43A7-BD4A-199D6AEC2C81}" type="pres">
      <dgm:prSet presAssocID="{24386DF9-4417-4CD4-8564-08EE5A275C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63B288A-1AA0-4577-94F1-AFB2AC70F2F2}" type="pres">
      <dgm:prSet presAssocID="{B0B99383-223E-4B40-AB61-D69AB325AF33}" presName="arrowWedge1" presStyleLbl="fgSibTrans2D1" presStyleIdx="0" presStyleCnt="3"/>
      <dgm:spPr/>
    </dgm:pt>
    <dgm:pt modelId="{506027C7-5810-45FC-8AB4-A095EE67A53A}" type="pres">
      <dgm:prSet presAssocID="{0CCC2C25-6311-42ED-8D29-5B931D6F438E}" presName="arrowWedge2" presStyleLbl="fgSibTrans2D1" presStyleIdx="1" presStyleCnt="3"/>
      <dgm:spPr/>
    </dgm:pt>
    <dgm:pt modelId="{72740860-FC6A-4227-A0DE-60D0DCC571B2}" type="pres">
      <dgm:prSet presAssocID="{2140E138-3977-44FD-8612-0B437D01423A}" presName="arrowWedge3" presStyleLbl="fgSibTrans2D1" presStyleIdx="2" presStyleCnt="3"/>
      <dgm:spPr/>
    </dgm:pt>
  </dgm:ptLst>
  <dgm:cxnLst>
    <dgm:cxn modelId="{35E7CFD8-497A-427D-836A-937D827AF6F3}" type="presOf" srcId="{7C0A41A1-537E-492E-864C-577DE3BBFAD1}" destId="{1F2262D0-C5E7-499B-ABC7-4B1569B7A102}" srcOrd="0" destOrd="0" presId="urn:microsoft.com/office/officeart/2005/8/layout/cycle8"/>
    <dgm:cxn modelId="{03FC8189-3362-498D-B265-3DF19FAC5BB2}" type="presOf" srcId="{6DB0CB49-BA10-4278-950A-15A9A63F9A15}" destId="{8AF72FF9-016D-4F5C-91C1-FD0AC90BAB7F}" srcOrd="0" destOrd="0" presId="urn:microsoft.com/office/officeart/2005/8/layout/cycle8"/>
    <dgm:cxn modelId="{B3582ADF-53BE-45F6-A8FC-6A0F472DFE84}" type="presOf" srcId="{24386DF9-4417-4CD4-8564-08EE5A275C2F}" destId="{3B31C417-758A-4B69-837B-F0091AE7C493}" srcOrd="0" destOrd="0" presId="urn:microsoft.com/office/officeart/2005/8/layout/cycle8"/>
    <dgm:cxn modelId="{DFA31543-E259-4449-80D5-AE9187EB6AA0}" type="presOf" srcId="{5DE5EF32-FBAF-46AD-BE3B-E7C0BC607D3F}" destId="{FD846001-5CA9-408F-843A-AC1F24B2801C}" srcOrd="0" destOrd="0" presId="urn:microsoft.com/office/officeart/2005/8/layout/cycle8"/>
    <dgm:cxn modelId="{4A8F939B-1372-43BF-88C2-BDD92E9B046B}" srcId="{24386DF9-4417-4CD4-8564-08EE5A275C2F}" destId="{6DB0CB49-BA10-4278-950A-15A9A63F9A15}" srcOrd="0" destOrd="0" parTransId="{D7555FA3-85A0-4120-A532-2935E97AEA16}" sibTransId="{B0B99383-223E-4B40-AB61-D69AB325AF33}"/>
    <dgm:cxn modelId="{E7687FFA-08EB-4122-ABF1-939500D453D6}" srcId="{24386DF9-4417-4CD4-8564-08EE5A275C2F}" destId="{5DE5EF32-FBAF-46AD-BE3B-E7C0BC607D3F}" srcOrd="2" destOrd="0" parTransId="{FF80ABA7-EF38-4124-8C89-2EAE41FFE05F}" sibTransId="{2140E138-3977-44FD-8612-0B437D01423A}"/>
    <dgm:cxn modelId="{B531BAE7-6372-448D-9B84-B678442AB2AB}" type="presOf" srcId="{5DE5EF32-FBAF-46AD-BE3B-E7C0BC607D3F}" destId="{D27BBFD6-1672-43A7-BD4A-199D6AEC2C81}" srcOrd="1" destOrd="0" presId="urn:microsoft.com/office/officeart/2005/8/layout/cycle8"/>
    <dgm:cxn modelId="{0F9DA5ED-8CCF-4044-AF73-554905A4AC51}" srcId="{24386DF9-4417-4CD4-8564-08EE5A275C2F}" destId="{7C0A41A1-537E-492E-864C-577DE3BBFAD1}" srcOrd="1" destOrd="0" parTransId="{E80E0C4F-09CC-4710-8764-C4B36BBC96EA}" sibTransId="{0CCC2C25-6311-42ED-8D29-5B931D6F438E}"/>
    <dgm:cxn modelId="{6B2A7C6C-B2BE-4671-904A-BB9549102C89}" type="presOf" srcId="{6DB0CB49-BA10-4278-950A-15A9A63F9A15}" destId="{12E9DE9C-DF80-4373-BC98-FDF235C0BC03}" srcOrd="1" destOrd="0" presId="urn:microsoft.com/office/officeart/2005/8/layout/cycle8"/>
    <dgm:cxn modelId="{63FF2BF3-832F-43E3-A318-B71CC86ABC46}" type="presOf" srcId="{7C0A41A1-537E-492E-864C-577DE3BBFAD1}" destId="{2A7F5029-856F-4B93-AEDE-55FE6125BE97}" srcOrd="1" destOrd="0" presId="urn:microsoft.com/office/officeart/2005/8/layout/cycle8"/>
    <dgm:cxn modelId="{A8A0B674-A436-4868-91AF-3CD329BEB2A4}" type="presParOf" srcId="{3B31C417-758A-4B69-837B-F0091AE7C493}" destId="{8AF72FF9-016D-4F5C-91C1-FD0AC90BAB7F}" srcOrd="0" destOrd="0" presId="urn:microsoft.com/office/officeart/2005/8/layout/cycle8"/>
    <dgm:cxn modelId="{C4BF5AE3-F5E2-4A84-9BB4-A6191B160E3A}" type="presParOf" srcId="{3B31C417-758A-4B69-837B-F0091AE7C493}" destId="{00F6EAC1-1A7F-4650-AED3-FB2216BF3379}" srcOrd="1" destOrd="0" presId="urn:microsoft.com/office/officeart/2005/8/layout/cycle8"/>
    <dgm:cxn modelId="{2B8D790A-2D69-4EFF-B9C8-40ECBDE52B2E}" type="presParOf" srcId="{3B31C417-758A-4B69-837B-F0091AE7C493}" destId="{AB2B4D77-1716-4F2D-9161-A1E4C2C84991}" srcOrd="2" destOrd="0" presId="urn:microsoft.com/office/officeart/2005/8/layout/cycle8"/>
    <dgm:cxn modelId="{5609CB44-A2F1-4856-B84D-BBB1233E2A8C}" type="presParOf" srcId="{3B31C417-758A-4B69-837B-F0091AE7C493}" destId="{12E9DE9C-DF80-4373-BC98-FDF235C0BC03}" srcOrd="3" destOrd="0" presId="urn:microsoft.com/office/officeart/2005/8/layout/cycle8"/>
    <dgm:cxn modelId="{4EEB62D5-3483-4912-869A-DB0392EE180E}" type="presParOf" srcId="{3B31C417-758A-4B69-837B-F0091AE7C493}" destId="{1F2262D0-C5E7-499B-ABC7-4B1569B7A102}" srcOrd="4" destOrd="0" presId="urn:microsoft.com/office/officeart/2005/8/layout/cycle8"/>
    <dgm:cxn modelId="{E033C0B4-0189-47B6-A3A5-FF5F4D479AA4}" type="presParOf" srcId="{3B31C417-758A-4B69-837B-F0091AE7C493}" destId="{2CCF5642-86E1-48E5-AF92-B02700623FC3}" srcOrd="5" destOrd="0" presId="urn:microsoft.com/office/officeart/2005/8/layout/cycle8"/>
    <dgm:cxn modelId="{EF88C937-0DA9-471E-885B-B147A7E94FA3}" type="presParOf" srcId="{3B31C417-758A-4B69-837B-F0091AE7C493}" destId="{54028FBE-1F8A-472B-B182-A118DFF8805C}" srcOrd="6" destOrd="0" presId="urn:microsoft.com/office/officeart/2005/8/layout/cycle8"/>
    <dgm:cxn modelId="{7928B0BA-B16B-42F4-B8A7-A6DA361BB51D}" type="presParOf" srcId="{3B31C417-758A-4B69-837B-F0091AE7C493}" destId="{2A7F5029-856F-4B93-AEDE-55FE6125BE97}" srcOrd="7" destOrd="0" presId="urn:microsoft.com/office/officeart/2005/8/layout/cycle8"/>
    <dgm:cxn modelId="{1ADA3A81-C90F-40B7-9976-407906B6CA9B}" type="presParOf" srcId="{3B31C417-758A-4B69-837B-F0091AE7C493}" destId="{FD846001-5CA9-408F-843A-AC1F24B2801C}" srcOrd="8" destOrd="0" presId="urn:microsoft.com/office/officeart/2005/8/layout/cycle8"/>
    <dgm:cxn modelId="{72A17E3E-54BA-4BA0-893D-563DA6A6ABC8}" type="presParOf" srcId="{3B31C417-758A-4B69-837B-F0091AE7C493}" destId="{C6C2828F-A6DD-4393-A397-20D202E5D0DA}" srcOrd="9" destOrd="0" presId="urn:microsoft.com/office/officeart/2005/8/layout/cycle8"/>
    <dgm:cxn modelId="{39C8C07E-A603-41F9-BC4C-ABC5044FF040}" type="presParOf" srcId="{3B31C417-758A-4B69-837B-F0091AE7C493}" destId="{334320DC-B9E3-4621-BF39-8E3E1EBF9567}" srcOrd="10" destOrd="0" presId="urn:microsoft.com/office/officeart/2005/8/layout/cycle8"/>
    <dgm:cxn modelId="{FB364B41-C61C-459D-95CE-FE2C9A59056B}" type="presParOf" srcId="{3B31C417-758A-4B69-837B-F0091AE7C493}" destId="{D27BBFD6-1672-43A7-BD4A-199D6AEC2C81}" srcOrd="11" destOrd="0" presId="urn:microsoft.com/office/officeart/2005/8/layout/cycle8"/>
    <dgm:cxn modelId="{B43E0E41-F661-4F06-AB50-B582C8887EB9}" type="presParOf" srcId="{3B31C417-758A-4B69-837B-F0091AE7C493}" destId="{A63B288A-1AA0-4577-94F1-AFB2AC70F2F2}" srcOrd="12" destOrd="0" presId="urn:microsoft.com/office/officeart/2005/8/layout/cycle8"/>
    <dgm:cxn modelId="{9B6F8F9C-0E89-4230-8AF8-C1379F8AAFE7}" type="presParOf" srcId="{3B31C417-758A-4B69-837B-F0091AE7C493}" destId="{506027C7-5810-45FC-8AB4-A095EE67A53A}" srcOrd="13" destOrd="0" presId="urn:microsoft.com/office/officeart/2005/8/layout/cycle8"/>
    <dgm:cxn modelId="{2BD56029-0466-4B2D-8AE9-6C3B62D7C1F6}" type="presParOf" srcId="{3B31C417-758A-4B69-837B-F0091AE7C493}" destId="{72740860-FC6A-4227-A0DE-60D0DCC571B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86DF9-4417-4CD4-8564-08EE5A275C2F}" type="doc">
      <dgm:prSet loTypeId="urn:microsoft.com/office/officeart/2005/8/layout/cycle8" loCatId="cycle" qsTypeId="urn:microsoft.com/office/officeart/2005/8/quickstyle/3d7" qsCatId="3D" csTypeId="urn:microsoft.com/office/officeart/2005/8/colors/colorful4" csCatId="colorful" phldr="1"/>
      <dgm:spPr/>
    </dgm:pt>
    <dgm:pt modelId="{6DB0CB49-BA10-4278-950A-15A9A63F9A15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Urgency to share Jesus</a:t>
          </a:r>
        </a:p>
      </dgm:t>
    </dgm:pt>
    <dgm:pt modelId="{D7555FA3-85A0-4120-A532-2935E97AEA16}" type="parTrans" cxnId="{4A8F939B-1372-43BF-88C2-BDD92E9B046B}">
      <dgm:prSet/>
      <dgm:spPr/>
      <dgm:t>
        <a:bodyPr/>
        <a:lstStyle/>
        <a:p>
          <a:endParaRPr lang="en-US"/>
        </a:p>
      </dgm:t>
    </dgm:pt>
    <dgm:pt modelId="{B0B99383-223E-4B40-AB61-D69AB325AF33}" type="sibTrans" cxnId="{4A8F939B-1372-43BF-88C2-BDD92E9B046B}">
      <dgm:prSet/>
      <dgm:spPr/>
      <dgm:t>
        <a:bodyPr/>
        <a:lstStyle/>
        <a:p>
          <a:endParaRPr lang="en-US"/>
        </a:p>
      </dgm:t>
    </dgm:pt>
    <dgm:pt modelId="{7C0A41A1-537E-492E-864C-577DE3BBFAD1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Persistency and creativity</a:t>
          </a:r>
        </a:p>
      </dgm:t>
    </dgm:pt>
    <dgm:pt modelId="{E80E0C4F-09CC-4710-8764-C4B36BBC96EA}" type="parTrans" cxnId="{0F9DA5ED-8CCF-4044-AF73-554905A4AC51}">
      <dgm:prSet/>
      <dgm:spPr/>
      <dgm:t>
        <a:bodyPr/>
        <a:lstStyle/>
        <a:p>
          <a:endParaRPr lang="en-US"/>
        </a:p>
      </dgm:t>
    </dgm:pt>
    <dgm:pt modelId="{0CCC2C25-6311-42ED-8D29-5B931D6F438E}" type="sibTrans" cxnId="{0F9DA5ED-8CCF-4044-AF73-554905A4AC51}">
      <dgm:prSet/>
      <dgm:spPr/>
      <dgm:t>
        <a:bodyPr/>
        <a:lstStyle/>
        <a:p>
          <a:endParaRPr lang="en-US"/>
        </a:p>
      </dgm:t>
    </dgm:pt>
    <dgm:pt modelId="{5DE5EF32-FBAF-46AD-BE3B-E7C0BC607D3F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F80ABA7-EF38-4124-8C89-2EAE41FFE05F}" type="parTrans" cxnId="{E7687FFA-08EB-4122-ABF1-939500D453D6}">
      <dgm:prSet/>
      <dgm:spPr/>
      <dgm:t>
        <a:bodyPr/>
        <a:lstStyle/>
        <a:p>
          <a:endParaRPr lang="en-US"/>
        </a:p>
      </dgm:t>
    </dgm:pt>
    <dgm:pt modelId="{2140E138-3977-44FD-8612-0B437D01423A}" type="sibTrans" cxnId="{E7687FFA-08EB-4122-ABF1-939500D453D6}">
      <dgm:prSet/>
      <dgm:spPr/>
      <dgm:t>
        <a:bodyPr/>
        <a:lstStyle/>
        <a:p>
          <a:endParaRPr lang="en-US"/>
        </a:p>
      </dgm:t>
    </dgm:pt>
    <dgm:pt modelId="{3B31C417-758A-4B69-837B-F0091AE7C493}" type="pres">
      <dgm:prSet presAssocID="{24386DF9-4417-4CD4-8564-08EE5A275C2F}" presName="compositeShape" presStyleCnt="0">
        <dgm:presLayoutVars>
          <dgm:chMax val="7"/>
          <dgm:dir/>
          <dgm:resizeHandles val="exact"/>
        </dgm:presLayoutVars>
      </dgm:prSet>
      <dgm:spPr/>
    </dgm:pt>
    <dgm:pt modelId="{8AF72FF9-016D-4F5C-91C1-FD0AC90BAB7F}" type="pres">
      <dgm:prSet presAssocID="{24386DF9-4417-4CD4-8564-08EE5A275C2F}" presName="wedge1" presStyleLbl="node1" presStyleIdx="0" presStyleCnt="3"/>
      <dgm:spPr/>
    </dgm:pt>
    <dgm:pt modelId="{00F6EAC1-1A7F-4650-AED3-FB2216BF3379}" type="pres">
      <dgm:prSet presAssocID="{24386DF9-4417-4CD4-8564-08EE5A275C2F}" presName="dummy1a" presStyleCnt="0"/>
      <dgm:spPr/>
    </dgm:pt>
    <dgm:pt modelId="{AB2B4D77-1716-4F2D-9161-A1E4C2C84991}" type="pres">
      <dgm:prSet presAssocID="{24386DF9-4417-4CD4-8564-08EE5A275C2F}" presName="dummy1b" presStyleCnt="0"/>
      <dgm:spPr/>
    </dgm:pt>
    <dgm:pt modelId="{12E9DE9C-DF80-4373-BC98-FDF235C0BC03}" type="pres">
      <dgm:prSet presAssocID="{24386DF9-4417-4CD4-8564-08EE5A275C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2262D0-C5E7-499B-ABC7-4B1569B7A102}" type="pres">
      <dgm:prSet presAssocID="{24386DF9-4417-4CD4-8564-08EE5A275C2F}" presName="wedge2" presStyleLbl="node1" presStyleIdx="1" presStyleCnt="3"/>
      <dgm:spPr/>
    </dgm:pt>
    <dgm:pt modelId="{2CCF5642-86E1-48E5-AF92-B02700623FC3}" type="pres">
      <dgm:prSet presAssocID="{24386DF9-4417-4CD4-8564-08EE5A275C2F}" presName="dummy2a" presStyleCnt="0"/>
      <dgm:spPr/>
    </dgm:pt>
    <dgm:pt modelId="{54028FBE-1F8A-472B-B182-A118DFF8805C}" type="pres">
      <dgm:prSet presAssocID="{24386DF9-4417-4CD4-8564-08EE5A275C2F}" presName="dummy2b" presStyleCnt="0"/>
      <dgm:spPr/>
    </dgm:pt>
    <dgm:pt modelId="{2A7F5029-856F-4B93-AEDE-55FE6125BE97}" type="pres">
      <dgm:prSet presAssocID="{24386DF9-4417-4CD4-8564-08EE5A275C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846001-5CA9-408F-843A-AC1F24B2801C}" type="pres">
      <dgm:prSet presAssocID="{24386DF9-4417-4CD4-8564-08EE5A275C2F}" presName="wedge3" presStyleLbl="node1" presStyleIdx="2" presStyleCnt="3"/>
      <dgm:spPr/>
    </dgm:pt>
    <dgm:pt modelId="{C6C2828F-A6DD-4393-A397-20D202E5D0DA}" type="pres">
      <dgm:prSet presAssocID="{24386DF9-4417-4CD4-8564-08EE5A275C2F}" presName="dummy3a" presStyleCnt="0"/>
      <dgm:spPr/>
    </dgm:pt>
    <dgm:pt modelId="{334320DC-B9E3-4621-BF39-8E3E1EBF9567}" type="pres">
      <dgm:prSet presAssocID="{24386DF9-4417-4CD4-8564-08EE5A275C2F}" presName="dummy3b" presStyleCnt="0"/>
      <dgm:spPr/>
    </dgm:pt>
    <dgm:pt modelId="{D27BBFD6-1672-43A7-BD4A-199D6AEC2C81}" type="pres">
      <dgm:prSet presAssocID="{24386DF9-4417-4CD4-8564-08EE5A275C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63B288A-1AA0-4577-94F1-AFB2AC70F2F2}" type="pres">
      <dgm:prSet presAssocID="{B0B99383-223E-4B40-AB61-D69AB325AF33}" presName="arrowWedge1" presStyleLbl="fgSibTrans2D1" presStyleIdx="0" presStyleCnt="3"/>
      <dgm:spPr/>
    </dgm:pt>
    <dgm:pt modelId="{506027C7-5810-45FC-8AB4-A095EE67A53A}" type="pres">
      <dgm:prSet presAssocID="{0CCC2C25-6311-42ED-8D29-5B931D6F438E}" presName="arrowWedge2" presStyleLbl="fgSibTrans2D1" presStyleIdx="1" presStyleCnt="3"/>
      <dgm:spPr/>
    </dgm:pt>
    <dgm:pt modelId="{72740860-FC6A-4227-A0DE-60D0DCC571B2}" type="pres">
      <dgm:prSet presAssocID="{2140E138-3977-44FD-8612-0B437D01423A}" presName="arrowWedge3" presStyleLbl="fgSibTrans2D1" presStyleIdx="2" presStyleCnt="3"/>
      <dgm:spPr/>
    </dgm:pt>
  </dgm:ptLst>
  <dgm:cxnLst>
    <dgm:cxn modelId="{E99BDF8F-1E15-4573-ACFB-6BFDF00FCA69}" type="presOf" srcId="{24386DF9-4417-4CD4-8564-08EE5A275C2F}" destId="{3B31C417-758A-4B69-837B-F0091AE7C493}" srcOrd="0" destOrd="0" presId="urn:microsoft.com/office/officeart/2005/8/layout/cycle8"/>
    <dgm:cxn modelId="{072A30F9-C006-4C67-B137-B566D594BA3A}" type="presOf" srcId="{6DB0CB49-BA10-4278-950A-15A9A63F9A15}" destId="{8AF72FF9-016D-4F5C-91C1-FD0AC90BAB7F}" srcOrd="0" destOrd="0" presId="urn:microsoft.com/office/officeart/2005/8/layout/cycle8"/>
    <dgm:cxn modelId="{E6B7E26B-0312-4518-8016-45418255D98C}" type="presOf" srcId="{5DE5EF32-FBAF-46AD-BE3B-E7C0BC607D3F}" destId="{FD846001-5CA9-408F-843A-AC1F24B2801C}" srcOrd="0" destOrd="0" presId="urn:microsoft.com/office/officeart/2005/8/layout/cycle8"/>
    <dgm:cxn modelId="{4A8F939B-1372-43BF-88C2-BDD92E9B046B}" srcId="{24386DF9-4417-4CD4-8564-08EE5A275C2F}" destId="{6DB0CB49-BA10-4278-950A-15A9A63F9A15}" srcOrd="0" destOrd="0" parTransId="{D7555FA3-85A0-4120-A532-2935E97AEA16}" sibTransId="{B0B99383-223E-4B40-AB61-D69AB325AF33}"/>
    <dgm:cxn modelId="{CB4D1120-6245-4F8A-81F6-79563C7CA1EB}" type="presOf" srcId="{6DB0CB49-BA10-4278-950A-15A9A63F9A15}" destId="{12E9DE9C-DF80-4373-BC98-FDF235C0BC03}" srcOrd="1" destOrd="0" presId="urn:microsoft.com/office/officeart/2005/8/layout/cycle8"/>
    <dgm:cxn modelId="{9C0E88EB-A85D-4DEB-964B-B92BFC438E9D}" type="presOf" srcId="{7C0A41A1-537E-492E-864C-577DE3BBFAD1}" destId="{1F2262D0-C5E7-499B-ABC7-4B1569B7A102}" srcOrd="0" destOrd="0" presId="urn:microsoft.com/office/officeart/2005/8/layout/cycle8"/>
    <dgm:cxn modelId="{E7687FFA-08EB-4122-ABF1-939500D453D6}" srcId="{24386DF9-4417-4CD4-8564-08EE5A275C2F}" destId="{5DE5EF32-FBAF-46AD-BE3B-E7C0BC607D3F}" srcOrd="2" destOrd="0" parTransId="{FF80ABA7-EF38-4124-8C89-2EAE41FFE05F}" sibTransId="{2140E138-3977-44FD-8612-0B437D01423A}"/>
    <dgm:cxn modelId="{0F9DA5ED-8CCF-4044-AF73-554905A4AC51}" srcId="{24386DF9-4417-4CD4-8564-08EE5A275C2F}" destId="{7C0A41A1-537E-492E-864C-577DE3BBFAD1}" srcOrd="1" destOrd="0" parTransId="{E80E0C4F-09CC-4710-8764-C4B36BBC96EA}" sibTransId="{0CCC2C25-6311-42ED-8D29-5B931D6F438E}"/>
    <dgm:cxn modelId="{C82DF789-C10B-4803-98F6-26D5B4073A21}" type="presOf" srcId="{5DE5EF32-FBAF-46AD-BE3B-E7C0BC607D3F}" destId="{D27BBFD6-1672-43A7-BD4A-199D6AEC2C81}" srcOrd="1" destOrd="0" presId="urn:microsoft.com/office/officeart/2005/8/layout/cycle8"/>
    <dgm:cxn modelId="{A07C35C6-D6A5-4349-BF4C-977A16E3B572}" type="presOf" srcId="{7C0A41A1-537E-492E-864C-577DE3BBFAD1}" destId="{2A7F5029-856F-4B93-AEDE-55FE6125BE97}" srcOrd="1" destOrd="0" presId="urn:microsoft.com/office/officeart/2005/8/layout/cycle8"/>
    <dgm:cxn modelId="{895831E0-14F1-4250-835F-2F6FD209C9D7}" type="presParOf" srcId="{3B31C417-758A-4B69-837B-F0091AE7C493}" destId="{8AF72FF9-016D-4F5C-91C1-FD0AC90BAB7F}" srcOrd="0" destOrd="0" presId="urn:microsoft.com/office/officeart/2005/8/layout/cycle8"/>
    <dgm:cxn modelId="{48A71F33-580E-4458-A9A4-F8D24BCF25AC}" type="presParOf" srcId="{3B31C417-758A-4B69-837B-F0091AE7C493}" destId="{00F6EAC1-1A7F-4650-AED3-FB2216BF3379}" srcOrd="1" destOrd="0" presId="urn:microsoft.com/office/officeart/2005/8/layout/cycle8"/>
    <dgm:cxn modelId="{CE839437-4FCC-4A4B-9761-06B340C1F00E}" type="presParOf" srcId="{3B31C417-758A-4B69-837B-F0091AE7C493}" destId="{AB2B4D77-1716-4F2D-9161-A1E4C2C84991}" srcOrd="2" destOrd="0" presId="urn:microsoft.com/office/officeart/2005/8/layout/cycle8"/>
    <dgm:cxn modelId="{E174635C-6946-4069-9AFC-C8C151F3C300}" type="presParOf" srcId="{3B31C417-758A-4B69-837B-F0091AE7C493}" destId="{12E9DE9C-DF80-4373-BC98-FDF235C0BC03}" srcOrd="3" destOrd="0" presId="urn:microsoft.com/office/officeart/2005/8/layout/cycle8"/>
    <dgm:cxn modelId="{89F2A07D-473A-4B1C-9264-3AC684F3F112}" type="presParOf" srcId="{3B31C417-758A-4B69-837B-F0091AE7C493}" destId="{1F2262D0-C5E7-499B-ABC7-4B1569B7A102}" srcOrd="4" destOrd="0" presId="urn:microsoft.com/office/officeart/2005/8/layout/cycle8"/>
    <dgm:cxn modelId="{5FEBE128-52DD-4625-8AF5-06A2F244C917}" type="presParOf" srcId="{3B31C417-758A-4B69-837B-F0091AE7C493}" destId="{2CCF5642-86E1-48E5-AF92-B02700623FC3}" srcOrd="5" destOrd="0" presId="urn:microsoft.com/office/officeart/2005/8/layout/cycle8"/>
    <dgm:cxn modelId="{3A5FC4FB-9346-41FC-B141-04AF75C15ED4}" type="presParOf" srcId="{3B31C417-758A-4B69-837B-F0091AE7C493}" destId="{54028FBE-1F8A-472B-B182-A118DFF8805C}" srcOrd="6" destOrd="0" presId="urn:microsoft.com/office/officeart/2005/8/layout/cycle8"/>
    <dgm:cxn modelId="{E0852284-7A43-4F1A-AA73-9060B8BB5BAF}" type="presParOf" srcId="{3B31C417-758A-4B69-837B-F0091AE7C493}" destId="{2A7F5029-856F-4B93-AEDE-55FE6125BE97}" srcOrd="7" destOrd="0" presId="urn:microsoft.com/office/officeart/2005/8/layout/cycle8"/>
    <dgm:cxn modelId="{BFE3F41E-F8F9-4ECF-BE6C-ECD8BBC87934}" type="presParOf" srcId="{3B31C417-758A-4B69-837B-F0091AE7C493}" destId="{FD846001-5CA9-408F-843A-AC1F24B2801C}" srcOrd="8" destOrd="0" presId="urn:microsoft.com/office/officeart/2005/8/layout/cycle8"/>
    <dgm:cxn modelId="{45A6E365-3DB0-4F5A-8AFB-AF75019012FC}" type="presParOf" srcId="{3B31C417-758A-4B69-837B-F0091AE7C493}" destId="{C6C2828F-A6DD-4393-A397-20D202E5D0DA}" srcOrd="9" destOrd="0" presId="urn:microsoft.com/office/officeart/2005/8/layout/cycle8"/>
    <dgm:cxn modelId="{6DE52A1B-4547-43BE-A190-BE2BFC4737B4}" type="presParOf" srcId="{3B31C417-758A-4B69-837B-F0091AE7C493}" destId="{334320DC-B9E3-4621-BF39-8E3E1EBF9567}" srcOrd="10" destOrd="0" presId="urn:microsoft.com/office/officeart/2005/8/layout/cycle8"/>
    <dgm:cxn modelId="{85267E17-5287-4438-8999-D8CB3CD74FC9}" type="presParOf" srcId="{3B31C417-758A-4B69-837B-F0091AE7C493}" destId="{D27BBFD6-1672-43A7-BD4A-199D6AEC2C81}" srcOrd="11" destOrd="0" presId="urn:microsoft.com/office/officeart/2005/8/layout/cycle8"/>
    <dgm:cxn modelId="{6E417C58-FE68-437E-8D20-33992B549505}" type="presParOf" srcId="{3B31C417-758A-4B69-837B-F0091AE7C493}" destId="{A63B288A-1AA0-4577-94F1-AFB2AC70F2F2}" srcOrd="12" destOrd="0" presId="urn:microsoft.com/office/officeart/2005/8/layout/cycle8"/>
    <dgm:cxn modelId="{DAC729B6-E0C6-4229-8BC2-7C5EF43DA272}" type="presParOf" srcId="{3B31C417-758A-4B69-837B-F0091AE7C493}" destId="{506027C7-5810-45FC-8AB4-A095EE67A53A}" srcOrd="13" destOrd="0" presId="urn:microsoft.com/office/officeart/2005/8/layout/cycle8"/>
    <dgm:cxn modelId="{B622ED4C-8352-471D-84A3-E80CC14D5AEB}" type="presParOf" srcId="{3B31C417-758A-4B69-837B-F0091AE7C493}" destId="{72740860-FC6A-4227-A0DE-60D0DCC571B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86DF9-4417-4CD4-8564-08EE5A275C2F}" type="doc">
      <dgm:prSet loTypeId="urn:microsoft.com/office/officeart/2005/8/layout/cycle8" loCatId="cycle" qsTypeId="urn:microsoft.com/office/officeart/2005/8/quickstyle/3d7" qsCatId="3D" csTypeId="urn:microsoft.com/office/officeart/2005/8/colors/colorful4" csCatId="colorful" phldr="1"/>
      <dgm:spPr/>
    </dgm:pt>
    <dgm:pt modelId="{6DB0CB49-BA10-4278-950A-15A9A63F9A15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Urgency to share Jesus</a:t>
          </a:r>
        </a:p>
      </dgm:t>
    </dgm:pt>
    <dgm:pt modelId="{D7555FA3-85A0-4120-A532-2935E97AEA16}" type="parTrans" cxnId="{4A8F939B-1372-43BF-88C2-BDD92E9B046B}">
      <dgm:prSet/>
      <dgm:spPr/>
      <dgm:t>
        <a:bodyPr/>
        <a:lstStyle/>
        <a:p>
          <a:endParaRPr lang="en-US"/>
        </a:p>
      </dgm:t>
    </dgm:pt>
    <dgm:pt modelId="{B0B99383-223E-4B40-AB61-D69AB325AF33}" type="sibTrans" cxnId="{4A8F939B-1372-43BF-88C2-BDD92E9B046B}">
      <dgm:prSet/>
      <dgm:spPr/>
      <dgm:t>
        <a:bodyPr/>
        <a:lstStyle/>
        <a:p>
          <a:endParaRPr lang="en-US"/>
        </a:p>
      </dgm:t>
    </dgm:pt>
    <dgm:pt modelId="{7C0A41A1-537E-492E-864C-577DE3BBFAD1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Persistency and creativity</a:t>
          </a:r>
        </a:p>
      </dgm:t>
    </dgm:pt>
    <dgm:pt modelId="{E80E0C4F-09CC-4710-8764-C4B36BBC96EA}" type="parTrans" cxnId="{0F9DA5ED-8CCF-4044-AF73-554905A4AC51}">
      <dgm:prSet/>
      <dgm:spPr/>
      <dgm:t>
        <a:bodyPr/>
        <a:lstStyle/>
        <a:p>
          <a:endParaRPr lang="en-US"/>
        </a:p>
      </dgm:t>
    </dgm:pt>
    <dgm:pt modelId="{0CCC2C25-6311-42ED-8D29-5B931D6F438E}" type="sibTrans" cxnId="{0F9DA5ED-8CCF-4044-AF73-554905A4AC51}">
      <dgm:prSet/>
      <dgm:spPr/>
      <dgm:t>
        <a:bodyPr/>
        <a:lstStyle/>
        <a:p>
          <a:endParaRPr lang="en-US"/>
        </a:p>
      </dgm:t>
    </dgm:pt>
    <dgm:pt modelId="{5DE5EF32-FBAF-46AD-BE3B-E7C0BC607D3F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Jesus sells Himself</a:t>
          </a:r>
        </a:p>
      </dgm:t>
    </dgm:pt>
    <dgm:pt modelId="{FF80ABA7-EF38-4124-8C89-2EAE41FFE05F}" type="parTrans" cxnId="{E7687FFA-08EB-4122-ABF1-939500D453D6}">
      <dgm:prSet/>
      <dgm:spPr/>
      <dgm:t>
        <a:bodyPr/>
        <a:lstStyle/>
        <a:p>
          <a:endParaRPr lang="en-US"/>
        </a:p>
      </dgm:t>
    </dgm:pt>
    <dgm:pt modelId="{2140E138-3977-44FD-8612-0B437D01423A}" type="sibTrans" cxnId="{E7687FFA-08EB-4122-ABF1-939500D453D6}">
      <dgm:prSet/>
      <dgm:spPr/>
      <dgm:t>
        <a:bodyPr/>
        <a:lstStyle/>
        <a:p>
          <a:endParaRPr lang="en-US"/>
        </a:p>
      </dgm:t>
    </dgm:pt>
    <dgm:pt modelId="{3B31C417-758A-4B69-837B-F0091AE7C493}" type="pres">
      <dgm:prSet presAssocID="{24386DF9-4417-4CD4-8564-08EE5A275C2F}" presName="compositeShape" presStyleCnt="0">
        <dgm:presLayoutVars>
          <dgm:chMax val="7"/>
          <dgm:dir/>
          <dgm:resizeHandles val="exact"/>
        </dgm:presLayoutVars>
      </dgm:prSet>
      <dgm:spPr/>
    </dgm:pt>
    <dgm:pt modelId="{8AF72FF9-016D-4F5C-91C1-FD0AC90BAB7F}" type="pres">
      <dgm:prSet presAssocID="{24386DF9-4417-4CD4-8564-08EE5A275C2F}" presName="wedge1" presStyleLbl="node1" presStyleIdx="0" presStyleCnt="3"/>
      <dgm:spPr/>
    </dgm:pt>
    <dgm:pt modelId="{00F6EAC1-1A7F-4650-AED3-FB2216BF3379}" type="pres">
      <dgm:prSet presAssocID="{24386DF9-4417-4CD4-8564-08EE5A275C2F}" presName="dummy1a" presStyleCnt="0"/>
      <dgm:spPr/>
    </dgm:pt>
    <dgm:pt modelId="{AB2B4D77-1716-4F2D-9161-A1E4C2C84991}" type="pres">
      <dgm:prSet presAssocID="{24386DF9-4417-4CD4-8564-08EE5A275C2F}" presName="dummy1b" presStyleCnt="0"/>
      <dgm:spPr/>
    </dgm:pt>
    <dgm:pt modelId="{12E9DE9C-DF80-4373-BC98-FDF235C0BC03}" type="pres">
      <dgm:prSet presAssocID="{24386DF9-4417-4CD4-8564-08EE5A275C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2262D0-C5E7-499B-ABC7-4B1569B7A102}" type="pres">
      <dgm:prSet presAssocID="{24386DF9-4417-4CD4-8564-08EE5A275C2F}" presName="wedge2" presStyleLbl="node1" presStyleIdx="1" presStyleCnt="3"/>
      <dgm:spPr/>
    </dgm:pt>
    <dgm:pt modelId="{2CCF5642-86E1-48E5-AF92-B02700623FC3}" type="pres">
      <dgm:prSet presAssocID="{24386DF9-4417-4CD4-8564-08EE5A275C2F}" presName="dummy2a" presStyleCnt="0"/>
      <dgm:spPr/>
    </dgm:pt>
    <dgm:pt modelId="{54028FBE-1F8A-472B-B182-A118DFF8805C}" type="pres">
      <dgm:prSet presAssocID="{24386DF9-4417-4CD4-8564-08EE5A275C2F}" presName="dummy2b" presStyleCnt="0"/>
      <dgm:spPr/>
    </dgm:pt>
    <dgm:pt modelId="{2A7F5029-856F-4B93-AEDE-55FE6125BE97}" type="pres">
      <dgm:prSet presAssocID="{24386DF9-4417-4CD4-8564-08EE5A275C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846001-5CA9-408F-843A-AC1F24B2801C}" type="pres">
      <dgm:prSet presAssocID="{24386DF9-4417-4CD4-8564-08EE5A275C2F}" presName="wedge3" presStyleLbl="node1" presStyleIdx="2" presStyleCnt="3"/>
      <dgm:spPr/>
    </dgm:pt>
    <dgm:pt modelId="{C6C2828F-A6DD-4393-A397-20D202E5D0DA}" type="pres">
      <dgm:prSet presAssocID="{24386DF9-4417-4CD4-8564-08EE5A275C2F}" presName="dummy3a" presStyleCnt="0"/>
      <dgm:spPr/>
    </dgm:pt>
    <dgm:pt modelId="{334320DC-B9E3-4621-BF39-8E3E1EBF9567}" type="pres">
      <dgm:prSet presAssocID="{24386DF9-4417-4CD4-8564-08EE5A275C2F}" presName="dummy3b" presStyleCnt="0"/>
      <dgm:spPr/>
    </dgm:pt>
    <dgm:pt modelId="{D27BBFD6-1672-43A7-BD4A-199D6AEC2C81}" type="pres">
      <dgm:prSet presAssocID="{24386DF9-4417-4CD4-8564-08EE5A275C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63B288A-1AA0-4577-94F1-AFB2AC70F2F2}" type="pres">
      <dgm:prSet presAssocID="{B0B99383-223E-4B40-AB61-D69AB325AF33}" presName="arrowWedge1" presStyleLbl="fgSibTrans2D1" presStyleIdx="0" presStyleCnt="3"/>
      <dgm:spPr/>
    </dgm:pt>
    <dgm:pt modelId="{506027C7-5810-45FC-8AB4-A095EE67A53A}" type="pres">
      <dgm:prSet presAssocID="{0CCC2C25-6311-42ED-8D29-5B931D6F438E}" presName="arrowWedge2" presStyleLbl="fgSibTrans2D1" presStyleIdx="1" presStyleCnt="3"/>
      <dgm:spPr/>
    </dgm:pt>
    <dgm:pt modelId="{72740860-FC6A-4227-A0DE-60D0DCC571B2}" type="pres">
      <dgm:prSet presAssocID="{2140E138-3977-44FD-8612-0B437D01423A}" presName="arrowWedge3" presStyleLbl="fgSibTrans2D1" presStyleIdx="2" presStyleCnt="3"/>
      <dgm:spPr/>
    </dgm:pt>
  </dgm:ptLst>
  <dgm:cxnLst>
    <dgm:cxn modelId="{C4325C31-3623-4A49-BA97-D786C749042E}" type="presOf" srcId="{5DE5EF32-FBAF-46AD-BE3B-E7C0BC607D3F}" destId="{D27BBFD6-1672-43A7-BD4A-199D6AEC2C81}" srcOrd="1" destOrd="0" presId="urn:microsoft.com/office/officeart/2005/8/layout/cycle8"/>
    <dgm:cxn modelId="{7EE690A5-E9CB-4070-9B31-DDC30C9D0FD2}" type="presOf" srcId="{6DB0CB49-BA10-4278-950A-15A9A63F9A15}" destId="{12E9DE9C-DF80-4373-BC98-FDF235C0BC03}" srcOrd="1" destOrd="0" presId="urn:microsoft.com/office/officeart/2005/8/layout/cycle8"/>
    <dgm:cxn modelId="{4A8F939B-1372-43BF-88C2-BDD92E9B046B}" srcId="{24386DF9-4417-4CD4-8564-08EE5A275C2F}" destId="{6DB0CB49-BA10-4278-950A-15A9A63F9A15}" srcOrd="0" destOrd="0" parTransId="{D7555FA3-85A0-4120-A532-2935E97AEA16}" sibTransId="{B0B99383-223E-4B40-AB61-D69AB325AF33}"/>
    <dgm:cxn modelId="{DCAC2604-B1DA-4018-A5E9-86DC9B95EC0B}" type="presOf" srcId="{7C0A41A1-537E-492E-864C-577DE3BBFAD1}" destId="{2A7F5029-856F-4B93-AEDE-55FE6125BE97}" srcOrd="1" destOrd="0" presId="urn:microsoft.com/office/officeart/2005/8/layout/cycle8"/>
    <dgm:cxn modelId="{E7687FFA-08EB-4122-ABF1-939500D453D6}" srcId="{24386DF9-4417-4CD4-8564-08EE5A275C2F}" destId="{5DE5EF32-FBAF-46AD-BE3B-E7C0BC607D3F}" srcOrd="2" destOrd="0" parTransId="{FF80ABA7-EF38-4124-8C89-2EAE41FFE05F}" sibTransId="{2140E138-3977-44FD-8612-0B437D01423A}"/>
    <dgm:cxn modelId="{0F9DA5ED-8CCF-4044-AF73-554905A4AC51}" srcId="{24386DF9-4417-4CD4-8564-08EE5A275C2F}" destId="{7C0A41A1-537E-492E-864C-577DE3BBFAD1}" srcOrd="1" destOrd="0" parTransId="{E80E0C4F-09CC-4710-8764-C4B36BBC96EA}" sibTransId="{0CCC2C25-6311-42ED-8D29-5B931D6F438E}"/>
    <dgm:cxn modelId="{3E82751B-5C05-4583-8F41-92CD73FC4ABF}" type="presOf" srcId="{6DB0CB49-BA10-4278-950A-15A9A63F9A15}" destId="{8AF72FF9-016D-4F5C-91C1-FD0AC90BAB7F}" srcOrd="0" destOrd="0" presId="urn:microsoft.com/office/officeart/2005/8/layout/cycle8"/>
    <dgm:cxn modelId="{1FB2FCF8-1BE2-44FA-B746-65BF887EFBED}" type="presOf" srcId="{5DE5EF32-FBAF-46AD-BE3B-E7C0BC607D3F}" destId="{FD846001-5CA9-408F-843A-AC1F24B2801C}" srcOrd="0" destOrd="0" presId="urn:microsoft.com/office/officeart/2005/8/layout/cycle8"/>
    <dgm:cxn modelId="{B4D05FC1-6A8A-485D-BBBF-BD51465C18DE}" type="presOf" srcId="{7C0A41A1-537E-492E-864C-577DE3BBFAD1}" destId="{1F2262D0-C5E7-499B-ABC7-4B1569B7A102}" srcOrd="0" destOrd="0" presId="urn:microsoft.com/office/officeart/2005/8/layout/cycle8"/>
    <dgm:cxn modelId="{659BB8D2-14FB-448D-A18A-39FFB5493D52}" type="presOf" srcId="{24386DF9-4417-4CD4-8564-08EE5A275C2F}" destId="{3B31C417-758A-4B69-837B-F0091AE7C493}" srcOrd="0" destOrd="0" presId="urn:microsoft.com/office/officeart/2005/8/layout/cycle8"/>
    <dgm:cxn modelId="{8CB8589F-29F5-4FE0-A430-D1C83BF9E5CB}" type="presParOf" srcId="{3B31C417-758A-4B69-837B-F0091AE7C493}" destId="{8AF72FF9-016D-4F5C-91C1-FD0AC90BAB7F}" srcOrd="0" destOrd="0" presId="urn:microsoft.com/office/officeart/2005/8/layout/cycle8"/>
    <dgm:cxn modelId="{AD39B519-9648-4A2E-B879-DFE826011B43}" type="presParOf" srcId="{3B31C417-758A-4B69-837B-F0091AE7C493}" destId="{00F6EAC1-1A7F-4650-AED3-FB2216BF3379}" srcOrd="1" destOrd="0" presId="urn:microsoft.com/office/officeart/2005/8/layout/cycle8"/>
    <dgm:cxn modelId="{C5B97167-BE65-4E7C-A545-25E55C70433F}" type="presParOf" srcId="{3B31C417-758A-4B69-837B-F0091AE7C493}" destId="{AB2B4D77-1716-4F2D-9161-A1E4C2C84991}" srcOrd="2" destOrd="0" presId="urn:microsoft.com/office/officeart/2005/8/layout/cycle8"/>
    <dgm:cxn modelId="{1D833198-1B78-4CFC-8E40-A6F0FBAAC77E}" type="presParOf" srcId="{3B31C417-758A-4B69-837B-F0091AE7C493}" destId="{12E9DE9C-DF80-4373-BC98-FDF235C0BC03}" srcOrd="3" destOrd="0" presId="urn:microsoft.com/office/officeart/2005/8/layout/cycle8"/>
    <dgm:cxn modelId="{71CE3B56-9AA1-4E16-863D-D2FA36B3FE89}" type="presParOf" srcId="{3B31C417-758A-4B69-837B-F0091AE7C493}" destId="{1F2262D0-C5E7-499B-ABC7-4B1569B7A102}" srcOrd="4" destOrd="0" presId="urn:microsoft.com/office/officeart/2005/8/layout/cycle8"/>
    <dgm:cxn modelId="{F221F577-03F3-4039-8388-E9FE6648F88B}" type="presParOf" srcId="{3B31C417-758A-4B69-837B-F0091AE7C493}" destId="{2CCF5642-86E1-48E5-AF92-B02700623FC3}" srcOrd="5" destOrd="0" presId="urn:microsoft.com/office/officeart/2005/8/layout/cycle8"/>
    <dgm:cxn modelId="{D4710E76-9C3A-4F85-BF83-5899BF8184DE}" type="presParOf" srcId="{3B31C417-758A-4B69-837B-F0091AE7C493}" destId="{54028FBE-1F8A-472B-B182-A118DFF8805C}" srcOrd="6" destOrd="0" presId="urn:microsoft.com/office/officeart/2005/8/layout/cycle8"/>
    <dgm:cxn modelId="{904992D6-03F2-4462-956C-A264C5E299F1}" type="presParOf" srcId="{3B31C417-758A-4B69-837B-F0091AE7C493}" destId="{2A7F5029-856F-4B93-AEDE-55FE6125BE97}" srcOrd="7" destOrd="0" presId="urn:microsoft.com/office/officeart/2005/8/layout/cycle8"/>
    <dgm:cxn modelId="{6DE07169-9251-40E7-B339-08FCAFB4EBBF}" type="presParOf" srcId="{3B31C417-758A-4B69-837B-F0091AE7C493}" destId="{FD846001-5CA9-408F-843A-AC1F24B2801C}" srcOrd="8" destOrd="0" presId="urn:microsoft.com/office/officeart/2005/8/layout/cycle8"/>
    <dgm:cxn modelId="{256D0392-3288-443E-94E9-EFB71BBD0CB2}" type="presParOf" srcId="{3B31C417-758A-4B69-837B-F0091AE7C493}" destId="{C6C2828F-A6DD-4393-A397-20D202E5D0DA}" srcOrd="9" destOrd="0" presId="urn:microsoft.com/office/officeart/2005/8/layout/cycle8"/>
    <dgm:cxn modelId="{A371D95E-600C-48E4-8FFE-5D6C3B85D15B}" type="presParOf" srcId="{3B31C417-758A-4B69-837B-F0091AE7C493}" destId="{334320DC-B9E3-4621-BF39-8E3E1EBF9567}" srcOrd="10" destOrd="0" presId="urn:microsoft.com/office/officeart/2005/8/layout/cycle8"/>
    <dgm:cxn modelId="{DC7864A9-C93C-4CA9-9D9E-F22015F8E705}" type="presParOf" srcId="{3B31C417-758A-4B69-837B-F0091AE7C493}" destId="{D27BBFD6-1672-43A7-BD4A-199D6AEC2C81}" srcOrd="11" destOrd="0" presId="urn:microsoft.com/office/officeart/2005/8/layout/cycle8"/>
    <dgm:cxn modelId="{72F7A441-9E47-4C96-A63A-B2C127BB5EBD}" type="presParOf" srcId="{3B31C417-758A-4B69-837B-F0091AE7C493}" destId="{A63B288A-1AA0-4577-94F1-AFB2AC70F2F2}" srcOrd="12" destOrd="0" presId="urn:microsoft.com/office/officeart/2005/8/layout/cycle8"/>
    <dgm:cxn modelId="{08A65F50-A3D4-403F-99FF-9F0970F03E63}" type="presParOf" srcId="{3B31C417-758A-4B69-837B-F0091AE7C493}" destId="{506027C7-5810-45FC-8AB4-A095EE67A53A}" srcOrd="13" destOrd="0" presId="urn:microsoft.com/office/officeart/2005/8/layout/cycle8"/>
    <dgm:cxn modelId="{16D1DC8E-DAA3-4F57-AE6F-35A5615BD8D3}" type="presParOf" srcId="{3B31C417-758A-4B69-837B-F0091AE7C493}" destId="{72740860-FC6A-4227-A0DE-60D0DCC571B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2FF9-016D-4F5C-91C1-FD0AC90BAB7F}">
      <dsp:nvSpPr>
        <dsp:cNvPr id="0" name=""/>
        <dsp:cNvSpPr/>
      </dsp:nvSpPr>
      <dsp:spPr>
        <a:xfrm>
          <a:off x="689897" y="394118"/>
          <a:ext cx="5093223" cy="509322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Urgency to share Jesus</a:t>
          </a:r>
        </a:p>
      </dsp:txBody>
      <dsp:txXfrm>
        <a:off x="3374146" y="1473396"/>
        <a:ext cx="1819008" cy="1515840"/>
      </dsp:txXfrm>
    </dsp:sp>
    <dsp:sp modelId="{1F2262D0-C5E7-499B-ABC7-4B1569B7A102}">
      <dsp:nvSpPr>
        <dsp:cNvPr id="0" name=""/>
        <dsp:cNvSpPr/>
      </dsp:nvSpPr>
      <dsp:spPr>
        <a:xfrm>
          <a:off x="585000" y="576019"/>
          <a:ext cx="5093223" cy="509322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797673" y="3880551"/>
        <a:ext cx="2728512" cy="1333939"/>
      </dsp:txXfrm>
    </dsp:sp>
    <dsp:sp modelId="{FD846001-5CA9-408F-843A-AC1F24B2801C}">
      <dsp:nvSpPr>
        <dsp:cNvPr id="0" name=""/>
        <dsp:cNvSpPr/>
      </dsp:nvSpPr>
      <dsp:spPr>
        <a:xfrm>
          <a:off x="480104" y="394118"/>
          <a:ext cx="5093223" cy="50932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70069" y="1473396"/>
        <a:ext cx="1819008" cy="1515840"/>
      </dsp:txXfrm>
    </dsp:sp>
    <dsp:sp modelId="{A63B288A-1AA0-4577-94F1-AFB2AC70F2F2}">
      <dsp:nvSpPr>
        <dsp:cNvPr id="0" name=""/>
        <dsp:cNvSpPr/>
      </dsp:nvSpPr>
      <dsp:spPr>
        <a:xfrm>
          <a:off x="375022" y="78823"/>
          <a:ext cx="5723812" cy="57238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6027C7-5810-45FC-8AB4-A095EE67A53A}">
      <dsp:nvSpPr>
        <dsp:cNvPr id="0" name=""/>
        <dsp:cNvSpPr/>
      </dsp:nvSpPr>
      <dsp:spPr>
        <a:xfrm>
          <a:off x="269706" y="260402"/>
          <a:ext cx="5723812" cy="57238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740860-FC6A-4227-A0DE-60D0DCC571B2}">
      <dsp:nvSpPr>
        <dsp:cNvPr id="0" name=""/>
        <dsp:cNvSpPr/>
      </dsp:nvSpPr>
      <dsp:spPr>
        <a:xfrm>
          <a:off x="164389" y="78823"/>
          <a:ext cx="5723812" cy="57238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2FF9-016D-4F5C-91C1-FD0AC90BAB7F}">
      <dsp:nvSpPr>
        <dsp:cNvPr id="0" name=""/>
        <dsp:cNvSpPr/>
      </dsp:nvSpPr>
      <dsp:spPr>
        <a:xfrm>
          <a:off x="689897" y="394118"/>
          <a:ext cx="5093223" cy="509322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Urgency to share Jesus</a:t>
          </a:r>
        </a:p>
      </dsp:txBody>
      <dsp:txXfrm>
        <a:off x="3374146" y="1473396"/>
        <a:ext cx="1819008" cy="1515840"/>
      </dsp:txXfrm>
    </dsp:sp>
    <dsp:sp modelId="{1F2262D0-C5E7-499B-ABC7-4B1569B7A102}">
      <dsp:nvSpPr>
        <dsp:cNvPr id="0" name=""/>
        <dsp:cNvSpPr/>
      </dsp:nvSpPr>
      <dsp:spPr>
        <a:xfrm>
          <a:off x="585000" y="576019"/>
          <a:ext cx="5093223" cy="509322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Persistency and creativity</a:t>
          </a:r>
        </a:p>
      </dsp:txBody>
      <dsp:txXfrm>
        <a:off x="1797673" y="3880551"/>
        <a:ext cx="2728512" cy="1333939"/>
      </dsp:txXfrm>
    </dsp:sp>
    <dsp:sp modelId="{FD846001-5CA9-408F-843A-AC1F24B2801C}">
      <dsp:nvSpPr>
        <dsp:cNvPr id="0" name=""/>
        <dsp:cNvSpPr/>
      </dsp:nvSpPr>
      <dsp:spPr>
        <a:xfrm>
          <a:off x="480104" y="394118"/>
          <a:ext cx="5093223" cy="50932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70069" y="1473396"/>
        <a:ext cx="1819008" cy="1515840"/>
      </dsp:txXfrm>
    </dsp:sp>
    <dsp:sp modelId="{A63B288A-1AA0-4577-94F1-AFB2AC70F2F2}">
      <dsp:nvSpPr>
        <dsp:cNvPr id="0" name=""/>
        <dsp:cNvSpPr/>
      </dsp:nvSpPr>
      <dsp:spPr>
        <a:xfrm>
          <a:off x="375022" y="78823"/>
          <a:ext cx="5723812" cy="57238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6027C7-5810-45FC-8AB4-A095EE67A53A}">
      <dsp:nvSpPr>
        <dsp:cNvPr id="0" name=""/>
        <dsp:cNvSpPr/>
      </dsp:nvSpPr>
      <dsp:spPr>
        <a:xfrm>
          <a:off x="269706" y="260402"/>
          <a:ext cx="5723812" cy="57238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740860-FC6A-4227-A0DE-60D0DCC571B2}">
      <dsp:nvSpPr>
        <dsp:cNvPr id="0" name=""/>
        <dsp:cNvSpPr/>
      </dsp:nvSpPr>
      <dsp:spPr>
        <a:xfrm>
          <a:off x="164389" y="78823"/>
          <a:ext cx="5723812" cy="57238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2FF9-016D-4F5C-91C1-FD0AC90BAB7F}">
      <dsp:nvSpPr>
        <dsp:cNvPr id="0" name=""/>
        <dsp:cNvSpPr/>
      </dsp:nvSpPr>
      <dsp:spPr>
        <a:xfrm>
          <a:off x="689897" y="394118"/>
          <a:ext cx="5093223" cy="509322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Urgency to share Jesus</a:t>
          </a:r>
        </a:p>
      </dsp:txBody>
      <dsp:txXfrm>
        <a:off x="3374146" y="1473396"/>
        <a:ext cx="1819008" cy="1515840"/>
      </dsp:txXfrm>
    </dsp:sp>
    <dsp:sp modelId="{1F2262D0-C5E7-499B-ABC7-4B1569B7A102}">
      <dsp:nvSpPr>
        <dsp:cNvPr id="0" name=""/>
        <dsp:cNvSpPr/>
      </dsp:nvSpPr>
      <dsp:spPr>
        <a:xfrm>
          <a:off x="585000" y="576019"/>
          <a:ext cx="5093223" cy="509322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Persistency and creativity</a:t>
          </a:r>
        </a:p>
      </dsp:txBody>
      <dsp:txXfrm>
        <a:off x="1797673" y="3880551"/>
        <a:ext cx="2728512" cy="1333939"/>
      </dsp:txXfrm>
    </dsp:sp>
    <dsp:sp modelId="{FD846001-5CA9-408F-843A-AC1F24B2801C}">
      <dsp:nvSpPr>
        <dsp:cNvPr id="0" name=""/>
        <dsp:cNvSpPr/>
      </dsp:nvSpPr>
      <dsp:spPr>
        <a:xfrm>
          <a:off x="480104" y="394118"/>
          <a:ext cx="5093223" cy="50932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Jesus sells Himself</a:t>
          </a:r>
        </a:p>
      </dsp:txBody>
      <dsp:txXfrm>
        <a:off x="1070069" y="1473396"/>
        <a:ext cx="1819008" cy="1515840"/>
      </dsp:txXfrm>
    </dsp:sp>
    <dsp:sp modelId="{A63B288A-1AA0-4577-94F1-AFB2AC70F2F2}">
      <dsp:nvSpPr>
        <dsp:cNvPr id="0" name=""/>
        <dsp:cNvSpPr/>
      </dsp:nvSpPr>
      <dsp:spPr>
        <a:xfrm>
          <a:off x="375022" y="78823"/>
          <a:ext cx="5723812" cy="57238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6027C7-5810-45FC-8AB4-A095EE67A53A}">
      <dsp:nvSpPr>
        <dsp:cNvPr id="0" name=""/>
        <dsp:cNvSpPr/>
      </dsp:nvSpPr>
      <dsp:spPr>
        <a:xfrm>
          <a:off x="269706" y="260402"/>
          <a:ext cx="5723812" cy="57238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740860-FC6A-4227-A0DE-60D0DCC571B2}">
      <dsp:nvSpPr>
        <dsp:cNvPr id="0" name=""/>
        <dsp:cNvSpPr/>
      </dsp:nvSpPr>
      <dsp:spPr>
        <a:xfrm>
          <a:off x="164389" y="78823"/>
          <a:ext cx="5723812" cy="57238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A017-9BE6-4F94-B411-225E9026A82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>
            <a:off x="4021015" y="5087816"/>
            <a:ext cx="5122985" cy="1676400"/>
          </a:xfrm>
          <a:prstGeom prst="trapezoid">
            <a:avLst>
              <a:gd name="adj" fmla="val 40385"/>
            </a:avLst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2175" y="0"/>
            <a:ext cx="4900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It</a:t>
            </a:r>
            <a:r>
              <a:rPr lang="en-US" sz="5400" spc="-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cs typeface="Aharoni" panose="02010803020104030203" pitchFamily="2" charset="-79"/>
              </a:rPr>
              <a:t>’</a:t>
            </a:r>
            <a:r>
              <a:rPr lang="en-US" sz="5400" spc="-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</a:t>
            </a:r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 a </a:t>
            </a:r>
          </a:p>
          <a:p>
            <a:pPr algn="ctr"/>
            <a:r>
              <a:rPr lang="en-US" sz="5400" spc="3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Seussical</a:t>
            </a:r>
            <a:r>
              <a:rPr lang="en-US" sz="5400" spc="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Life!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Discovering Creative Ways to Live as God</a:t>
            </a:r>
            <a:r>
              <a:rPr lang="en-US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</a:rPr>
              <a:t>’</a:t>
            </a:r>
            <a:r>
              <a:rPr lang="en-US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 Kids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endParaRPr lang="en-US" sz="9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Eat them! Eat them! Here they are!”</a:t>
            </a:r>
            <a:endParaRPr lang="en-US" sz="44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86" y="5617175"/>
            <a:ext cx="9103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“Taste and see how good the Lord is! The one who takes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refuge in Him is truly happy!”  Psalm 34:8</a:t>
            </a:r>
          </a:p>
        </p:txBody>
      </p:sp>
    </p:spTree>
    <p:extLst>
      <p:ext uri="{BB962C8B-B14F-4D97-AF65-F5344CB8AC3E}">
        <p14:creationId xmlns:p14="http://schemas.microsoft.com/office/powerpoint/2010/main" val="374867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Image result for green eggs and 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2" y="549089"/>
            <a:ext cx="6225633" cy="481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8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Image result for green eggs and 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39" y="454639"/>
            <a:ext cx="3862777" cy="589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8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06621"/>
            <a:ext cx="7661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>
                <a:solidFill>
                  <a:schemeClr val="bg1"/>
                </a:solidFill>
                <a:latin typeface="Grinched" panose="02000000000000000000" pitchFamily="2" charset="0"/>
              </a:rPr>
              <a:t>2 Corinthians 5:14-20 (CEV)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2046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046" y="1044240"/>
            <a:ext cx="8686801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aseline="30000" dirty="0">
                <a:latin typeface="Bookman Old Style" panose="02050604050505020204" pitchFamily="18" charset="0"/>
              </a:rPr>
              <a:t>	</a:t>
            </a:r>
            <a:r>
              <a:rPr lang="en-US" sz="2800" baseline="30000" dirty="0">
                <a:latin typeface="Bookman Old Style" panose="02050604050505020204" pitchFamily="18" charset="0"/>
              </a:rPr>
              <a:t>14 </a:t>
            </a:r>
            <a:r>
              <a:rPr lang="en-US" sz="2800" dirty="0">
                <a:latin typeface="Bookman Old Style" panose="02050604050505020204" pitchFamily="18" charset="0"/>
              </a:rPr>
              <a:t>The love of Christ controls us, because we have concluded this: one died for the sake of all; therefore, all died. </a:t>
            </a:r>
            <a:r>
              <a:rPr lang="en-US" sz="2800" baseline="30000" dirty="0">
                <a:latin typeface="Bookman Old Style" panose="02050604050505020204" pitchFamily="18" charset="0"/>
              </a:rPr>
              <a:t>15 </a:t>
            </a:r>
            <a:r>
              <a:rPr lang="en-US" sz="2800" dirty="0">
                <a:latin typeface="Bookman Old Style" panose="02050604050505020204" pitchFamily="18" charset="0"/>
              </a:rPr>
              <a:t>He died for the sake of all so that those who are alive should live not for themselves but for the one who died for them and was raised.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latin typeface="Bookman Old Style" panose="02050604050505020204" pitchFamily="18" charset="0"/>
              </a:rPr>
              <a:t>	</a:t>
            </a:r>
            <a:r>
              <a:rPr lang="en-US" sz="2800" baseline="30000" dirty="0">
                <a:latin typeface="Bookman Old Style" panose="02050604050505020204" pitchFamily="18" charset="0"/>
              </a:rPr>
              <a:t>16 </a:t>
            </a:r>
            <a:r>
              <a:rPr lang="en-US" sz="2800" dirty="0">
                <a:latin typeface="Bookman Old Style" panose="02050604050505020204" pitchFamily="18" charset="0"/>
              </a:rPr>
              <a:t>So then, from this point on we won’t recognize people by human standards. Even though we used to know Christ by human standards, that isn’t how we know Him now. </a:t>
            </a:r>
          </a:p>
          <a:p>
            <a:pPr>
              <a:lnSpc>
                <a:spcPts val="3200"/>
              </a:lnSpc>
            </a:pPr>
            <a:r>
              <a:rPr lang="en-US" sz="2800" baseline="30000" dirty="0">
                <a:latin typeface="Bookman Old Style" panose="02050604050505020204" pitchFamily="18" charset="0"/>
              </a:rPr>
              <a:t>17 </a:t>
            </a:r>
            <a:r>
              <a:rPr lang="en-US" sz="2800" dirty="0">
                <a:latin typeface="Bookman Old Style" panose="02050604050505020204" pitchFamily="18" charset="0"/>
              </a:rPr>
              <a:t>So then, if anyone is in Christ, that person is part of the new creation. The old things have gone away, and look, new things have arrived!</a:t>
            </a:r>
          </a:p>
        </p:txBody>
      </p:sp>
    </p:spTree>
    <p:extLst>
      <p:ext uri="{BB962C8B-B14F-4D97-AF65-F5344CB8AC3E}">
        <p14:creationId xmlns:p14="http://schemas.microsoft.com/office/powerpoint/2010/main" val="104749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Image result for gri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3" y="126867"/>
            <a:ext cx="3044825" cy="650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1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06621"/>
            <a:ext cx="7661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>
                <a:solidFill>
                  <a:schemeClr val="bg1"/>
                </a:solidFill>
                <a:latin typeface="Grinched" panose="02000000000000000000" pitchFamily="2" charset="0"/>
              </a:rPr>
              <a:t>2 Corinthians 5:14-20 (CEV)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2046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046" y="1044240"/>
            <a:ext cx="86868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aseline="30000" dirty="0">
                <a:latin typeface="Bookman Old Style" panose="02050604050505020204" pitchFamily="18" charset="0"/>
              </a:rPr>
              <a:t>	</a:t>
            </a:r>
            <a:r>
              <a:rPr lang="en-US" sz="3200" baseline="30000" dirty="0">
                <a:latin typeface="Bookman Old Style" panose="02050604050505020204" pitchFamily="18" charset="0"/>
              </a:rPr>
              <a:t>18 </a:t>
            </a:r>
            <a:r>
              <a:rPr lang="en-US" sz="3200" dirty="0">
                <a:latin typeface="Bookman Old Style" panose="02050604050505020204" pitchFamily="18" charset="0"/>
              </a:rPr>
              <a:t>All of these new things are from God, who reconciled us to Himself through Christ and who gave us the ministry of reconciliation. </a:t>
            </a:r>
            <a:r>
              <a:rPr lang="en-US" sz="3200" baseline="30000" dirty="0">
                <a:latin typeface="Bookman Old Style" panose="02050604050505020204" pitchFamily="18" charset="0"/>
              </a:rPr>
              <a:t>19 </a:t>
            </a:r>
            <a:r>
              <a:rPr lang="en-US" sz="3200" dirty="0">
                <a:latin typeface="Bookman Old Style" panose="02050604050505020204" pitchFamily="18" charset="0"/>
              </a:rPr>
              <a:t>In other words, God was reconciling the world to Himself through Christ, by not counting people’s sins against them. He has trusted us with this message of reconciliation.</a:t>
            </a:r>
          </a:p>
          <a:p>
            <a:pPr>
              <a:lnSpc>
                <a:spcPts val="3200"/>
              </a:lnSpc>
            </a:pPr>
            <a:r>
              <a:rPr lang="en-US" sz="3200" baseline="30000" dirty="0">
                <a:latin typeface="Bookman Old Style" panose="02050604050505020204" pitchFamily="18" charset="0"/>
              </a:rPr>
              <a:t>	20 </a:t>
            </a:r>
            <a:r>
              <a:rPr lang="en-US" sz="3200" dirty="0">
                <a:latin typeface="Bookman Old Style" panose="02050604050505020204" pitchFamily="18" charset="0"/>
              </a:rPr>
              <a:t>So we are ambassadors who represent Christ. God is negotiating with you through us. We beg you as Christ’s representatives, “Be reconciled to God!”</a:t>
            </a:r>
          </a:p>
        </p:txBody>
      </p:sp>
    </p:spTree>
    <p:extLst>
      <p:ext uri="{BB962C8B-B14F-4D97-AF65-F5344CB8AC3E}">
        <p14:creationId xmlns:p14="http://schemas.microsoft.com/office/powerpoint/2010/main" val="209702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6" name="Picture 4" descr="Image result for green eggs and 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15" y="360176"/>
            <a:ext cx="4483284" cy="610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2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712" y="106621"/>
            <a:ext cx="865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Grinched" panose="02000000000000000000" pitchFamily="2" charset="0"/>
              </a:rPr>
              <a:t>“</a:t>
            </a:r>
            <a:r>
              <a:rPr lang="en-US" sz="4000" spc="300" dirty="0">
                <a:solidFill>
                  <a:srgbClr val="FFFF00"/>
                </a:solidFill>
                <a:latin typeface="Grinched" panose="02000000000000000000" pitchFamily="2" charset="0"/>
              </a:rPr>
              <a:t>Eat them! Eat them! Here they are!”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2046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9981" y="4337306"/>
            <a:ext cx="390231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“We beg you as Christ’s representatives, ‘Be reconciled to God!’”</a:t>
            </a:r>
          </a:p>
          <a:p>
            <a:pPr algn="ctr">
              <a:lnSpc>
                <a:spcPts val="3200"/>
              </a:lnSpc>
            </a:pPr>
            <a:r>
              <a:rPr lang="en-US" sz="2800" dirty="0">
                <a:latin typeface="Bookman Old Style" panose="02050604050505020204" pitchFamily="18" charset="0"/>
              </a:rPr>
              <a:t>2 Corinthians 5:20b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0584888"/>
              </p:ext>
            </p:extLst>
          </p:nvPr>
        </p:nvGraphicFramePr>
        <p:xfrm>
          <a:off x="-411066" y="675064"/>
          <a:ext cx="6263225" cy="606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519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712" y="106621"/>
            <a:ext cx="865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Grinched" panose="02000000000000000000" pitchFamily="2" charset="0"/>
              </a:rPr>
              <a:t>“</a:t>
            </a:r>
            <a:r>
              <a:rPr lang="en-US" sz="4000" spc="300" dirty="0">
                <a:solidFill>
                  <a:srgbClr val="FFFF00"/>
                </a:solidFill>
                <a:latin typeface="Grinched" panose="02000000000000000000" pitchFamily="2" charset="0"/>
              </a:rPr>
              <a:t>Eat them! Eat them! Here they are!”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2046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5683" y="3428998"/>
            <a:ext cx="311661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“Let’s not get tired of doing good, because in time we’ll have a harvest if we don’t give up.” </a:t>
            </a:r>
            <a:r>
              <a:rPr lang="en-US" sz="2800" dirty="0">
                <a:latin typeface="Bookman Old Style" panose="02050604050505020204" pitchFamily="18" charset="0"/>
              </a:rPr>
              <a:t>Galatians 6:9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4037090"/>
              </p:ext>
            </p:extLst>
          </p:nvPr>
        </p:nvGraphicFramePr>
        <p:xfrm>
          <a:off x="-411066" y="675064"/>
          <a:ext cx="6263225" cy="606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614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712" y="106621"/>
            <a:ext cx="865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Grinched" panose="02000000000000000000" pitchFamily="2" charset="0"/>
              </a:rPr>
              <a:t>“</a:t>
            </a:r>
            <a:r>
              <a:rPr lang="en-US" sz="4000" spc="300" dirty="0">
                <a:solidFill>
                  <a:srgbClr val="FFFF00"/>
                </a:solidFill>
                <a:latin typeface="Grinched" panose="02000000000000000000" pitchFamily="2" charset="0"/>
              </a:rPr>
              <a:t>Eat them! Eat them! Here they are!”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2046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3223" y="2796988"/>
            <a:ext cx="2595281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“Taste and see how good the Lord is! The one who takes refuge in Him is truly happy!” </a:t>
            </a:r>
          </a:p>
          <a:p>
            <a:pPr algn="ctr">
              <a:lnSpc>
                <a:spcPts val="3200"/>
              </a:lnSpc>
            </a:pPr>
            <a:r>
              <a:rPr lang="en-US" sz="2800" dirty="0">
                <a:latin typeface="Bookman Old Style" panose="02050604050505020204" pitchFamily="18" charset="0"/>
              </a:rPr>
              <a:t>Psalm 34:8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0627609"/>
              </p:ext>
            </p:extLst>
          </p:nvPr>
        </p:nvGraphicFramePr>
        <p:xfrm>
          <a:off x="-411066" y="675064"/>
          <a:ext cx="6263225" cy="606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494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Image result for i like green eggs and 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45" y="495300"/>
            <a:ext cx="6581035" cy="481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7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green eggs and h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517" y="363070"/>
            <a:ext cx="3980329" cy="344244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een eggs and h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1695" y="3279308"/>
            <a:ext cx="4486875" cy="2946679"/>
          </a:xfrm>
          <a:prstGeom prst="roundRect">
            <a:avLst/>
          </a:prstGeom>
          <a:noFill/>
          <a:ln w="28575">
            <a:solidFill>
              <a:srgbClr val="F6162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1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Image result for green eggs and ham, 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3" y="497127"/>
            <a:ext cx="4187825" cy="581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Image result for kids eating brocc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0" y="199465"/>
            <a:ext cx="56102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ds eating macaroni and che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70" y="3709935"/>
            <a:ext cx="57150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0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 descr="Image result for i do not like green eggs and 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3" y="317406"/>
            <a:ext cx="4537448" cy="61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Image result for Fun with Dick and Jane, 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56" y="261337"/>
            <a:ext cx="4564343" cy="610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1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Image result for The Cat in the Hat, and The Cat in the Hat Comes 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65" y="342020"/>
            <a:ext cx="6805997" cy="452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0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Image result for green eggs and ham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3" y="301679"/>
            <a:ext cx="4311321" cy="596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Image result for Dr Seuss book co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7" y="350710"/>
            <a:ext cx="2049479" cy="2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Dr Seuss book cov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30" y="3408760"/>
            <a:ext cx="1927229" cy="2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r Seuss book cov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85" y="350710"/>
            <a:ext cx="2071052" cy="2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Dr Seuss book cov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69" y="3408760"/>
            <a:ext cx="2049479" cy="2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dr seuss gertrude mcfuz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13" y="350710"/>
            <a:ext cx="2121390" cy="2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Dr Seuss book cov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05" y="3408760"/>
            <a:ext cx="2121390" cy="2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5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84095" y="565624"/>
            <a:ext cx="8229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“Taste and see how good the Lord is! The one who takes refuge in Him is truly happy!” 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Psalm 34:8</a:t>
            </a:r>
          </a:p>
        </p:txBody>
      </p:sp>
      <p:pic>
        <p:nvPicPr>
          <p:cNvPr id="9220" name="Picture 4" descr="Image result for taste and s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47" y="2972068"/>
            <a:ext cx="3313766" cy="331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3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</TotalTime>
  <Words>204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Bookman Old Style</vt:lpstr>
      <vt:lpstr>Calibri</vt:lpstr>
      <vt:lpstr>Calibri Light</vt:lpstr>
      <vt:lpstr>Grinched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Baxter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Forest Hills UMC </cp:lastModifiedBy>
  <cp:revision>94</cp:revision>
  <dcterms:created xsi:type="dcterms:W3CDTF">2016-08-18T16:57:01Z</dcterms:created>
  <dcterms:modified xsi:type="dcterms:W3CDTF">2016-10-17T15:36:43Z</dcterms:modified>
</cp:coreProperties>
</file>