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93" r:id="rId3"/>
    <p:sldId id="294" r:id="rId4"/>
    <p:sldId id="297" r:id="rId5"/>
    <p:sldId id="299" r:id="rId6"/>
    <p:sldId id="298" r:id="rId7"/>
    <p:sldId id="301" r:id="rId8"/>
    <p:sldId id="300" r:id="rId9"/>
    <p:sldId id="304" r:id="rId10"/>
    <p:sldId id="305" r:id="rId11"/>
    <p:sldId id="308" r:id="rId12"/>
    <p:sldId id="307" r:id="rId13"/>
    <p:sldId id="306" r:id="rId14"/>
    <p:sldId id="309" r:id="rId15"/>
    <p:sldId id="30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029"/>
    <a:srgbClr val="DD2328"/>
    <a:srgbClr val="F61622"/>
    <a:srgbClr val="5C7CB5"/>
    <a:srgbClr val="009BAF"/>
    <a:srgbClr val="FFFFFF"/>
    <a:srgbClr val="CCECFF"/>
    <a:srgbClr val="DDEDF0"/>
    <a:srgbClr val="2755D5"/>
    <a:srgbClr val="01A3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7" autoAdjust="0"/>
    <p:restoredTop sz="94660"/>
  </p:normalViewPr>
  <p:slideViewPr>
    <p:cSldViewPr snapToGrid="0">
      <p:cViewPr varScale="1">
        <p:scale>
          <a:sx n="90" d="100"/>
          <a:sy n="90" d="100"/>
        </p:scale>
        <p:origin x="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F62E7-7EF2-4CB0-BB91-C4EE1132AF8C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</dgm:pt>
    <dgm:pt modelId="{8E4E88C6-0A0F-4414-85D3-F9D6FBD734D9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gm:t>
    </dgm:pt>
    <dgm:pt modelId="{3EA91913-832F-4E44-9EFF-E663AA22C589}" type="parTrans" cxnId="{9A781DF4-859C-4C9D-816C-8904819F9239}">
      <dgm:prSet/>
      <dgm:spPr/>
      <dgm:t>
        <a:bodyPr/>
        <a:lstStyle/>
        <a:p>
          <a:endParaRPr lang="en-US"/>
        </a:p>
      </dgm:t>
    </dgm:pt>
    <dgm:pt modelId="{25653C48-1440-4AFE-87EF-81BDBDA02A54}" type="sibTrans" cxnId="{9A781DF4-859C-4C9D-816C-8904819F9239}">
      <dgm:prSet/>
      <dgm:spPr/>
      <dgm:t>
        <a:bodyPr/>
        <a:lstStyle/>
        <a:p>
          <a:endParaRPr lang="en-US"/>
        </a:p>
      </dgm:t>
    </dgm:pt>
    <dgm:pt modelId="{1589E519-0394-40CC-939C-9823BB2204DF}">
      <dgm:prSet custT="1"/>
      <dgm:spPr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</a:gradFill>
      </dgm:spPr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4E5695D6-21D6-4BBA-87DC-30E3F2BE4673}" type="parTrans" cxnId="{040F6C59-E71A-4D76-BB4D-FB23EB73C67C}">
      <dgm:prSet/>
      <dgm:spPr/>
      <dgm:t>
        <a:bodyPr/>
        <a:lstStyle/>
        <a:p>
          <a:endParaRPr lang="en-US"/>
        </a:p>
      </dgm:t>
    </dgm:pt>
    <dgm:pt modelId="{F83E5908-4E6B-4985-9DC2-2A893729AB0A}" type="sibTrans" cxnId="{040F6C59-E71A-4D76-BB4D-FB23EB73C67C}">
      <dgm:prSet/>
      <dgm:spPr/>
      <dgm:t>
        <a:bodyPr/>
        <a:lstStyle/>
        <a:p>
          <a:endParaRPr lang="en-US"/>
        </a:p>
      </dgm:t>
    </dgm:pt>
    <dgm:pt modelId="{6F4D3C09-B388-402C-9EB4-4656D83304F8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E222A88B-E10D-43A5-843E-BEA20870DD64}" type="parTrans" cxnId="{B2462D16-09B8-4BFF-83C6-BFACEC50CF66}">
      <dgm:prSet/>
      <dgm:spPr/>
      <dgm:t>
        <a:bodyPr/>
        <a:lstStyle/>
        <a:p>
          <a:endParaRPr lang="en-US"/>
        </a:p>
      </dgm:t>
    </dgm:pt>
    <dgm:pt modelId="{342365EC-2B52-4431-87FC-BB9D2E483F8C}" type="sibTrans" cxnId="{B2462D16-09B8-4BFF-83C6-BFACEC50CF66}">
      <dgm:prSet/>
      <dgm:spPr/>
      <dgm:t>
        <a:bodyPr/>
        <a:lstStyle/>
        <a:p>
          <a:endParaRPr lang="en-US"/>
        </a:p>
      </dgm:t>
    </dgm:pt>
    <dgm:pt modelId="{E8E0A10D-A232-4890-9DB7-79B39ADCC715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B2954E3B-5369-4470-B020-CA7CDC347B7A}" type="parTrans" cxnId="{BCA46818-3695-4E70-9874-971A6B5CFAAF}">
      <dgm:prSet/>
      <dgm:spPr/>
      <dgm:t>
        <a:bodyPr/>
        <a:lstStyle/>
        <a:p>
          <a:endParaRPr lang="en-US"/>
        </a:p>
      </dgm:t>
    </dgm:pt>
    <dgm:pt modelId="{7AED17F4-0649-453F-B71F-54A34380A807}" type="sibTrans" cxnId="{BCA46818-3695-4E70-9874-971A6B5CFAAF}">
      <dgm:prSet/>
      <dgm:spPr/>
      <dgm:t>
        <a:bodyPr/>
        <a:lstStyle/>
        <a:p>
          <a:endParaRPr lang="en-US"/>
        </a:p>
      </dgm:t>
    </dgm:pt>
    <dgm:pt modelId="{735C66A6-1E74-4E01-AC1F-8EF25FA56151}">
      <dgm:prSet/>
      <dgm:spPr/>
      <dgm:t>
        <a:bodyPr/>
        <a:lstStyle/>
        <a:p>
          <a:endParaRPr lang="en-US" dirty="0"/>
        </a:p>
      </dgm:t>
    </dgm:pt>
    <dgm:pt modelId="{FF8A7D34-CD6B-49E1-A5DD-0F9B1BFC1231}" type="parTrans" cxnId="{3949BD41-2D29-4500-8898-C71CD8573732}">
      <dgm:prSet/>
      <dgm:spPr/>
      <dgm:t>
        <a:bodyPr/>
        <a:lstStyle/>
        <a:p>
          <a:endParaRPr lang="en-US"/>
        </a:p>
      </dgm:t>
    </dgm:pt>
    <dgm:pt modelId="{ED2B5FB7-A064-49B2-BFFB-5B0D60215238}" type="sibTrans" cxnId="{3949BD41-2D29-4500-8898-C71CD8573732}">
      <dgm:prSet/>
      <dgm:spPr/>
      <dgm:t>
        <a:bodyPr/>
        <a:lstStyle/>
        <a:p>
          <a:endParaRPr lang="en-US"/>
        </a:p>
      </dgm:t>
    </dgm:pt>
    <dgm:pt modelId="{A4CDDE34-5905-463E-965B-0520D0224533}" type="pres">
      <dgm:prSet presAssocID="{789F62E7-7EF2-4CB0-BB91-C4EE1132AF8C}" presName="diagram" presStyleCnt="0">
        <dgm:presLayoutVars>
          <dgm:dir/>
          <dgm:resizeHandles val="exact"/>
        </dgm:presLayoutVars>
      </dgm:prSet>
      <dgm:spPr/>
    </dgm:pt>
    <dgm:pt modelId="{E9BA57E0-B733-45F8-9C14-7D1853519B2B}" type="pres">
      <dgm:prSet presAssocID="{8E4E88C6-0A0F-4414-85D3-F9D6FBD734D9}" presName="node" presStyleLbl="node1" presStyleIdx="0" presStyleCnt="5">
        <dgm:presLayoutVars>
          <dgm:bulletEnabled val="1"/>
        </dgm:presLayoutVars>
      </dgm:prSet>
      <dgm:spPr/>
    </dgm:pt>
    <dgm:pt modelId="{58DEFE60-03BA-4FE2-AE00-72D7B0D68D04}" type="pres">
      <dgm:prSet presAssocID="{25653C48-1440-4AFE-87EF-81BDBDA02A54}" presName="sibTrans" presStyleCnt="0"/>
      <dgm:spPr/>
    </dgm:pt>
    <dgm:pt modelId="{CDA05521-280F-4A28-B237-60089F9F0242}" type="pres">
      <dgm:prSet presAssocID="{1589E519-0394-40CC-939C-9823BB2204DF}" presName="node" presStyleLbl="node1" presStyleIdx="1" presStyleCnt="5">
        <dgm:presLayoutVars>
          <dgm:bulletEnabled val="1"/>
        </dgm:presLayoutVars>
      </dgm:prSet>
      <dgm:spPr/>
    </dgm:pt>
    <dgm:pt modelId="{CBA2990F-F2C8-4876-B9FC-429AB6C3AF0A}" type="pres">
      <dgm:prSet presAssocID="{F83E5908-4E6B-4985-9DC2-2A893729AB0A}" presName="sibTrans" presStyleCnt="0"/>
      <dgm:spPr/>
    </dgm:pt>
    <dgm:pt modelId="{E17E8080-2284-464D-8D18-2F7D309075C7}" type="pres">
      <dgm:prSet presAssocID="{6F4D3C09-B388-402C-9EB4-4656D83304F8}" presName="node" presStyleLbl="node1" presStyleIdx="2" presStyleCnt="5">
        <dgm:presLayoutVars>
          <dgm:bulletEnabled val="1"/>
        </dgm:presLayoutVars>
      </dgm:prSet>
      <dgm:spPr/>
    </dgm:pt>
    <dgm:pt modelId="{046ED469-F085-4A2D-90F0-0805D88D690F}" type="pres">
      <dgm:prSet presAssocID="{342365EC-2B52-4431-87FC-BB9D2E483F8C}" presName="sibTrans" presStyleCnt="0"/>
      <dgm:spPr/>
    </dgm:pt>
    <dgm:pt modelId="{470BA7EE-2592-4B8F-952E-F2A09628C8E0}" type="pres">
      <dgm:prSet presAssocID="{E8E0A10D-A232-4890-9DB7-79B39ADCC715}" presName="node" presStyleLbl="node1" presStyleIdx="3" presStyleCnt="5">
        <dgm:presLayoutVars>
          <dgm:bulletEnabled val="1"/>
        </dgm:presLayoutVars>
      </dgm:prSet>
      <dgm:spPr/>
    </dgm:pt>
    <dgm:pt modelId="{B6D6C8FC-4FD2-451A-89F0-217F6CC748B9}" type="pres">
      <dgm:prSet presAssocID="{7AED17F4-0649-453F-B71F-54A34380A807}" presName="sibTrans" presStyleCnt="0"/>
      <dgm:spPr/>
    </dgm:pt>
    <dgm:pt modelId="{635F2117-4278-4BBC-BD6D-D0031C34AF6E}" type="pres">
      <dgm:prSet presAssocID="{735C66A6-1E74-4E01-AC1F-8EF25FA56151}" presName="node" presStyleLbl="node1" presStyleIdx="4" presStyleCnt="5">
        <dgm:presLayoutVars>
          <dgm:bulletEnabled val="1"/>
        </dgm:presLayoutVars>
      </dgm:prSet>
      <dgm:spPr/>
    </dgm:pt>
  </dgm:ptLst>
  <dgm:cxnLst>
    <dgm:cxn modelId="{BCA46818-3695-4E70-9874-971A6B5CFAAF}" srcId="{789F62E7-7EF2-4CB0-BB91-C4EE1132AF8C}" destId="{E8E0A10D-A232-4890-9DB7-79B39ADCC715}" srcOrd="3" destOrd="0" parTransId="{B2954E3B-5369-4470-B020-CA7CDC347B7A}" sibTransId="{7AED17F4-0649-453F-B71F-54A34380A807}"/>
    <dgm:cxn modelId="{52F057AC-5FCE-4738-B9E7-176771162FDA}" type="presOf" srcId="{735C66A6-1E74-4E01-AC1F-8EF25FA56151}" destId="{635F2117-4278-4BBC-BD6D-D0031C34AF6E}" srcOrd="0" destOrd="0" presId="urn:microsoft.com/office/officeart/2005/8/layout/default"/>
    <dgm:cxn modelId="{77C43DAA-5008-485D-A557-0FFF539DC198}" type="presOf" srcId="{789F62E7-7EF2-4CB0-BB91-C4EE1132AF8C}" destId="{A4CDDE34-5905-463E-965B-0520D0224533}" srcOrd="0" destOrd="0" presId="urn:microsoft.com/office/officeart/2005/8/layout/default"/>
    <dgm:cxn modelId="{9A026FFE-A4B7-4B7B-830F-673DAE09919B}" type="presOf" srcId="{6F4D3C09-B388-402C-9EB4-4656D83304F8}" destId="{E17E8080-2284-464D-8D18-2F7D309075C7}" srcOrd="0" destOrd="0" presId="urn:microsoft.com/office/officeart/2005/8/layout/default"/>
    <dgm:cxn modelId="{461B5347-540E-41C6-8952-A0B322CB9134}" type="presOf" srcId="{E8E0A10D-A232-4890-9DB7-79B39ADCC715}" destId="{470BA7EE-2592-4B8F-952E-F2A09628C8E0}" srcOrd="0" destOrd="0" presId="urn:microsoft.com/office/officeart/2005/8/layout/default"/>
    <dgm:cxn modelId="{040F6C59-E71A-4D76-BB4D-FB23EB73C67C}" srcId="{789F62E7-7EF2-4CB0-BB91-C4EE1132AF8C}" destId="{1589E519-0394-40CC-939C-9823BB2204DF}" srcOrd="1" destOrd="0" parTransId="{4E5695D6-21D6-4BBA-87DC-30E3F2BE4673}" sibTransId="{F83E5908-4E6B-4985-9DC2-2A893729AB0A}"/>
    <dgm:cxn modelId="{B2462D16-09B8-4BFF-83C6-BFACEC50CF66}" srcId="{789F62E7-7EF2-4CB0-BB91-C4EE1132AF8C}" destId="{6F4D3C09-B388-402C-9EB4-4656D83304F8}" srcOrd="2" destOrd="0" parTransId="{E222A88B-E10D-43A5-843E-BEA20870DD64}" sibTransId="{342365EC-2B52-4431-87FC-BB9D2E483F8C}"/>
    <dgm:cxn modelId="{9A781DF4-859C-4C9D-816C-8904819F9239}" srcId="{789F62E7-7EF2-4CB0-BB91-C4EE1132AF8C}" destId="{8E4E88C6-0A0F-4414-85D3-F9D6FBD734D9}" srcOrd="0" destOrd="0" parTransId="{3EA91913-832F-4E44-9EFF-E663AA22C589}" sibTransId="{25653C48-1440-4AFE-87EF-81BDBDA02A54}"/>
    <dgm:cxn modelId="{35142AD1-57A2-417A-9C51-4AFB8943F810}" type="presOf" srcId="{1589E519-0394-40CC-939C-9823BB2204DF}" destId="{CDA05521-280F-4A28-B237-60089F9F0242}" srcOrd="0" destOrd="0" presId="urn:microsoft.com/office/officeart/2005/8/layout/default"/>
    <dgm:cxn modelId="{3949BD41-2D29-4500-8898-C71CD8573732}" srcId="{789F62E7-7EF2-4CB0-BB91-C4EE1132AF8C}" destId="{735C66A6-1E74-4E01-AC1F-8EF25FA56151}" srcOrd="4" destOrd="0" parTransId="{FF8A7D34-CD6B-49E1-A5DD-0F9B1BFC1231}" sibTransId="{ED2B5FB7-A064-49B2-BFFB-5B0D60215238}"/>
    <dgm:cxn modelId="{35BC764F-4B23-4F7C-999F-62509CFB9419}" type="presOf" srcId="{8E4E88C6-0A0F-4414-85D3-F9D6FBD734D9}" destId="{E9BA57E0-B733-45F8-9C14-7D1853519B2B}" srcOrd="0" destOrd="0" presId="urn:microsoft.com/office/officeart/2005/8/layout/default"/>
    <dgm:cxn modelId="{71DB230F-EB7F-417E-B313-24F02AC81B7D}" type="presParOf" srcId="{A4CDDE34-5905-463E-965B-0520D0224533}" destId="{E9BA57E0-B733-45F8-9C14-7D1853519B2B}" srcOrd="0" destOrd="0" presId="urn:microsoft.com/office/officeart/2005/8/layout/default"/>
    <dgm:cxn modelId="{EEAAA81D-3D22-437D-9DF4-4ACA7584FE84}" type="presParOf" srcId="{A4CDDE34-5905-463E-965B-0520D0224533}" destId="{58DEFE60-03BA-4FE2-AE00-72D7B0D68D04}" srcOrd="1" destOrd="0" presId="urn:microsoft.com/office/officeart/2005/8/layout/default"/>
    <dgm:cxn modelId="{4C198679-D4E1-41DA-9CC5-09569110DC99}" type="presParOf" srcId="{A4CDDE34-5905-463E-965B-0520D0224533}" destId="{CDA05521-280F-4A28-B237-60089F9F0242}" srcOrd="2" destOrd="0" presId="urn:microsoft.com/office/officeart/2005/8/layout/default"/>
    <dgm:cxn modelId="{D0BF1EC4-7016-46F4-BE0C-FC33223AA947}" type="presParOf" srcId="{A4CDDE34-5905-463E-965B-0520D0224533}" destId="{CBA2990F-F2C8-4876-B9FC-429AB6C3AF0A}" srcOrd="3" destOrd="0" presId="urn:microsoft.com/office/officeart/2005/8/layout/default"/>
    <dgm:cxn modelId="{65F5FC08-C53A-4934-A444-83743A7504AD}" type="presParOf" srcId="{A4CDDE34-5905-463E-965B-0520D0224533}" destId="{E17E8080-2284-464D-8D18-2F7D309075C7}" srcOrd="4" destOrd="0" presId="urn:microsoft.com/office/officeart/2005/8/layout/default"/>
    <dgm:cxn modelId="{32BF3902-6E82-48E9-B071-3A19508AD644}" type="presParOf" srcId="{A4CDDE34-5905-463E-965B-0520D0224533}" destId="{046ED469-F085-4A2D-90F0-0805D88D690F}" srcOrd="5" destOrd="0" presId="urn:microsoft.com/office/officeart/2005/8/layout/default"/>
    <dgm:cxn modelId="{05D83DE9-DA7D-4ED6-A1E2-BAA4D42A99EF}" type="presParOf" srcId="{A4CDDE34-5905-463E-965B-0520D0224533}" destId="{470BA7EE-2592-4B8F-952E-F2A09628C8E0}" srcOrd="6" destOrd="0" presId="urn:microsoft.com/office/officeart/2005/8/layout/default"/>
    <dgm:cxn modelId="{B66D3FBD-C8A5-4B09-8DF9-F92F8B6BBD57}" type="presParOf" srcId="{A4CDDE34-5905-463E-965B-0520D0224533}" destId="{B6D6C8FC-4FD2-451A-89F0-217F6CC748B9}" srcOrd="7" destOrd="0" presId="urn:microsoft.com/office/officeart/2005/8/layout/default"/>
    <dgm:cxn modelId="{F272AFE7-7236-4611-82FC-1A037EE0711E}" type="presParOf" srcId="{A4CDDE34-5905-463E-965B-0520D0224533}" destId="{635F2117-4278-4BBC-BD6D-D0031C34AF6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F62E7-7EF2-4CB0-BB91-C4EE1132AF8C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</dgm:pt>
    <dgm:pt modelId="{8E4E88C6-0A0F-4414-85D3-F9D6FBD734D9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gm:t>
    </dgm:pt>
    <dgm:pt modelId="{3EA91913-832F-4E44-9EFF-E663AA22C589}" type="parTrans" cxnId="{9A781DF4-859C-4C9D-816C-8904819F9239}">
      <dgm:prSet/>
      <dgm:spPr/>
      <dgm:t>
        <a:bodyPr/>
        <a:lstStyle/>
        <a:p>
          <a:endParaRPr lang="en-US"/>
        </a:p>
      </dgm:t>
    </dgm:pt>
    <dgm:pt modelId="{25653C48-1440-4AFE-87EF-81BDBDA02A54}" type="sibTrans" cxnId="{9A781DF4-859C-4C9D-816C-8904819F9239}">
      <dgm:prSet/>
      <dgm:spPr/>
      <dgm:t>
        <a:bodyPr/>
        <a:lstStyle/>
        <a:p>
          <a:endParaRPr lang="en-US"/>
        </a:p>
      </dgm:t>
    </dgm:pt>
    <dgm:pt modelId="{1589E519-0394-40CC-939C-9823BB2204DF}">
      <dgm:prSet custT="1"/>
      <dgm:spPr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</a:gradFill>
      </dgm:spPr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the voice of the ignored</a:t>
          </a:r>
        </a:p>
      </dgm:t>
    </dgm:pt>
    <dgm:pt modelId="{4E5695D6-21D6-4BBA-87DC-30E3F2BE4673}" type="parTrans" cxnId="{040F6C59-E71A-4D76-BB4D-FB23EB73C67C}">
      <dgm:prSet/>
      <dgm:spPr/>
      <dgm:t>
        <a:bodyPr/>
        <a:lstStyle/>
        <a:p>
          <a:endParaRPr lang="en-US"/>
        </a:p>
      </dgm:t>
    </dgm:pt>
    <dgm:pt modelId="{F83E5908-4E6B-4985-9DC2-2A893729AB0A}" type="sibTrans" cxnId="{040F6C59-E71A-4D76-BB4D-FB23EB73C67C}">
      <dgm:prSet/>
      <dgm:spPr/>
      <dgm:t>
        <a:bodyPr/>
        <a:lstStyle/>
        <a:p>
          <a:endParaRPr lang="en-US"/>
        </a:p>
      </dgm:t>
    </dgm:pt>
    <dgm:pt modelId="{6F4D3C09-B388-402C-9EB4-4656D83304F8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E222A88B-E10D-43A5-843E-BEA20870DD64}" type="parTrans" cxnId="{B2462D16-09B8-4BFF-83C6-BFACEC50CF66}">
      <dgm:prSet/>
      <dgm:spPr/>
      <dgm:t>
        <a:bodyPr/>
        <a:lstStyle/>
        <a:p>
          <a:endParaRPr lang="en-US"/>
        </a:p>
      </dgm:t>
    </dgm:pt>
    <dgm:pt modelId="{342365EC-2B52-4431-87FC-BB9D2E483F8C}" type="sibTrans" cxnId="{B2462D16-09B8-4BFF-83C6-BFACEC50CF66}">
      <dgm:prSet/>
      <dgm:spPr/>
      <dgm:t>
        <a:bodyPr/>
        <a:lstStyle/>
        <a:p>
          <a:endParaRPr lang="en-US"/>
        </a:p>
      </dgm:t>
    </dgm:pt>
    <dgm:pt modelId="{E8E0A10D-A232-4890-9DB7-79B39ADCC715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B2954E3B-5369-4470-B020-CA7CDC347B7A}" type="parTrans" cxnId="{BCA46818-3695-4E70-9874-971A6B5CFAAF}">
      <dgm:prSet/>
      <dgm:spPr/>
      <dgm:t>
        <a:bodyPr/>
        <a:lstStyle/>
        <a:p>
          <a:endParaRPr lang="en-US"/>
        </a:p>
      </dgm:t>
    </dgm:pt>
    <dgm:pt modelId="{7AED17F4-0649-453F-B71F-54A34380A807}" type="sibTrans" cxnId="{BCA46818-3695-4E70-9874-971A6B5CFAAF}">
      <dgm:prSet/>
      <dgm:spPr/>
      <dgm:t>
        <a:bodyPr/>
        <a:lstStyle/>
        <a:p>
          <a:endParaRPr lang="en-US"/>
        </a:p>
      </dgm:t>
    </dgm:pt>
    <dgm:pt modelId="{735C66A6-1E74-4E01-AC1F-8EF25FA56151}">
      <dgm:prSet/>
      <dgm:spPr/>
      <dgm:t>
        <a:bodyPr/>
        <a:lstStyle/>
        <a:p>
          <a:endParaRPr lang="en-US" dirty="0"/>
        </a:p>
      </dgm:t>
    </dgm:pt>
    <dgm:pt modelId="{FF8A7D34-CD6B-49E1-A5DD-0F9B1BFC1231}" type="parTrans" cxnId="{3949BD41-2D29-4500-8898-C71CD8573732}">
      <dgm:prSet/>
      <dgm:spPr/>
      <dgm:t>
        <a:bodyPr/>
        <a:lstStyle/>
        <a:p>
          <a:endParaRPr lang="en-US"/>
        </a:p>
      </dgm:t>
    </dgm:pt>
    <dgm:pt modelId="{ED2B5FB7-A064-49B2-BFFB-5B0D60215238}" type="sibTrans" cxnId="{3949BD41-2D29-4500-8898-C71CD8573732}">
      <dgm:prSet/>
      <dgm:spPr/>
      <dgm:t>
        <a:bodyPr/>
        <a:lstStyle/>
        <a:p>
          <a:endParaRPr lang="en-US"/>
        </a:p>
      </dgm:t>
    </dgm:pt>
    <dgm:pt modelId="{A4CDDE34-5905-463E-965B-0520D0224533}" type="pres">
      <dgm:prSet presAssocID="{789F62E7-7EF2-4CB0-BB91-C4EE1132AF8C}" presName="diagram" presStyleCnt="0">
        <dgm:presLayoutVars>
          <dgm:dir/>
          <dgm:resizeHandles val="exact"/>
        </dgm:presLayoutVars>
      </dgm:prSet>
      <dgm:spPr/>
    </dgm:pt>
    <dgm:pt modelId="{E9BA57E0-B733-45F8-9C14-7D1853519B2B}" type="pres">
      <dgm:prSet presAssocID="{8E4E88C6-0A0F-4414-85D3-F9D6FBD734D9}" presName="node" presStyleLbl="node1" presStyleIdx="0" presStyleCnt="5">
        <dgm:presLayoutVars>
          <dgm:bulletEnabled val="1"/>
        </dgm:presLayoutVars>
      </dgm:prSet>
      <dgm:spPr/>
    </dgm:pt>
    <dgm:pt modelId="{58DEFE60-03BA-4FE2-AE00-72D7B0D68D04}" type="pres">
      <dgm:prSet presAssocID="{25653C48-1440-4AFE-87EF-81BDBDA02A54}" presName="sibTrans" presStyleCnt="0"/>
      <dgm:spPr/>
    </dgm:pt>
    <dgm:pt modelId="{CDA05521-280F-4A28-B237-60089F9F0242}" type="pres">
      <dgm:prSet presAssocID="{1589E519-0394-40CC-939C-9823BB2204DF}" presName="node" presStyleLbl="node1" presStyleIdx="1" presStyleCnt="5">
        <dgm:presLayoutVars>
          <dgm:bulletEnabled val="1"/>
        </dgm:presLayoutVars>
      </dgm:prSet>
      <dgm:spPr/>
    </dgm:pt>
    <dgm:pt modelId="{CBA2990F-F2C8-4876-B9FC-429AB6C3AF0A}" type="pres">
      <dgm:prSet presAssocID="{F83E5908-4E6B-4985-9DC2-2A893729AB0A}" presName="sibTrans" presStyleCnt="0"/>
      <dgm:spPr/>
    </dgm:pt>
    <dgm:pt modelId="{E17E8080-2284-464D-8D18-2F7D309075C7}" type="pres">
      <dgm:prSet presAssocID="{6F4D3C09-B388-402C-9EB4-4656D83304F8}" presName="node" presStyleLbl="node1" presStyleIdx="2" presStyleCnt="5">
        <dgm:presLayoutVars>
          <dgm:bulletEnabled val="1"/>
        </dgm:presLayoutVars>
      </dgm:prSet>
      <dgm:spPr/>
    </dgm:pt>
    <dgm:pt modelId="{046ED469-F085-4A2D-90F0-0805D88D690F}" type="pres">
      <dgm:prSet presAssocID="{342365EC-2B52-4431-87FC-BB9D2E483F8C}" presName="sibTrans" presStyleCnt="0"/>
      <dgm:spPr/>
    </dgm:pt>
    <dgm:pt modelId="{470BA7EE-2592-4B8F-952E-F2A09628C8E0}" type="pres">
      <dgm:prSet presAssocID="{E8E0A10D-A232-4890-9DB7-79B39ADCC715}" presName="node" presStyleLbl="node1" presStyleIdx="3" presStyleCnt="5">
        <dgm:presLayoutVars>
          <dgm:bulletEnabled val="1"/>
        </dgm:presLayoutVars>
      </dgm:prSet>
      <dgm:spPr/>
    </dgm:pt>
    <dgm:pt modelId="{B6D6C8FC-4FD2-451A-89F0-217F6CC748B9}" type="pres">
      <dgm:prSet presAssocID="{7AED17F4-0649-453F-B71F-54A34380A807}" presName="sibTrans" presStyleCnt="0"/>
      <dgm:spPr/>
    </dgm:pt>
    <dgm:pt modelId="{635F2117-4278-4BBC-BD6D-D0031C34AF6E}" type="pres">
      <dgm:prSet presAssocID="{735C66A6-1E74-4E01-AC1F-8EF25FA56151}" presName="node" presStyleLbl="node1" presStyleIdx="4" presStyleCnt="5">
        <dgm:presLayoutVars>
          <dgm:bulletEnabled val="1"/>
        </dgm:presLayoutVars>
      </dgm:prSet>
      <dgm:spPr/>
    </dgm:pt>
  </dgm:ptLst>
  <dgm:cxnLst>
    <dgm:cxn modelId="{BCA46818-3695-4E70-9874-971A6B5CFAAF}" srcId="{789F62E7-7EF2-4CB0-BB91-C4EE1132AF8C}" destId="{E8E0A10D-A232-4890-9DB7-79B39ADCC715}" srcOrd="3" destOrd="0" parTransId="{B2954E3B-5369-4470-B020-CA7CDC347B7A}" sibTransId="{7AED17F4-0649-453F-B71F-54A34380A807}"/>
    <dgm:cxn modelId="{DA6F3177-03C0-43B4-BC01-85FD47D8EA6C}" type="presOf" srcId="{E8E0A10D-A232-4890-9DB7-79B39ADCC715}" destId="{470BA7EE-2592-4B8F-952E-F2A09628C8E0}" srcOrd="0" destOrd="0" presId="urn:microsoft.com/office/officeart/2005/8/layout/default"/>
    <dgm:cxn modelId="{CAA7B92A-444A-4F1F-976C-7A29F487055C}" type="presOf" srcId="{1589E519-0394-40CC-939C-9823BB2204DF}" destId="{CDA05521-280F-4A28-B237-60089F9F0242}" srcOrd="0" destOrd="0" presId="urn:microsoft.com/office/officeart/2005/8/layout/default"/>
    <dgm:cxn modelId="{F1F9F56B-9402-4B84-BEEE-F55847B4C5A5}" type="presOf" srcId="{8E4E88C6-0A0F-4414-85D3-F9D6FBD734D9}" destId="{E9BA57E0-B733-45F8-9C14-7D1853519B2B}" srcOrd="0" destOrd="0" presId="urn:microsoft.com/office/officeart/2005/8/layout/default"/>
    <dgm:cxn modelId="{461DBD9E-0921-470F-AA03-C6DE52042563}" type="presOf" srcId="{789F62E7-7EF2-4CB0-BB91-C4EE1132AF8C}" destId="{A4CDDE34-5905-463E-965B-0520D0224533}" srcOrd="0" destOrd="0" presId="urn:microsoft.com/office/officeart/2005/8/layout/default"/>
    <dgm:cxn modelId="{040F6C59-E71A-4D76-BB4D-FB23EB73C67C}" srcId="{789F62E7-7EF2-4CB0-BB91-C4EE1132AF8C}" destId="{1589E519-0394-40CC-939C-9823BB2204DF}" srcOrd="1" destOrd="0" parTransId="{4E5695D6-21D6-4BBA-87DC-30E3F2BE4673}" sibTransId="{F83E5908-4E6B-4985-9DC2-2A893729AB0A}"/>
    <dgm:cxn modelId="{08E492F9-FC94-425F-884F-C06236FF2CB8}" type="presOf" srcId="{735C66A6-1E74-4E01-AC1F-8EF25FA56151}" destId="{635F2117-4278-4BBC-BD6D-D0031C34AF6E}" srcOrd="0" destOrd="0" presId="urn:microsoft.com/office/officeart/2005/8/layout/default"/>
    <dgm:cxn modelId="{B2462D16-09B8-4BFF-83C6-BFACEC50CF66}" srcId="{789F62E7-7EF2-4CB0-BB91-C4EE1132AF8C}" destId="{6F4D3C09-B388-402C-9EB4-4656D83304F8}" srcOrd="2" destOrd="0" parTransId="{E222A88B-E10D-43A5-843E-BEA20870DD64}" sibTransId="{342365EC-2B52-4431-87FC-BB9D2E483F8C}"/>
    <dgm:cxn modelId="{9A781DF4-859C-4C9D-816C-8904819F9239}" srcId="{789F62E7-7EF2-4CB0-BB91-C4EE1132AF8C}" destId="{8E4E88C6-0A0F-4414-85D3-F9D6FBD734D9}" srcOrd="0" destOrd="0" parTransId="{3EA91913-832F-4E44-9EFF-E663AA22C589}" sibTransId="{25653C48-1440-4AFE-87EF-81BDBDA02A54}"/>
    <dgm:cxn modelId="{3949BD41-2D29-4500-8898-C71CD8573732}" srcId="{789F62E7-7EF2-4CB0-BB91-C4EE1132AF8C}" destId="{735C66A6-1E74-4E01-AC1F-8EF25FA56151}" srcOrd="4" destOrd="0" parTransId="{FF8A7D34-CD6B-49E1-A5DD-0F9B1BFC1231}" sibTransId="{ED2B5FB7-A064-49B2-BFFB-5B0D60215238}"/>
    <dgm:cxn modelId="{D4A27E88-B306-4916-98FA-6A8511DFF1C7}" type="presOf" srcId="{6F4D3C09-B388-402C-9EB4-4656D83304F8}" destId="{E17E8080-2284-464D-8D18-2F7D309075C7}" srcOrd="0" destOrd="0" presId="urn:microsoft.com/office/officeart/2005/8/layout/default"/>
    <dgm:cxn modelId="{D7D2F2B9-71C2-4283-BD9C-5DEB5DADF1AB}" type="presParOf" srcId="{A4CDDE34-5905-463E-965B-0520D0224533}" destId="{E9BA57E0-B733-45F8-9C14-7D1853519B2B}" srcOrd="0" destOrd="0" presId="urn:microsoft.com/office/officeart/2005/8/layout/default"/>
    <dgm:cxn modelId="{1E932018-B6E5-473C-BF30-3940C450EB89}" type="presParOf" srcId="{A4CDDE34-5905-463E-965B-0520D0224533}" destId="{58DEFE60-03BA-4FE2-AE00-72D7B0D68D04}" srcOrd="1" destOrd="0" presId="urn:microsoft.com/office/officeart/2005/8/layout/default"/>
    <dgm:cxn modelId="{7055EDB6-9AC8-43B0-B09C-B007E6339D78}" type="presParOf" srcId="{A4CDDE34-5905-463E-965B-0520D0224533}" destId="{CDA05521-280F-4A28-B237-60089F9F0242}" srcOrd="2" destOrd="0" presId="urn:microsoft.com/office/officeart/2005/8/layout/default"/>
    <dgm:cxn modelId="{92DBE7D4-9FF4-44B2-8267-77D4EF900C7D}" type="presParOf" srcId="{A4CDDE34-5905-463E-965B-0520D0224533}" destId="{CBA2990F-F2C8-4876-B9FC-429AB6C3AF0A}" srcOrd="3" destOrd="0" presId="urn:microsoft.com/office/officeart/2005/8/layout/default"/>
    <dgm:cxn modelId="{346510BF-FCBC-4DD0-AD55-49B25DAC94D0}" type="presParOf" srcId="{A4CDDE34-5905-463E-965B-0520D0224533}" destId="{E17E8080-2284-464D-8D18-2F7D309075C7}" srcOrd="4" destOrd="0" presId="urn:microsoft.com/office/officeart/2005/8/layout/default"/>
    <dgm:cxn modelId="{D3FF279D-14B6-465D-8707-08F028F3CA37}" type="presParOf" srcId="{A4CDDE34-5905-463E-965B-0520D0224533}" destId="{046ED469-F085-4A2D-90F0-0805D88D690F}" srcOrd="5" destOrd="0" presId="urn:microsoft.com/office/officeart/2005/8/layout/default"/>
    <dgm:cxn modelId="{6FCE853D-3572-4C7C-A99B-7D079330C2FC}" type="presParOf" srcId="{A4CDDE34-5905-463E-965B-0520D0224533}" destId="{470BA7EE-2592-4B8F-952E-F2A09628C8E0}" srcOrd="6" destOrd="0" presId="urn:microsoft.com/office/officeart/2005/8/layout/default"/>
    <dgm:cxn modelId="{ABD7A30F-3165-40CD-9D17-F929DAB6645D}" type="presParOf" srcId="{A4CDDE34-5905-463E-965B-0520D0224533}" destId="{B6D6C8FC-4FD2-451A-89F0-217F6CC748B9}" srcOrd="7" destOrd="0" presId="urn:microsoft.com/office/officeart/2005/8/layout/default"/>
    <dgm:cxn modelId="{389AF59E-CB03-42F0-9B6C-0E96A0B4A223}" type="presParOf" srcId="{A4CDDE34-5905-463E-965B-0520D0224533}" destId="{635F2117-4278-4BBC-BD6D-D0031C34AF6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9F62E7-7EF2-4CB0-BB91-C4EE1132AF8C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</dgm:pt>
    <dgm:pt modelId="{8E4E88C6-0A0F-4414-85D3-F9D6FBD734D9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gm:t>
    </dgm:pt>
    <dgm:pt modelId="{3EA91913-832F-4E44-9EFF-E663AA22C589}" type="parTrans" cxnId="{9A781DF4-859C-4C9D-816C-8904819F9239}">
      <dgm:prSet/>
      <dgm:spPr/>
      <dgm:t>
        <a:bodyPr/>
        <a:lstStyle/>
        <a:p>
          <a:endParaRPr lang="en-US"/>
        </a:p>
      </dgm:t>
    </dgm:pt>
    <dgm:pt modelId="{25653C48-1440-4AFE-87EF-81BDBDA02A54}" type="sibTrans" cxnId="{9A781DF4-859C-4C9D-816C-8904819F9239}">
      <dgm:prSet/>
      <dgm:spPr/>
      <dgm:t>
        <a:bodyPr/>
        <a:lstStyle/>
        <a:p>
          <a:endParaRPr lang="en-US"/>
        </a:p>
      </dgm:t>
    </dgm:pt>
    <dgm:pt modelId="{1589E519-0394-40CC-939C-9823BB2204DF}">
      <dgm:prSet custT="1"/>
      <dgm:spPr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</a:gradFill>
      </dgm:spPr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the voice of the ignored</a:t>
          </a:r>
        </a:p>
      </dgm:t>
    </dgm:pt>
    <dgm:pt modelId="{4E5695D6-21D6-4BBA-87DC-30E3F2BE4673}" type="parTrans" cxnId="{040F6C59-E71A-4D76-BB4D-FB23EB73C67C}">
      <dgm:prSet/>
      <dgm:spPr/>
      <dgm:t>
        <a:bodyPr/>
        <a:lstStyle/>
        <a:p>
          <a:endParaRPr lang="en-US"/>
        </a:p>
      </dgm:t>
    </dgm:pt>
    <dgm:pt modelId="{F83E5908-4E6B-4985-9DC2-2A893729AB0A}" type="sibTrans" cxnId="{040F6C59-E71A-4D76-BB4D-FB23EB73C67C}">
      <dgm:prSet/>
      <dgm:spPr/>
      <dgm:t>
        <a:bodyPr/>
        <a:lstStyle/>
        <a:p>
          <a:endParaRPr lang="en-US"/>
        </a:p>
      </dgm:t>
    </dgm:pt>
    <dgm:pt modelId="{6F4D3C09-B388-402C-9EB4-4656D83304F8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16000">
              <a:schemeClr val="accent4">
                <a:lumMod val="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Ignoring the voices of the heard</a:t>
          </a:r>
        </a:p>
      </dgm:t>
    </dgm:pt>
    <dgm:pt modelId="{E222A88B-E10D-43A5-843E-BEA20870DD64}" type="parTrans" cxnId="{B2462D16-09B8-4BFF-83C6-BFACEC50CF66}">
      <dgm:prSet/>
      <dgm:spPr/>
      <dgm:t>
        <a:bodyPr/>
        <a:lstStyle/>
        <a:p>
          <a:endParaRPr lang="en-US"/>
        </a:p>
      </dgm:t>
    </dgm:pt>
    <dgm:pt modelId="{342365EC-2B52-4431-87FC-BB9D2E483F8C}" type="sibTrans" cxnId="{B2462D16-09B8-4BFF-83C6-BFACEC50CF66}">
      <dgm:prSet/>
      <dgm:spPr/>
      <dgm:t>
        <a:bodyPr/>
        <a:lstStyle/>
        <a:p>
          <a:endParaRPr lang="en-US"/>
        </a:p>
      </dgm:t>
    </dgm:pt>
    <dgm:pt modelId="{E8E0A10D-A232-4890-9DB7-79B39ADCC715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B2954E3B-5369-4470-B020-CA7CDC347B7A}" type="parTrans" cxnId="{BCA46818-3695-4E70-9874-971A6B5CFAAF}">
      <dgm:prSet/>
      <dgm:spPr/>
      <dgm:t>
        <a:bodyPr/>
        <a:lstStyle/>
        <a:p>
          <a:endParaRPr lang="en-US"/>
        </a:p>
      </dgm:t>
    </dgm:pt>
    <dgm:pt modelId="{7AED17F4-0649-453F-B71F-54A34380A807}" type="sibTrans" cxnId="{BCA46818-3695-4E70-9874-971A6B5CFAAF}">
      <dgm:prSet/>
      <dgm:spPr/>
      <dgm:t>
        <a:bodyPr/>
        <a:lstStyle/>
        <a:p>
          <a:endParaRPr lang="en-US"/>
        </a:p>
      </dgm:t>
    </dgm:pt>
    <dgm:pt modelId="{735C66A6-1E74-4E01-AC1F-8EF25FA56151}">
      <dgm:prSet/>
      <dgm:spPr/>
      <dgm:t>
        <a:bodyPr/>
        <a:lstStyle/>
        <a:p>
          <a:endParaRPr lang="en-US" dirty="0"/>
        </a:p>
      </dgm:t>
    </dgm:pt>
    <dgm:pt modelId="{FF8A7D34-CD6B-49E1-A5DD-0F9B1BFC1231}" type="parTrans" cxnId="{3949BD41-2D29-4500-8898-C71CD8573732}">
      <dgm:prSet/>
      <dgm:spPr/>
      <dgm:t>
        <a:bodyPr/>
        <a:lstStyle/>
        <a:p>
          <a:endParaRPr lang="en-US"/>
        </a:p>
      </dgm:t>
    </dgm:pt>
    <dgm:pt modelId="{ED2B5FB7-A064-49B2-BFFB-5B0D60215238}" type="sibTrans" cxnId="{3949BD41-2D29-4500-8898-C71CD8573732}">
      <dgm:prSet/>
      <dgm:spPr/>
      <dgm:t>
        <a:bodyPr/>
        <a:lstStyle/>
        <a:p>
          <a:endParaRPr lang="en-US"/>
        </a:p>
      </dgm:t>
    </dgm:pt>
    <dgm:pt modelId="{A4CDDE34-5905-463E-965B-0520D0224533}" type="pres">
      <dgm:prSet presAssocID="{789F62E7-7EF2-4CB0-BB91-C4EE1132AF8C}" presName="diagram" presStyleCnt="0">
        <dgm:presLayoutVars>
          <dgm:dir/>
          <dgm:resizeHandles val="exact"/>
        </dgm:presLayoutVars>
      </dgm:prSet>
      <dgm:spPr/>
    </dgm:pt>
    <dgm:pt modelId="{E9BA57E0-B733-45F8-9C14-7D1853519B2B}" type="pres">
      <dgm:prSet presAssocID="{8E4E88C6-0A0F-4414-85D3-F9D6FBD734D9}" presName="node" presStyleLbl="node1" presStyleIdx="0" presStyleCnt="5">
        <dgm:presLayoutVars>
          <dgm:bulletEnabled val="1"/>
        </dgm:presLayoutVars>
      </dgm:prSet>
      <dgm:spPr/>
    </dgm:pt>
    <dgm:pt modelId="{58DEFE60-03BA-4FE2-AE00-72D7B0D68D04}" type="pres">
      <dgm:prSet presAssocID="{25653C48-1440-4AFE-87EF-81BDBDA02A54}" presName="sibTrans" presStyleCnt="0"/>
      <dgm:spPr/>
    </dgm:pt>
    <dgm:pt modelId="{CDA05521-280F-4A28-B237-60089F9F0242}" type="pres">
      <dgm:prSet presAssocID="{1589E519-0394-40CC-939C-9823BB2204DF}" presName="node" presStyleLbl="node1" presStyleIdx="1" presStyleCnt="5">
        <dgm:presLayoutVars>
          <dgm:bulletEnabled val="1"/>
        </dgm:presLayoutVars>
      </dgm:prSet>
      <dgm:spPr/>
    </dgm:pt>
    <dgm:pt modelId="{CBA2990F-F2C8-4876-B9FC-429AB6C3AF0A}" type="pres">
      <dgm:prSet presAssocID="{F83E5908-4E6B-4985-9DC2-2A893729AB0A}" presName="sibTrans" presStyleCnt="0"/>
      <dgm:spPr/>
    </dgm:pt>
    <dgm:pt modelId="{E17E8080-2284-464D-8D18-2F7D309075C7}" type="pres">
      <dgm:prSet presAssocID="{6F4D3C09-B388-402C-9EB4-4656D83304F8}" presName="node" presStyleLbl="node1" presStyleIdx="2" presStyleCnt="5">
        <dgm:presLayoutVars>
          <dgm:bulletEnabled val="1"/>
        </dgm:presLayoutVars>
      </dgm:prSet>
      <dgm:spPr/>
    </dgm:pt>
    <dgm:pt modelId="{046ED469-F085-4A2D-90F0-0805D88D690F}" type="pres">
      <dgm:prSet presAssocID="{342365EC-2B52-4431-87FC-BB9D2E483F8C}" presName="sibTrans" presStyleCnt="0"/>
      <dgm:spPr/>
    </dgm:pt>
    <dgm:pt modelId="{470BA7EE-2592-4B8F-952E-F2A09628C8E0}" type="pres">
      <dgm:prSet presAssocID="{E8E0A10D-A232-4890-9DB7-79B39ADCC715}" presName="node" presStyleLbl="node1" presStyleIdx="3" presStyleCnt="5">
        <dgm:presLayoutVars>
          <dgm:bulletEnabled val="1"/>
        </dgm:presLayoutVars>
      </dgm:prSet>
      <dgm:spPr/>
    </dgm:pt>
    <dgm:pt modelId="{B6D6C8FC-4FD2-451A-89F0-217F6CC748B9}" type="pres">
      <dgm:prSet presAssocID="{7AED17F4-0649-453F-B71F-54A34380A807}" presName="sibTrans" presStyleCnt="0"/>
      <dgm:spPr/>
    </dgm:pt>
    <dgm:pt modelId="{635F2117-4278-4BBC-BD6D-D0031C34AF6E}" type="pres">
      <dgm:prSet presAssocID="{735C66A6-1E74-4E01-AC1F-8EF25FA56151}" presName="node" presStyleLbl="node1" presStyleIdx="4" presStyleCnt="5">
        <dgm:presLayoutVars>
          <dgm:bulletEnabled val="1"/>
        </dgm:presLayoutVars>
      </dgm:prSet>
      <dgm:spPr/>
    </dgm:pt>
  </dgm:ptLst>
  <dgm:cxnLst>
    <dgm:cxn modelId="{BCA46818-3695-4E70-9874-971A6B5CFAAF}" srcId="{789F62E7-7EF2-4CB0-BB91-C4EE1132AF8C}" destId="{E8E0A10D-A232-4890-9DB7-79B39ADCC715}" srcOrd="3" destOrd="0" parTransId="{B2954E3B-5369-4470-B020-CA7CDC347B7A}" sibTransId="{7AED17F4-0649-453F-B71F-54A34380A807}"/>
    <dgm:cxn modelId="{B66A29B0-A92B-4C10-BA1F-DD0CEB7B49EC}" type="presOf" srcId="{E8E0A10D-A232-4890-9DB7-79B39ADCC715}" destId="{470BA7EE-2592-4B8F-952E-F2A09628C8E0}" srcOrd="0" destOrd="0" presId="urn:microsoft.com/office/officeart/2005/8/layout/default"/>
    <dgm:cxn modelId="{3A1DBEB2-05DB-4CAD-90F4-FB5FC048884E}" type="presOf" srcId="{8E4E88C6-0A0F-4414-85D3-F9D6FBD734D9}" destId="{E9BA57E0-B733-45F8-9C14-7D1853519B2B}" srcOrd="0" destOrd="0" presId="urn:microsoft.com/office/officeart/2005/8/layout/default"/>
    <dgm:cxn modelId="{2FBCEC98-7D57-4EBD-88A7-524874F0E2A2}" type="presOf" srcId="{789F62E7-7EF2-4CB0-BB91-C4EE1132AF8C}" destId="{A4CDDE34-5905-463E-965B-0520D0224533}" srcOrd="0" destOrd="0" presId="urn:microsoft.com/office/officeart/2005/8/layout/default"/>
    <dgm:cxn modelId="{F941638D-2402-47D9-8FB8-C21AFDA3B876}" type="presOf" srcId="{1589E519-0394-40CC-939C-9823BB2204DF}" destId="{CDA05521-280F-4A28-B237-60089F9F0242}" srcOrd="0" destOrd="0" presId="urn:microsoft.com/office/officeart/2005/8/layout/default"/>
    <dgm:cxn modelId="{DDBBBDD7-96AE-4D33-A494-4CFD36A6248C}" type="presOf" srcId="{735C66A6-1E74-4E01-AC1F-8EF25FA56151}" destId="{635F2117-4278-4BBC-BD6D-D0031C34AF6E}" srcOrd="0" destOrd="0" presId="urn:microsoft.com/office/officeart/2005/8/layout/default"/>
    <dgm:cxn modelId="{040F6C59-E71A-4D76-BB4D-FB23EB73C67C}" srcId="{789F62E7-7EF2-4CB0-BB91-C4EE1132AF8C}" destId="{1589E519-0394-40CC-939C-9823BB2204DF}" srcOrd="1" destOrd="0" parTransId="{4E5695D6-21D6-4BBA-87DC-30E3F2BE4673}" sibTransId="{F83E5908-4E6B-4985-9DC2-2A893729AB0A}"/>
    <dgm:cxn modelId="{B2462D16-09B8-4BFF-83C6-BFACEC50CF66}" srcId="{789F62E7-7EF2-4CB0-BB91-C4EE1132AF8C}" destId="{6F4D3C09-B388-402C-9EB4-4656D83304F8}" srcOrd="2" destOrd="0" parTransId="{E222A88B-E10D-43A5-843E-BEA20870DD64}" sibTransId="{342365EC-2B52-4431-87FC-BB9D2E483F8C}"/>
    <dgm:cxn modelId="{9A781DF4-859C-4C9D-816C-8904819F9239}" srcId="{789F62E7-7EF2-4CB0-BB91-C4EE1132AF8C}" destId="{8E4E88C6-0A0F-4414-85D3-F9D6FBD734D9}" srcOrd="0" destOrd="0" parTransId="{3EA91913-832F-4E44-9EFF-E663AA22C589}" sibTransId="{25653C48-1440-4AFE-87EF-81BDBDA02A54}"/>
    <dgm:cxn modelId="{3949BD41-2D29-4500-8898-C71CD8573732}" srcId="{789F62E7-7EF2-4CB0-BB91-C4EE1132AF8C}" destId="{735C66A6-1E74-4E01-AC1F-8EF25FA56151}" srcOrd="4" destOrd="0" parTransId="{FF8A7D34-CD6B-49E1-A5DD-0F9B1BFC1231}" sibTransId="{ED2B5FB7-A064-49B2-BFFB-5B0D60215238}"/>
    <dgm:cxn modelId="{EDA86606-6548-452F-B796-847150214936}" type="presOf" srcId="{6F4D3C09-B388-402C-9EB4-4656D83304F8}" destId="{E17E8080-2284-464D-8D18-2F7D309075C7}" srcOrd="0" destOrd="0" presId="urn:microsoft.com/office/officeart/2005/8/layout/default"/>
    <dgm:cxn modelId="{FAF1B991-4333-4C66-81C4-AD8D976B2CD4}" type="presParOf" srcId="{A4CDDE34-5905-463E-965B-0520D0224533}" destId="{E9BA57E0-B733-45F8-9C14-7D1853519B2B}" srcOrd="0" destOrd="0" presId="urn:microsoft.com/office/officeart/2005/8/layout/default"/>
    <dgm:cxn modelId="{7FF66B59-58DD-4587-AAEE-D524D03E7E77}" type="presParOf" srcId="{A4CDDE34-5905-463E-965B-0520D0224533}" destId="{58DEFE60-03BA-4FE2-AE00-72D7B0D68D04}" srcOrd="1" destOrd="0" presId="urn:microsoft.com/office/officeart/2005/8/layout/default"/>
    <dgm:cxn modelId="{8D924440-76AB-4DEE-9CA3-742E74E9E7DF}" type="presParOf" srcId="{A4CDDE34-5905-463E-965B-0520D0224533}" destId="{CDA05521-280F-4A28-B237-60089F9F0242}" srcOrd="2" destOrd="0" presId="urn:microsoft.com/office/officeart/2005/8/layout/default"/>
    <dgm:cxn modelId="{D9FC36A9-E64F-43AB-831E-9F53FACC5E23}" type="presParOf" srcId="{A4CDDE34-5905-463E-965B-0520D0224533}" destId="{CBA2990F-F2C8-4876-B9FC-429AB6C3AF0A}" srcOrd="3" destOrd="0" presId="urn:microsoft.com/office/officeart/2005/8/layout/default"/>
    <dgm:cxn modelId="{DFAEB07E-703C-44D0-9753-0D12ED3052E5}" type="presParOf" srcId="{A4CDDE34-5905-463E-965B-0520D0224533}" destId="{E17E8080-2284-464D-8D18-2F7D309075C7}" srcOrd="4" destOrd="0" presId="urn:microsoft.com/office/officeart/2005/8/layout/default"/>
    <dgm:cxn modelId="{E87B5C1A-6D2D-46FA-9A4C-3182F6B902DD}" type="presParOf" srcId="{A4CDDE34-5905-463E-965B-0520D0224533}" destId="{046ED469-F085-4A2D-90F0-0805D88D690F}" srcOrd="5" destOrd="0" presId="urn:microsoft.com/office/officeart/2005/8/layout/default"/>
    <dgm:cxn modelId="{9F1B95D8-B9DF-4089-85D2-F6367E7AD241}" type="presParOf" srcId="{A4CDDE34-5905-463E-965B-0520D0224533}" destId="{470BA7EE-2592-4B8F-952E-F2A09628C8E0}" srcOrd="6" destOrd="0" presId="urn:microsoft.com/office/officeart/2005/8/layout/default"/>
    <dgm:cxn modelId="{75A9F8FF-5DC3-4E64-BBFB-C2631243802F}" type="presParOf" srcId="{A4CDDE34-5905-463E-965B-0520D0224533}" destId="{B6D6C8FC-4FD2-451A-89F0-217F6CC748B9}" srcOrd="7" destOrd="0" presId="urn:microsoft.com/office/officeart/2005/8/layout/default"/>
    <dgm:cxn modelId="{54C537B6-FC48-4438-A379-11161464F687}" type="presParOf" srcId="{A4CDDE34-5905-463E-965B-0520D0224533}" destId="{635F2117-4278-4BBC-BD6D-D0031C34AF6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9F62E7-7EF2-4CB0-BB91-C4EE1132AF8C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</dgm:pt>
    <dgm:pt modelId="{8E4E88C6-0A0F-4414-85D3-F9D6FBD734D9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gm:t>
    </dgm:pt>
    <dgm:pt modelId="{3EA91913-832F-4E44-9EFF-E663AA22C589}" type="parTrans" cxnId="{9A781DF4-859C-4C9D-816C-8904819F9239}">
      <dgm:prSet/>
      <dgm:spPr/>
      <dgm:t>
        <a:bodyPr/>
        <a:lstStyle/>
        <a:p>
          <a:endParaRPr lang="en-US"/>
        </a:p>
      </dgm:t>
    </dgm:pt>
    <dgm:pt modelId="{25653C48-1440-4AFE-87EF-81BDBDA02A54}" type="sibTrans" cxnId="{9A781DF4-859C-4C9D-816C-8904819F9239}">
      <dgm:prSet/>
      <dgm:spPr/>
      <dgm:t>
        <a:bodyPr/>
        <a:lstStyle/>
        <a:p>
          <a:endParaRPr lang="en-US"/>
        </a:p>
      </dgm:t>
    </dgm:pt>
    <dgm:pt modelId="{1589E519-0394-40CC-939C-9823BB2204DF}">
      <dgm:prSet custT="1"/>
      <dgm:spPr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</a:gradFill>
      </dgm:spPr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the voice of the ignored</a:t>
          </a:r>
        </a:p>
      </dgm:t>
    </dgm:pt>
    <dgm:pt modelId="{4E5695D6-21D6-4BBA-87DC-30E3F2BE4673}" type="parTrans" cxnId="{040F6C59-E71A-4D76-BB4D-FB23EB73C67C}">
      <dgm:prSet/>
      <dgm:spPr/>
      <dgm:t>
        <a:bodyPr/>
        <a:lstStyle/>
        <a:p>
          <a:endParaRPr lang="en-US"/>
        </a:p>
      </dgm:t>
    </dgm:pt>
    <dgm:pt modelId="{F83E5908-4E6B-4985-9DC2-2A893729AB0A}" type="sibTrans" cxnId="{040F6C59-E71A-4D76-BB4D-FB23EB73C67C}">
      <dgm:prSet/>
      <dgm:spPr/>
      <dgm:t>
        <a:bodyPr/>
        <a:lstStyle/>
        <a:p>
          <a:endParaRPr lang="en-US"/>
        </a:p>
      </dgm:t>
    </dgm:pt>
    <dgm:pt modelId="{6F4D3C09-B388-402C-9EB4-4656D83304F8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Ignoring the voices of the heard</a:t>
          </a:r>
        </a:p>
      </dgm:t>
    </dgm:pt>
    <dgm:pt modelId="{E222A88B-E10D-43A5-843E-BEA20870DD64}" type="parTrans" cxnId="{B2462D16-09B8-4BFF-83C6-BFACEC50CF66}">
      <dgm:prSet/>
      <dgm:spPr/>
      <dgm:t>
        <a:bodyPr/>
        <a:lstStyle/>
        <a:p>
          <a:endParaRPr lang="en-US"/>
        </a:p>
      </dgm:t>
    </dgm:pt>
    <dgm:pt modelId="{342365EC-2B52-4431-87FC-BB9D2E483F8C}" type="sibTrans" cxnId="{B2462D16-09B8-4BFF-83C6-BFACEC50CF66}">
      <dgm:prSet/>
      <dgm:spPr/>
      <dgm:t>
        <a:bodyPr/>
        <a:lstStyle/>
        <a:p>
          <a:endParaRPr lang="en-US"/>
        </a:p>
      </dgm:t>
    </dgm:pt>
    <dgm:pt modelId="{E8E0A10D-A232-4890-9DB7-79B39ADCC715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because they are important</a:t>
          </a:r>
        </a:p>
      </dgm:t>
    </dgm:pt>
    <dgm:pt modelId="{B2954E3B-5369-4470-B020-CA7CDC347B7A}" type="parTrans" cxnId="{BCA46818-3695-4E70-9874-971A6B5CFAAF}">
      <dgm:prSet/>
      <dgm:spPr/>
      <dgm:t>
        <a:bodyPr/>
        <a:lstStyle/>
        <a:p>
          <a:endParaRPr lang="en-US"/>
        </a:p>
      </dgm:t>
    </dgm:pt>
    <dgm:pt modelId="{7AED17F4-0649-453F-B71F-54A34380A807}" type="sibTrans" cxnId="{BCA46818-3695-4E70-9874-971A6B5CFAAF}">
      <dgm:prSet/>
      <dgm:spPr/>
      <dgm:t>
        <a:bodyPr/>
        <a:lstStyle/>
        <a:p>
          <a:endParaRPr lang="en-US"/>
        </a:p>
      </dgm:t>
    </dgm:pt>
    <dgm:pt modelId="{735C66A6-1E74-4E01-AC1F-8EF25FA56151}">
      <dgm:prSet/>
      <dgm:spPr/>
      <dgm:t>
        <a:bodyPr/>
        <a:lstStyle/>
        <a:p>
          <a:endParaRPr lang="en-US" dirty="0"/>
        </a:p>
      </dgm:t>
    </dgm:pt>
    <dgm:pt modelId="{FF8A7D34-CD6B-49E1-A5DD-0F9B1BFC1231}" type="parTrans" cxnId="{3949BD41-2D29-4500-8898-C71CD8573732}">
      <dgm:prSet/>
      <dgm:spPr/>
      <dgm:t>
        <a:bodyPr/>
        <a:lstStyle/>
        <a:p>
          <a:endParaRPr lang="en-US"/>
        </a:p>
      </dgm:t>
    </dgm:pt>
    <dgm:pt modelId="{ED2B5FB7-A064-49B2-BFFB-5B0D60215238}" type="sibTrans" cxnId="{3949BD41-2D29-4500-8898-C71CD8573732}">
      <dgm:prSet/>
      <dgm:spPr/>
      <dgm:t>
        <a:bodyPr/>
        <a:lstStyle/>
        <a:p>
          <a:endParaRPr lang="en-US"/>
        </a:p>
      </dgm:t>
    </dgm:pt>
    <dgm:pt modelId="{A4CDDE34-5905-463E-965B-0520D0224533}" type="pres">
      <dgm:prSet presAssocID="{789F62E7-7EF2-4CB0-BB91-C4EE1132AF8C}" presName="diagram" presStyleCnt="0">
        <dgm:presLayoutVars>
          <dgm:dir/>
          <dgm:resizeHandles val="exact"/>
        </dgm:presLayoutVars>
      </dgm:prSet>
      <dgm:spPr/>
    </dgm:pt>
    <dgm:pt modelId="{E9BA57E0-B733-45F8-9C14-7D1853519B2B}" type="pres">
      <dgm:prSet presAssocID="{8E4E88C6-0A0F-4414-85D3-F9D6FBD734D9}" presName="node" presStyleLbl="node1" presStyleIdx="0" presStyleCnt="5">
        <dgm:presLayoutVars>
          <dgm:bulletEnabled val="1"/>
        </dgm:presLayoutVars>
      </dgm:prSet>
      <dgm:spPr/>
    </dgm:pt>
    <dgm:pt modelId="{58DEFE60-03BA-4FE2-AE00-72D7B0D68D04}" type="pres">
      <dgm:prSet presAssocID="{25653C48-1440-4AFE-87EF-81BDBDA02A54}" presName="sibTrans" presStyleCnt="0"/>
      <dgm:spPr/>
    </dgm:pt>
    <dgm:pt modelId="{CDA05521-280F-4A28-B237-60089F9F0242}" type="pres">
      <dgm:prSet presAssocID="{1589E519-0394-40CC-939C-9823BB2204DF}" presName="node" presStyleLbl="node1" presStyleIdx="1" presStyleCnt="5">
        <dgm:presLayoutVars>
          <dgm:bulletEnabled val="1"/>
        </dgm:presLayoutVars>
      </dgm:prSet>
      <dgm:spPr/>
    </dgm:pt>
    <dgm:pt modelId="{CBA2990F-F2C8-4876-B9FC-429AB6C3AF0A}" type="pres">
      <dgm:prSet presAssocID="{F83E5908-4E6B-4985-9DC2-2A893729AB0A}" presName="sibTrans" presStyleCnt="0"/>
      <dgm:spPr/>
    </dgm:pt>
    <dgm:pt modelId="{E17E8080-2284-464D-8D18-2F7D309075C7}" type="pres">
      <dgm:prSet presAssocID="{6F4D3C09-B388-402C-9EB4-4656D83304F8}" presName="node" presStyleLbl="node1" presStyleIdx="2" presStyleCnt="5">
        <dgm:presLayoutVars>
          <dgm:bulletEnabled val="1"/>
        </dgm:presLayoutVars>
      </dgm:prSet>
      <dgm:spPr/>
    </dgm:pt>
    <dgm:pt modelId="{046ED469-F085-4A2D-90F0-0805D88D690F}" type="pres">
      <dgm:prSet presAssocID="{342365EC-2B52-4431-87FC-BB9D2E483F8C}" presName="sibTrans" presStyleCnt="0"/>
      <dgm:spPr/>
    </dgm:pt>
    <dgm:pt modelId="{470BA7EE-2592-4B8F-952E-F2A09628C8E0}" type="pres">
      <dgm:prSet presAssocID="{E8E0A10D-A232-4890-9DB7-79B39ADCC715}" presName="node" presStyleLbl="node1" presStyleIdx="3" presStyleCnt="5">
        <dgm:presLayoutVars>
          <dgm:bulletEnabled val="1"/>
        </dgm:presLayoutVars>
      </dgm:prSet>
      <dgm:spPr/>
    </dgm:pt>
    <dgm:pt modelId="{B6D6C8FC-4FD2-451A-89F0-217F6CC748B9}" type="pres">
      <dgm:prSet presAssocID="{7AED17F4-0649-453F-B71F-54A34380A807}" presName="sibTrans" presStyleCnt="0"/>
      <dgm:spPr/>
    </dgm:pt>
    <dgm:pt modelId="{635F2117-4278-4BBC-BD6D-D0031C34AF6E}" type="pres">
      <dgm:prSet presAssocID="{735C66A6-1E74-4E01-AC1F-8EF25FA56151}" presName="node" presStyleLbl="node1" presStyleIdx="4" presStyleCnt="5">
        <dgm:presLayoutVars>
          <dgm:bulletEnabled val="1"/>
        </dgm:presLayoutVars>
      </dgm:prSet>
      <dgm:spPr/>
    </dgm:pt>
  </dgm:ptLst>
  <dgm:cxnLst>
    <dgm:cxn modelId="{BCA46818-3695-4E70-9874-971A6B5CFAAF}" srcId="{789F62E7-7EF2-4CB0-BB91-C4EE1132AF8C}" destId="{E8E0A10D-A232-4890-9DB7-79B39ADCC715}" srcOrd="3" destOrd="0" parTransId="{B2954E3B-5369-4470-B020-CA7CDC347B7A}" sibTransId="{7AED17F4-0649-453F-B71F-54A34380A807}"/>
    <dgm:cxn modelId="{09A31DA8-9EA3-4B65-88FC-74E9FE248FAD}" type="presOf" srcId="{735C66A6-1E74-4E01-AC1F-8EF25FA56151}" destId="{635F2117-4278-4BBC-BD6D-D0031C34AF6E}" srcOrd="0" destOrd="0" presId="urn:microsoft.com/office/officeart/2005/8/layout/default"/>
    <dgm:cxn modelId="{8B6A00E0-30FC-476D-9932-D6671CE022BC}" type="presOf" srcId="{E8E0A10D-A232-4890-9DB7-79B39ADCC715}" destId="{470BA7EE-2592-4B8F-952E-F2A09628C8E0}" srcOrd="0" destOrd="0" presId="urn:microsoft.com/office/officeart/2005/8/layout/default"/>
    <dgm:cxn modelId="{2A5268C3-6C29-4719-869B-62EBB7CA9501}" type="presOf" srcId="{8E4E88C6-0A0F-4414-85D3-F9D6FBD734D9}" destId="{E9BA57E0-B733-45F8-9C14-7D1853519B2B}" srcOrd="0" destOrd="0" presId="urn:microsoft.com/office/officeart/2005/8/layout/default"/>
    <dgm:cxn modelId="{040F6C59-E71A-4D76-BB4D-FB23EB73C67C}" srcId="{789F62E7-7EF2-4CB0-BB91-C4EE1132AF8C}" destId="{1589E519-0394-40CC-939C-9823BB2204DF}" srcOrd="1" destOrd="0" parTransId="{4E5695D6-21D6-4BBA-87DC-30E3F2BE4673}" sibTransId="{F83E5908-4E6B-4985-9DC2-2A893729AB0A}"/>
    <dgm:cxn modelId="{5BB5C121-65D7-43EF-84CE-EF609AB2D0A2}" type="presOf" srcId="{6F4D3C09-B388-402C-9EB4-4656D83304F8}" destId="{E17E8080-2284-464D-8D18-2F7D309075C7}" srcOrd="0" destOrd="0" presId="urn:microsoft.com/office/officeart/2005/8/layout/default"/>
    <dgm:cxn modelId="{6DB96367-9A11-4FF4-B997-971F542F8E87}" type="presOf" srcId="{1589E519-0394-40CC-939C-9823BB2204DF}" destId="{CDA05521-280F-4A28-B237-60089F9F0242}" srcOrd="0" destOrd="0" presId="urn:microsoft.com/office/officeart/2005/8/layout/default"/>
    <dgm:cxn modelId="{B2462D16-09B8-4BFF-83C6-BFACEC50CF66}" srcId="{789F62E7-7EF2-4CB0-BB91-C4EE1132AF8C}" destId="{6F4D3C09-B388-402C-9EB4-4656D83304F8}" srcOrd="2" destOrd="0" parTransId="{E222A88B-E10D-43A5-843E-BEA20870DD64}" sibTransId="{342365EC-2B52-4431-87FC-BB9D2E483F8C}"/>
    <dgm:cxn modelId="{9A781DF4-859C-4C9D-816C-8904819F9239}" srcId="{789F62E7-7EF2-4CB0-BB91-C4EE1132AF8C}" destId="{8E4E88C6-0A0F-4414-85D3-F9D6FBD734D9}" srcOrd="0" destOrd="0" parTransId="{3EA91913-832F-4E44-9EFF-E663AA22C589}" sibTransId="{25653C48-1440-4AFE-87EF-81BDBDA02A54}"/>
    <dgm:cxn modelId="{3949BD41-2D29-4500-8898-C71CD8573732}" srcId="{789F62E7-7EF2-4CB0-BB91-C4EE1132AF8C}" destId="{735C66A6-1E74-4E01-AC1F-8EF25FA56151}" srcOrd="4" destOrd="0" parTransId="{FF8A7D34-CD6B-49E1-A5DD-0F9B1BFC1231}" sibTransId="{ED2B5FB7-A064-49B2-BFFB-5B0D60215238}"/>
    <dgm:cxn modelId="{E0871EEB-1635-4F89-A02A-895C05DA2925}" type="presOf" srcId="{789F62E7-7EF2-4CB0-BB91-C4EE1132AF8C}" destId="{A4CDDE34-5905-463E-965B-0520D0224533}" srcOrd="0" destOrd="0" presId="urn:microsoft.com/office/officeart/2005/8/layout/default"/>
    <dgm:cxn modelId="{4BCB0725-4566-410B-B384-C48A0DFF1A08}" type="presParOf" srcId="{A4CDDE34-5905-463E-965B-0520D0224533}" destId="{E9BA57E0-B733-45F8-9C14-7D1853519B2B}" srcOrd="0" destOrd="0" presId="urn:microsoft.com/office/officeart/2005/8/layout/default"/>
    <dgm:cxn modelId="{4787F2DE-2C74-403D-B9FB-3A52EFBBFAB4}" type="presParOf" srcId="{A4CDDE34-5905-463E-965B-0520D0224533}" destId="{58DEFE60-03BA-4FE2-AE00-72D7B0D68D04}" srcOrd="1" destOrd="0" presId="urn:microsoft.com/office/officeart/2005/8/layout/default"/>
    <dgm:cxn modelId="{2C1E9720-2964-4BFB-A724-6FB1D29BB095}" type="presParOf" srcId="{A4CDDE34-5905-463E-965B-0520D0224533}" destId="{CDA05521-280F-4A28-B237-60089F9F0242}" srcOrd="2" destOrd="0" presId="urn:microsoft.com/office/officeart/2005/8/layout/default"/>
    <dgm:cxn modelId="{26F70A75-552A-4272-9D5E-B99E8B538FB3}" type="presParOf" srcId="{A4CDDE34-5905-463E-965B-0520D0224533}" destId="{CBA2990F-F2C8-4876-B9FC-429AB6C3AF0A}" srcOrd="3" destOrd="0" presId="urn:microsoft.com/office/officeart/2005/8/layout/default"/>
    <dgm:cxn modelId="{04CD46EF-DB24-405C-BE1C-B4964576BA8D}" type="presParOf" srcId="{A4CDDE34-5905-463E-965B-0520D0224533}" destId="{E17E8080-2284-464D-8D18-2F7D309075C7}" srcOrd="4" destOrd="0" presId="urn:microsoft.com/office/officeart/2005/8/layout/default"/>
    <dgm:cxn modelId="{AEB14CFA-D3B9-4C8F-8F04-5A99E96ACE05}" type="presParOf" srcId="{A4CDDE34-5905-463E-965B-0520D0224533}" destId="{046ED469-F085-4A2D-90F0-0805D88D690F}" srcOrd="5" destOrd="0" presId="urn:microsoft.com/office/officeart/2005/8/layout/default"/>
    <dgm:cxn modelId="{7B72737D-39D7-4B2C-91CE-2A78F324570F}" type="presParOf" srcId="{A4CDDE34-5905-463E-965B-0520D0224533}" destId="{470BA7EE-2592-4B8F-952E-F2A09628C8E0}" srcOrd="6" destOrd="0" presId="urn:microsoft.com/office/officeart/2005/8/layout/default"/>
    <dgm:cxn modelId="{6C5E8833-F3D2-4702-8310-CEB55524226C}" type="presParOf" srcId="{A4CDDE34-5905-463E-965B-0520D0224533}" destId="{B6D6C8FC-4FD2-451A-89F0-217F6CC748B9}" srcOrd="7" destOrd="0" presId="urn:microsoft.com/office/officeart/2005/8/layout/default"/>
    <dgm:cxn modelId="{F1821C09-70CE-4E4C-B06C-16045ED5B5DB}" type="presParOf" srcId="{A4CDDE34-5905-463E-965B-0520D0224533}" destId="{635F2117-4278-4BBC-BD6D-D0031C34AF6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9F62E7-7EF2-4CB0-BB91-C4EE1132AF8C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</dgm:pt>
    <dgm:pt modelId="{8E4E88C6-0A0F-4414-85D3-F9D6FBD734D9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gm:t>
    </dgm:pt>
    <dgm:pt modelId="{3EA91913-832F-4E44-9EFF-E663AA22C589}" type="parTrans" cxnId="{9A781DF4-859C-4C9D-816C-8904819F9239}">
      <dgm:prSet/>
      <dgm:spPr/>
      <dgm:t>
        <a:bodyPr/>
        <a:lstStyle/>
        <a:p>
          <a:endParaRPr lang="en-US"/>
        </a:p>
      </dgm:t>
    </dgm:pt>
    <dgm:pt modelId="{25653C48-1440-4AFE-87EF-81BDBDA02A54}" type="sibTrans" cxnId="{9A781DF4-859C-4C9D-816C-8904819F9239}">
      <dgm:prSet/>
      <dgm:spPr/>
      <dgm:t>
        <a:bodyPr/>
        <a:lstStyle/>
        <a:p>
          <a:endParaRPr lang="en-US"/>
        </a:p>
      </dgm:t>
    </dgm:pt>
    <dgm:pt modelId="{1589E519-0394-40CC-939C-9823BB2204DF}">
      <dgm:prSet custT="1"/>
      <dgm:spPr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</a:gradFill>
      </dgm:spPr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the voice of the ignored</a:t>
          </a:r>
        </a:p>
      </dgm:t>
    </dgm:pt>
    <dgm:pt modelId="{4E5695D6-21D6-4BBA-87DC-30E3F2BE4673}" type="parTrans" cxnId="{040F6C59-E71A-4D76-BB4D-FB23EB73C67C}">
      <dgm:prSet/>
      <dgm:spPr/>
      <dgm:t>
        <a:bodyPr/>
        <a:lstStyle/>
        <a:p>
          <a:endParaRPr lang="en-US"/>
        </a:p>
      </dgm:t>
    </dgm:pt>
    <dgm:pt modelId="{F83E5908-4E6B-4985-9DC2-2A893729AB0A}" type="sibTrans" cxnId="{040F6C59-E71A-4D76-BB4D-FB23EB73C67C}">
      <dgm:prSet/>
      <dgm:spPr/>
      <dgm:t>
        <a:bodyPr/>
        <a:lstStyle/>
        <a:p>
          <a:endParaRPr lang="en-US"/>
        </a:p>
      </dgm:t>
    </dgm:pt>
    <dgm:pt modelId="{6F4D3C09-B388-402C-9EB4-4656D83304F8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Ignoring the voices of the heard</a:t>
          </a:r>
        </a:p>
      </dgm:t>
    </dgm:pt>
    <dgm:pt modelId="{E222A88B-E10D-43A5-843E-BEA20870DD64}" type="parTrans" cxnId="{B2462D16-09B8-4BFF-83C6-BFACEC50CF66}">
      <dgm:prSet/>
      <dgm:spPr/>
      <dgm:t>
        <a:bodyPr/>
        <a:lstStyle/>
        <a:p>
          <a:endParaRPr lang="en-US"/>
        </a:p>
      </dgm:t>
    </dgm:pt>
    <dgm:pt modelId="{342365EC-2B52-4431-87FC-BB9D2E483F8C}" type="sibTrans" cxnId="{B2462D16-09B8-4BFF-83C6-BFACEC50CF66}">
      <dgm:prSet/>
      <dgm:spPr/>
      <dgm:t>
        <a:bodyPr/>
        <a:lstStyle/>
        <a:p>
          <a:endParaRPr lang="en-US"/>
        </a:p>
      </dgm:t>
    </dgm:pt>
    <dgm:pt modelId="{E8E0A10D-A232-4890-9DB7-79B39ADCC715}">
      <dgm:prSet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because they are important</a:t>
          </a:r>
        </a:p>
      </dgm:t>
    </dgm:pt>
    <dgm:pt modelId="{B2954E3B-5369-4470-B020-CA7CDC347B7A}" type="parTrans" cxnId="{BCA46818-3695-4E70-9874-971A6B5CFAAF}">
      <dgm:prSet/>
      <dgm:spPr/>
      <dgm:t>
        <a:bodyPr/>
        <a:lstStyle/>
        <a:p>
          <a:endParaRPr lang="en-US"/>
        </a:p>
      </dgm:t>
    </dgm:pt>
    <dgm:pt modelId="{7AED17F4-0649-453F-B71F-54A34380A807}" type="sibTrans" cxnId="{BCA46818-3695-4E70-9874-971A6B5CFAAF}">
      <dgm:prSet/>
      <dgm:spPr/>
      <dgm:t>
        <a:bodyPr/>
        <a:lstStyle/>
        <a:p>
          <a:endParaRPr lang="en-US"/>
        </a:p>
      </dgm:t>
    </dgm:pt>
    <dgm:pt modelId="{735C66A6-1E74-4E01-AC1F-8EF25FA56151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Being heard because you are important</a:t>
          </a:r>
        </a:p>
      </dgm:t>
    </dgm:pt>
    <dgm:pt modelId="{FF8A7D34-CD6B-49E1-A5DD-0F9B1BFC1231}" type="parTrans" cxnId="{3949BD41-2D29-4500-8898-C71CD8573732}">
      <dgm:prSet/>
      <dgm:spPr/>
      <dgm:t>
        <a:bodyPr/>
        <a:lstStyle/>
        <a:p>
          <a:endParaRPr lang="en-US"/>
        </a:p>
      </dgm:t>
    </dgm:pt>
    <dgm:pt modelId="{ED2B5FB7-A064-49B2-BFFB-5B0D60215238}" type="sibTrans" cxnId="{3949BD41-2D29-4500-8898-C71CD8573732}">
      <dgm:prSet/>
      <dgm:spPr/>
      <dgm:t>
        <a:bodyPr/>
        <a:lstStyle/>
        <a:p>
          <a:endParaRPr lang="en-US"/>
        </a:p>
      </dgm:t>
    </dgm:pt>
    <dgm:pt modelId="{A4CDDE34-5905-463E-965B-0520D0224533}" type="pres">
      <dgm:prSet presAssocID="{789F62E7-7EF2-4CB0-BB91-C4EE1132AF8C}" presName="diagram" presStyleCnt="0">
        <dgm:presLayoutVars>
          <dgm:dir/>
          <dgm:resizeHandles val="exact"/>
        </dgm:presLayoutVars>
      </dgm:prSet>
      <dgm:spPr/>
    </dgm:pt>
    <dgm:pt modelId="{E9BA57E0-B733-45F8-9C14-7D1853519B2B}" type="pres">
      <dgm:prSet presAssocID="{8E4E88C6-0A0F-4414-85D3-F9D6FBD734D9}" presName="node" presStyleLbl="node1" presStyleIdx="0" presStyleCnt="5">
        <dgm:presLayoutVars>
          <dgm:bulletEnabled val="1"/>
        </dgm:presLayoutVars>
      </dgm:prSet>
      <dgm:spPr/>
    </dgm:pt>
    <dgm:pt modelId="{58DEFE60-03BA-4FE2-AE00-72D7B0D68D04}" type="pres">
      <dgm:prSet presAssocID="{25653C48-1440-4AFE-87EF-81BDBDA02A54}" presName="sibTrans" presStyleCnt="0"/>
      <dgm:spPr/>
    </dgm:pt>
    <dgm:pt modelId="{CDA05521-280F-4A28-B237-60089F9F0242}" type="pres">
      <dgm:prSet presAssocID="{1589E519-0394-40CC-939C-9823BB2204DF}" presName="node" presStyleLbl="node1" presStyleIdx="1" presStyleCnt="5">
        <dgm:presLayoutVars>
          <dgm:bulletEnabled val="1"/>
        </dgm:presLayoutVars>
      </dgm:prSet>
      <dgm:spPr/>
    </dgm:pt>
    <dgm:pt modelId="{CBA2990F-F2C8-4876-B9FC-429AB6C3AF0A}" type="pres">
      <dgm:prSet presAssocID="{F83E5908-4E6B-4985-9DC2-2A893729AB0A}" presName="sibTrans" presStyleCnt="0"/>
      <dgm:spPr/>
    </dgm:pt>
    <dgm:pt modelId="{E17E8080-2284-464D-8D18-2F7D309075C7}" type="pres">
      <dgm:prSet presAssocID="{6F4D3C09-B388-402C-9EB4-4656D83304F8}" presName="node" presStyleLbl="node1" presStyleIdx="2" presStyleCnt="5">
        <dgm:presLayoutVars>
          <dgm:bulletEnabled val="1"/>
        </dgm:presLayoutVars>
      </dgm:prSet>
      <dgm:spPr/>
    </dgm:pt>
    <dgm:pt modelId="{046ED469-F085-4A2D-90F0-0805D88D690F}" type="pres">
      <dgm:prSet presAssocID="{342365EC-2B52-4431-87FC-BB9D2E483F8C}" presName="sibTrans" presStyleCnt="0"/>
      <dgm:spPr/>
    </dgm:pt>
    <dgm:pt modelId="{470BA7EE-2592-4B8F-952E-F2A09628C8E0}" type="pres">
      <dgm:prSet presAssocID="{E8E0A10D-A232-4890-9DB7-79B39ADCC715}" presName="node" presStyleLbl="node1" presStyleIdx="3" presStyleCnt="5">
        <dgm:presLayoutVars>
          <dgm:bulletEnabled val="1"/>
        </dgm:presLayoutVars>
      </dgm:prSet>
      <dgm:spPr/>
    </dgm:pt>
    <dgm:pt modelId="{B6D6C8FC-4FD2-451A-89F0-217F6CC748B9}" type="pres">
      <dgm:prSet presAssocID="{7AED17F4-0649-453F-B71F-54A34380A807}" presName="sibTrans" presStyleCnt="0"/>
      <dgm:spPr/>
    </dgm:pt>
    <dgm:pt modelId="{635F2117-4278-4BBC-BD6D-D0031C34AF6E}" type="pres">
      <dgm:prSet presAssocID="{735C66A6-1E74-4E01-AC1F-8EF25FA56151}" presName="node" presStyleLbl="node1" presStyleIdx="4" presStyleCnt="5">
        <dgm:presLayoutVars>
          <dgm:bulletEnabled val="1"/>
        </dgm:presLayoutVars>
      </dgm:prSet>
      <dgm:spPr/>
    </dgm:pt>
  </dgm:ptLst>
  <dgm:cxnLst>
    <dgm:cxn modelId="{BCA46818-3695-4E70-9874-971A6B5CFAAF}" srcId="{789F62E7-7EF2-4CB0-BB91-C4EE1132AF8C}" destId="{E8E0A10D-A232-4890-9DB7-79B39ADCC715}" srcOrd="3" destOrd="0" parTransId="{B2954E3B-5369-4470-B020-CA7CDC347B7A}" sibTransId="{7AED17F4-0649-453F-B71F-54A34380A807}"/>
    <dgm:cxn modelId="{347F8E16-DADC-4C3C-AC4F-FD95329E220D}" type="presOf" srcId="{E8E0A10D-A232-4890-9DB7-79B39ADCC715}" destId="{470BA7EE-2592-4B8F-952E-F2A09628C8E0}" srcOrd="0" destOrd="0" presId="urn:microsoft.com/office/officeart/2005/8/layout/default"/>
    <dgm:cxn modelId="{078E392C-C20E-4361-BD7D-57622838ED6C}" type="presOf" srcId="{6F4D3C09-B388-402C-9EB4-4656D83304F8}" destId="{E17E8080-2284-464D-8D18-2F7D309075C7}" srcOrd="0" destOrd="0" presId="urn:microsoft.com/office/officeart/2005/8/layout/default"/>
    <dgm:cxn modelId="{B3FD3E29-52F1-4B59-88D0-398E77DA0068}" type="presOf" srcId="{789F62E7-7EF2-4CB0-BB91-C4EE1132AF8C}" destId="{A4CDDE34-5905-463E-965B-0520D0224533}" srcOrd="0" destOrd="0" presId="urn:microsoft.com/office/officeart/2005/8/layout/default"/>
    <dgm:cxn modelId="{EF63F3FF-7E64-4C40-A2AC-FAE186CE51A4}" type="presOf" srcId="{1589E519-0394-40CC-939C-9823BB2204DF}" destId="{CDA05521-280F-4A28-B237-60089F9F0242}" srcOrd="0" destOrd="0" presId="urn:microsoft.com/office/officeart/2005/8/layout/default"/>
    <dgm:cxn modelId="{9718301C-91F9-4188-9509-EEE291B417C3}" type="presOf" srcId="{8E4E88C6-0A0F-4414-85D3-F9D6FBD734D9}" destId="{E9BA57E0-B733-45F8-9C14-7D1853519B2B}" srcOrd="0" destOrd="0" presId="urn:microsoft.com/office/officeart/2005/8/layout/default"/>
    <dgm:cxn modelId="{C4091101-08BB-43C8-BF3F-7855D12EDF68}" type="presOf" srcId="{735C66A6-1E74-4E01-AC1F-8EF25FA56151}" destId="{635F2117-4278-4BBC-BD6D-D0031C34AF6E}" srcOrd="0" destOrd="0" presId="urn:microsoft.com/office/officeart/2005/8/layout/default"/>
    <dgm:cxn modelId="{040F6C59-E71A-4D76-BB4D-FB23EB73C67C}" srcId="{789F62E7-7EF2-4CB0-BB91-C4EE1132AF8C}" destId="{1589E519-0394-40CC-939C-9823BB2204DF}" srcOrd="1" destOrd="0" parTransId="{4E5695D6-21D6-4BBA-87DC-30E3F2BE4673}" sibTransId="{F83E5908-4E6B-4985-9DC2-2A893729AB0A}"/>
    <dgm:cxn modelId="{B2462D16-09B8-4BFF-83C6-BFACEC50CF66}" srcId="{789F62E7-7EF2-4CB0-BB91-C4EE1132AF8C}" destId="{6F4D3C09-B388-402C-9EB4-4656D83304F8}" srcOrd="2" destOrd="0" parTransId="{E222A88B-E10D-43A5-843E-BEA20870DD64}" sibTransId="{342365EC-2B52-4431-87FC-BB9D2E483F8C}"/>
    <dgm:cxn modelId="{9A781DF4-859C-4C9D-816C-8904819F9239}" srcId="{789F62E7-7EF2-4CB0-BB91-C4EE1132AF8C}" destId="{8E4E88C6-0A0F-4414-85D3-F9D6FBD734D9}" srcOrd="0" destOrd="0" parTransId="{3EA91913-832F-4E44-9EFF-E663AA22C589}" sibTransId="{25653C48-1440-4AFE-87EF-81BDBDA02A54}"/>
    <dgm:cxn modelId="{3949BD41-2D29-4500-8898-C71CD8573732}" srcId="{789F62E7-7EF2-4CB0-BB91-C4EE1132AF8C}" destId="{735C66A6-1E74-4E01-AC1F-8EF25FA56151}" srcOrd="4" destOrd="0" parTransId="{FF8A7D34-CD6B-49E1-A5DD-0F9B1BFC1231}" sibTransId="{ED2B5FB7-A064-49B2-BFFB-5B0D60215238}"/>
    <dgm:cxn modelId="{63C94204-17CF-48D9-83A5-67EBF2B2AF2C}" type="presParOf" srcId="{A4CDDE34-5905-463E-965B-0520D0224533}" destId="{E9BA57E0-B733-45F8-9C14-7D1853519B2B}" srcOrd="0" destOrd="0" presId="urn:microsoft.com/office/officeart/2005/8/layout/default"/>
    <dgm:cxn modelId="{F7EEBE36-B313-4B77-8D3A-76EC67841AA7}" type="presParOf" srcId="{A4CDDE34-5905-463E-965B-0520D0224533}" destId="{58DEFE60-03BA-4FE2-AE00-72D7B0D68D04}" srcOrd="1" destOrd="0" presId="urn:microsoft.com/office/officeart/2005/8/layout/default"/>
    <dgm:cxn modelId="{F0BE6918-18BB-49AD-A90F-050D04431EF7}" type="presParOf" srcId="{A4CDDE34-5905-463E-965B-0520D0224533}" destId="{CDA05521-280F-4A28-B237-60089F9F0242}" srcOrd="2" destOrd="0" presId="urn:microsoft.com/office/officeart/2005/8/layout/default"/>
    <dgm:cxn modelId="{D3FC00DC-BD2F-4606-B561-96277676C59B}" type="presParOf" srcId="{A4CDDE34-5905-463E-965B-0520D0224533}" destId="{CBA2990F-F2C8-4876-B9FC-429AB6C3AF0A}" srcOrd="3" destOrd="0" presId="urn:microsoft.com/office/officeart/2005/8/layout/default"/>
    <dgm:cxn modelId="{F352AFE6-E147-4F20-853F-DA25E4881FC2}" type="presParOf" srcId="{A4CDDE34-5905-463E-965B-0520D0224533}" destId="{E17E8080-2284-464D-8D18-2F7D309075C7}" srcOrd="4" destOrd="0" presId="urn:microsoft.com/office/officeart/2005/8/layout/default"/>
    <dgm:cxn modelId="{39546E20-D95C-4021-B4C7-14A9A1C222C5}" type="presParOf" srcId="{A4CDDE34-5905-463E-965B-0520D0224533}" destId="{046ED469-F085-4A2D-90F0-0805D88D690F}" srcOrd="5" destOrd="0" presId="urn:microsoft.com/office/officeart/2005/8/layout/default"/>
    <dgm:cxn modelId="{E674AE30-6686-4585-A977-35B88245C480}" type="presParOf" srcId="{A4CDDE34-5905-463E-965B-0520D0224533}" destId="{470BA7EE-2592-4B8F-952E-F2A09628C8E0}" srcOrd="6" destOrd="0" presId="urn:microsoft.com/office/officeart/2005/8/layout/default"/>
    <dgm:cxn modelId="{B3F4851E-0908-45C5-A991-8FD7A01D8448}" type="presParOf" srcId="{A4CDDE34-5905-463E-965B-0520D0224533}" destId="{B6D6C8FC-4FD2-451A-89F0-217F6CC748B9}" srcOrd="7" destOrd="0" presId="urn:microsoft.com/office/officeart/2005/8/layout/default"/>
    <dgm:cxn modelId="{A259744E-0FDF-4A80-83D0-940334641B8D}" type="presParOf" srcId="{A4CDDE34-5905-463E-965B-0520D0224533}" destId="{635F2117-4278-4BBC-BD6D-D0031C34AF6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A57E0-B733-45F8-9C14-7D1853519B2B}">
      <dsp:nvSpPr>
        <dsp:cNvPr id="0" name=""/>
        <dsp:cNvSpPr/>
      </dsp:nvSpPr>
      <dsp:spPr>
        <a:xfrm>
          <a:off x="0" y="160913"/>
          <a:ext cx="2693726" cy="16162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sp:txBody>
      <dsp:txXfrm>
        <a:off x="0" y="160913"/>
        <a:ext cx="2693726" cy="1616236"/>
      </dsp:txXfrm>
    </dsp:sp>
    <dsp:sp modelId="{CDA05521-280F-4A28-B237-60089F9F0242}">
      <dsp:nvSpPr>
        <dsp:cNvPr id="0" name=""/>
        <dsp:cNvSpPr/>
      </dsp:nvSpPr>
      <dsp:spPr>
        <a:xfrm>
          <a:off x="2963099" y="160913"/>
          <a:ext cx="2693726" cy="1616236"/>
        </a:xfrm>
        <a:prstGeom prst="rect">
          <a:avLst/>
        </a:prstGeom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2963099" y="160913"/>
        <a:ext cx="2693726" cy="1616236"/>
      </dsp:txXfrm>
    </dsp:sp>
    <dsp:sp modelId="{E17E8080-2284-464D-8D18-2F7D309075C7}">
      <dsp:nvSpPr>
        <dsp:cNvPr id="0" name=""/>
        <dsp:cNvSpPr/>
      </dsp:nvSpPr>
      <dsp:spPr>
        <a:xfrm>
          <a:off x="5926199" y="160913"/>
          <a:ext cx="2693726" cy="16162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926199" y="160913"/>
        <a:ext cx="2693726" cy="1616236"/>
      </dsp:txXfrm>
    </dsp:sp>
    <dsp:sp modelId="{470BA7EE-2592-4B8F-952E-F2A09628C8E0}">
      <dsp:nvSpPr>
        <dsp:cNvPr id="0" name=""/>
        <dsp:cNvSpPr/>
      </dsp:nvSpPr>
      <dsp:spPr>
        <a:xfrm>
          <a:off x="14815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1481549" y="2046522"/>
        <a:ext cx="2693726" cy="1616236"/>
      </dsp:txXfrm>
    </dsp:sp>
    <dsp:sp modelId="{635F2117-4278-4BBC-BD6D-D0031C34AF6E}">
      <dsp:nvSpPr>
        <dsp:cNvPr id="0" name=""/>
        <dsp:cNvSpPr/>
      </dsp:nvSpPr>
      <dsp:spPr>
        <a:xfrm>
          <a:off x="44446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444649" y="2046522"/>
        <a:ext cx="2693726" cy="1616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A57E0-B733-45F8-9C14-7D1853519B2B}">
      <dsp:nvSpPr>
        <dsp:cNvPr id="0" name=""/>
        <dsp:cNvSpPr/>
      </dsp:nvSpPr>
      <dsp:spPr>
        <a:xfrm>
          <a:off x="0" y="160913"/>
          <a:ext cx="2693726" cy="16162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sp:txBody>
      <dsp:txXfrm>
        <a:off x="0" y="160913"/>
        <a:ext cx="2693726" cy="1616236"/>
      </dsp:txXfrm>
    </dsp:sp>
    <dsp:sp modelId="{CDA05521-280F-4A28-B237-60089F9F0242}">
      <dsp:nvSpPr>
        <dsp:cNvPr id="0" name=""/>
        <dsp:cNvSpPr/>
      </dsp:nvSpPr>
      <dsp:spPr>
        <a:xfrm>
          <a:off x="2963099" y="160913"/>
          <a:ext cx="2693726" cy="1616236"/>
        </a:xfrm>
        <a:prstGeom prst="rect">
          <a:avLst/>
        </a:prstGeom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the voice of the ignored</a:t>
          </a:r>
        </a:p>
      </dsp:txBody>
      <dsp:txXfrm>
        <a:off x="2963099" y="160913"/>
        <a:ext cx="2693726" cy="1616236"/>
      </dsp:txXfrm>
    </dsp:sp>
    <dsp:sp modelId="{E17E8080-2284-464D-8D18-2F7D309075C7}">
      <dsp:nvSpPr>
        <dsp:cNvPr id="0" name=""/>
        <dsp:cNvSpPr/>
      </dsp:nvSpPr>
      <dsp:spPr>
        <a:xfrm>
          <a:off x="5926199" y="160913"/>
          <a:ext cx="2693726" cy="16162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926199" y="160913"/>
        <a:ext cx="2693726" cy="1616236"/>
      </dsp:txXfrm>
    </dsp:sp>
    <dsp:sp modelId="{470BA7EE-2592-4B8F-952E-F2A09628C8E0}">
      <dsp:nvSpPr>
        <dsp:cNvPr id="0" name=""/>
        <dsp:cNvSpPr/>
      </dsp:nvSpPr>
      <dsp:spPr>
        <a:xfrm>
          <a:off x="14815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1481549" y="2046522"/>
        <a:ext cx="2693726" cy="1616236"/>
      </dsp:txXfrm>
    </dsp:sp>
    <dsp:sp modelId="{635F2117-4278-4BBC-BD6D-D0031C34AF6E}">
      <dsp:nvSpPr>
        <dsp:cNvPr id="0" name=""/>
        <dsp:cNvSpPr/>
      </dsp:nvSpPr>
      <dsp:spPr>
        <a:xfrm>
          <a:off x="44446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444649" y="2046522"/>
        <a:ext cx="2693726" cy="1616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A57E0-B733-45F8-9C14-7D1853519B2B}">
      <dsp:nvSpPr>
        <dsp:cNvPr id="0" name=""/>
        <dsp:cNvSpPr/>
      </dsp:nvSpPr>
      <dsp:spPr>
        <a:xfrm>
          <a:off x="0" y="160913"/>
          <a:ext cx="2693726" cy="16162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sp:txBody>
      <dsp:txXfrm>
        <a:off x="0" y="160913"/>
        <a:ext cx="2693726" cy="1616236"/>
      </dsp:txXfrm>
    </dsp:sp>
    <dsp:sp modelId="{CDA05521-280F-4A28-B237-60089F9F0242}">
      <dsp:nvSpPr>
        <dsp:cNvPr id="0" name=""/>
        <dsp:cNvSpPr/>
      </dsp:nvSpPr>
      <dsp:spPr>
        <a:xfrm>
          <a:off x="2963099" y="160913"/>
          <a:ext cx="2693726" cy="1616236"/>
        </a:xfrm>
        <a:prstGeom prst="rect">
          <a:avLst/>
        </a:prstGeom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the voice of the ignored</a:t>
          </a:r>
        </a:p>
      </dsp:txBody>
      <dsp:txXfrm>
        <a:off x="2963099" y="160913"/>
        <a:ext cx="2693726" cy="1616236"/>
      </dsp:txXfrm>
    </dsp:sp>
    <dsp:sp modelId="{E17E8080-2284-464D-8D18-2F7D309075C7}">
      <dsp:nvSpPr>
        <dsp:cNvPr id="0" name=""/>
        <dsp:cNvSpPr/>
      </dsp:nvSpPr>
      <dsp:spPr>
        <a:xfrm>
          <a:off x="5926199" y="160913"/>
          <a:ext cx="2693726" cy="1616236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16000">
              <a:schemeClr val="accent4">
                <a:lumMod val="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Ignoring the voices of the heard</a:t>
          </a:r>
        </a:p>
      </dsp:txBody>
      <dsp:txXfrm>
        <a:off x="5926199" y="160913"/>
        <a:ext cx="2693726" cy="1616236"/>
      </dsp:txXfrm>
    </dsp:sp>
    <dsp:sp modelId="{470BA7EE-2592-4B8F-952E-F2A09628C8E0}">
      <dsp:nvSpPr>
        <dsp:cNvPr id="0" name=""/>
        <dsp:cNvSpPr/>
      </dsp:nvSpPr>
      <dsp:spPr>
        <a:xfrm>
          <a:off x="14815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1481549" y="2046522"/>
        <a:ext cx="2693726" cy="1616236"/>
      </dsp:txXfrm>
    </dsp:sp>
    <dsp:sp modelId="{635F2117-4278-4BBC-BD6D-D0031C34AF6E}">
      <dsp:nvSpPr>
        <dsp:cNvPr id="0" name=""/>
        <dsp:cNvSpPr/>
      </dsp:nvSpPr>
      <dsp:spPr>
        <a:xfrm>
          <a:off x="44446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444649" y="2046522"/>
        <a:ext cx="2693726" cy="1616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A57E0-B733-45F8-9C14-7D1853519B2B}">
      <dsp:nvSpPr>
        <dsp:cNvPr id="0" name=""/>
        <dsp:cNvSpPr/>
      </dsp:nvSpPr>
      <dsp:spPr>
        <a:xfrm>
          <a:off x="0" y="160913"/>
          <a:ext cx="2693726" cy="16162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sp:txBody>
      <dsp:txXfrm>
        <a:off x="0" y="160913"/>
        <a:ext cx="2693726" cy="1616236"/>
      </dsp:txXfrm>
    </dsp:sp>
    <dsp:sp modelId="{CDA05521-280F-4A28-B237-60089F9F0242}">
      <dsp:nvSpPr>
        <dsp:cNvPr id="0" name=""/>
        <dsp:cNvSpPr/>
      </dsp:nvSpPr>
      <dsp:spPr>
        <a:xfrm>
          <a:off x="2963099" y="160913"/>
          <a:ext cx="2693726" cy="1616236"/>
        </a:xfrm>
        <a:prstGeom prst="rect">
          <a:avLst/>
        </a:prstGeom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the voice of the ignored</a:t>
          </a:r>
        </a:p>
      </dsp:txBody>
      <dsp:txXfrm>
        <a:off x="2963099" y="160913"/>
        <a:ext cx="2693726" cy="1616236"/>
      </dsp:txXfrm>
    </dsp:sp>
    <dsp:sp modelId="{E17E8080-2284-464D-8D18-2F7D309075C7}">
      <dsp:nvSpPr>
        <dsp:cNvPr id="0" name=""/>
        <dsp:cNvSpPr/>
      </dsp:nvSpPr>
      <dsp:spPr>
        <a:xfrm>
          <a:off x="5926199" y="160913"/>
          <a:ext cx="2693726" cy="16162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Ignoring the voices of the heard</a:t>
          </a:r>
        </a:p>
      </dsp:txBody>
      <dsp:txXfrm>
        <a:off x="5926199" y="160913"/>
        <a:ext cx="2693726" cy="1616236"/>
      </dsp:txXfrm>
    </dsp:sp>
    <dsp:sp modelId="{470BA7EE-2592-4B8F-952E-F2A09628C8E0}">
      <dsp:nvSpPr>
        <dsp:cNvPr id="0" name=""/>
        <dsp:cNvSpPr/>
      </dsp:nvSpPr>
      <dsp:spPr>
        <a:xfrm>
          <a:off x="14815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because they are important</a:t>
          </a:r>
        </a:p>
      </dsp:txBody>
      <dsp:txXfrm>
        <a:off x="1481549" y="2046522"/>
        <a:ext cx="2693726" cy="1616236"/>
      </dsp:txXfrm>
    </dsp:sp>
    <dsp:sp modelId="{635F2117-4278-4BBC-BD6D-D0031C34AF6E}">
      <dsp:nvSpPr>
        <dsp:cNvPr id="0" name=""/>
        <dsp:cNvSpPr/>
      </dsp:nvSpPr>
      <dsp:spPr>
        <a:xfrm>
          <a:off x="44446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444649" y="2046522"/>
        <a:ext cx="2693726" cy="16162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A57E0-B733-45F8-9C14-7D1853519B2B}">
      <dsp:nvSpPr>
        <dsp:cNvPr id="0" name=""/>
        <dsp:cNvSpPr/>
      </dsp:nvSpPr>
      <dsp:spPr>
        <a:xfrm>
          <a:off x="0" y="160913"/>
          <a:ext cx="2693726" cy="16162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God’s voice takes practice</a:t>
          </a:r>
        </a:p>
      </dsp:txBody>
      <dsp:txXfrm>
        <a:off x="0" y="160913"/>
        <a:ext cx="2693726" cy="1616236"/>
      </dsp:txXfrm>
    </dsp:sp>
    <dsp:sp modelId="{CDA05521-280F-4A28-B237-60089F9F0242}">
      <dsp:nvSpPr>
        <dsp:cNvPr id="0" name=""/>
        <dsp:cNvSpPr/>
      </dsp:nvSpPr>
      <dsp:spPr>
        <a:xfrm>
          <a:off x="2963099" y="160913"/>
          <a:ext cx="2693726" cy="1616236"/>
        </a:xfrm>
        <a:prstGeom prst="rect">
          <a:avLst/>
        </a:prstGeom>
        <a:gradFill rotWithShape="0">
          <a:gsLst>
            <a:gs pos="0">
              <a:srgbClr val="DD0029"/>
            </a:gs>
            <a:gs pos="50000">
              <a:srgbClr val="DD0029"/>
            </a:gs>
            <a:gs pos="100000">
              <a:srgbClr val="DD002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the voice of the ignored</a:t>
          </a:r>
        </a:p>
      </dsp:txBody>
      <dsp:txXfrm>
        <a:off x="2963099" y="160913"/>
        <a:ext cx="2693726" cy="1616236"/>
      </dsp:txXfrm>
    </dsp:sp>
    <dsp:sp modelId="{E17E8080-2284-464D-8D18-2F7D309075C7}">
      <dsp:nvSpPr>
        <dsp:cNvPr id="0" name=""/>
        <dsp:cNvSpPr/>
      </dsp:nvSpPr>
      <dsp:spPr>
        <a:xfrm>
          <a:off x="5926199" y="160913"/>
          <a:ext cx="2693726" cy="16162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Ignoring the voices of the heard</a:t>
          </a:r>
        </a:p>
      </dsp:txBody>
      <dsp:txXfrm>
        <a:off x="5926199" y="160913"/>
        <a:ext cx="2693726" cy="1616236"/>
      </dsp:txXfrm>
    </dsp:sp>
    <dsp:sp modelId="{470BA7EE-2592-4B8F-952E-F2A09628C8E0}">
      <dsp:nvSpPr>
        <dsp:cNvPr id="0" name=""/>
        <dsp:cNvSpPr/>
      </dsp:nvSpPr>
      <dsp:spPr>
        <a:xfrm>
          <a:off x="14815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Hearing because they are important</a:t>
          </a:r>
        </a:p>
      </dsp:txBody>
      <dsp:txXfrm>
        <a:off x="1481549" y="2046522"/>
        <a:ext cx="2693726" cy="1616236"/>
      </dsp:txXfrm>
    </dsp:sp>
    <dsp:sp modelId="{635F2117-4278-4BBC-BD6D-D0031C34AF6E}">
      <dsp:nvSpPr>
        <dsp:cNvPr id="0" name=""/>
        <dsp:cNvSpPr/>
      </dsp:nvSpPr>
      <dsp:spPr>
        <a:xfrm>
          <a:off x="4444649" y="2046522"/>
          <a:ext cx="2693726" cy="161623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Being heard because you are important</a:t>
          </a:r>
        </a:p>
      </dsp:txBody>
      <dsp:txXfrm>
        <a:off x="4444649" y="2046522"/>
        <a:ext cx="2693726" cy="1616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8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5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6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2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5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5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2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5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A017-9BE6-4F94-B411-225E9026A825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242B-7D6A-4A4D-9E13-D86FBF33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8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0.png"/><Relationship Id="rId9" Type="http://schemas.microsoft.com/office/2007/relationships/diagramDrawing" Target="../diagrams/drawing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0.png"/><Relationship Id="rId9" Type="http://schemas.microsoft.com/office/2007/relationships/diagramDrawing" Target="../diagrams/drawing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0.png"/><Relationship Id="rId9" Type="http://schemas.microsoft.com/office/2007/relationships/diagramDrawing" Target="../diagrams/drawing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0.png"/><Relationship Id="rId9" Type="http://schemas.microsoft.com/office/2007/relationships/diagramDrawing" Target="../diagrams/drawin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0.pn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93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rapezoid 1"/>
          <p:cNvSpPr/>
          <p:nvPr/>
        </p:nvSpPr>
        <p:spPr>
          <a:xfrm>
            <a:off x="4021015" y="5087816"/>
            <a:ext cx="5122985" cy="1676400"/>
          </a:xfrm>
          <a:prstGeom prst="trapezoid">
            <a:avLst>
              <a:gd name="adj" fmla="val 40385"/>
            </a:avLst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32175" y="0"/>
            <a:ext cx="49006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It</a:t>
            </a:r>
            <a:r>
              <a:rPr lang="en-US" sz="5400" spc="-3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  <a:cs typeface="Aharoni" panose="02010803020104030203" pitchFamily="2" charset="-79"/>
              </a:rPr>
              <a:t>’</a:t>
            </a:r>
            <a:r>
              <a:rPr lang="en-US" sz="5400" spc="-3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s</a:t>
            </a:r>
            <a:r>
              <a:rPr lang="en-US" sz="54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  a </a:t>
            </a:r>
          </a:p>
          <a:p>
            <a:pPr algn="ctr"/>
            <a:r>
              <a:rPr lang="en-US" sz="5400" spc="300" dirty="0" err="1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Seussical</a:t>
            </a:r>
            <a:r>
              <a:rPr lang="en-US" sz="5400" spc="3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Life!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Discovering Creative Ways to Live as God</a:t>
            </a:r>
            <a:r>
              <a:rPr lang="en-US" sz="44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’</a:t>
            </a:r>
            <a:r>
              <a:rPr lang="en-US" sz="4000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s Kids</a:t>
            </a:r>
          </a:p>
          <a:p>
            <a:pPr algn="ctr"/>
            <a:r>
              <a:rPr lang="en-US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 </a:t>
            </a:r>
            <a:endParaRPr lang="en-US" sz="1100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Grinch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 </a:t>
            </a:r>
          </a:p>
          <a:p>
            <a:pPr algn="ctr"/>
            <a:r>
              <a:rPr lang="en-US" sz="6000" dirty="0"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Can You Hear?</a:t>
            </a:r>
            <a:r>
              <a:rPr lang="en-US" sz="5400" dirty="0"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nched" panose="02000000000000000000" pitchFamily="2" charset="0"/>
              </a:rPr>
              <a:t>”</a:t>
            </a:r>
            <a:endParaRPr lang="en-US" sz="4800" dirty="0">
              <a:solidFill>
                <a:srgbClr val="FFFF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Grinched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586" y="5617175"/>
            <a:ext cx="9103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“Religion that God our Father accepts as pure and faultless is this: to look after orphans and widows in their distress and to keep oneself from being polluted by the world.” James 1:27</a:t>
            </a:r>
          </a:p>
        </p:txBody>
      </p:sp>
    </p:spTree>
    <p:extLst>
      <p:ext uri="{BB962C8B-B14F-4D97-AF65-F5344CB8AC3E}">
        <p14:creationId xmlns:p14="http://schemas.microsoft.com/office/powerpoint/2010/main" val="374867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.seussville.com/images/gameBackgroun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44"/>
          <a:stretch/>
        </p:blipFill>
        <p:spPr bwMode="auto">
          <a:xfrm flipH="1" flipV="1">
            <a:off x="-2" y="-1"/>
            <a:ext cx="91493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505"/>
            <a:ext cx="617838" cy="9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8"/>
          <p:cNvSpPr/>
          <p:nvPr/>
        </p:nvSpPr>
        <p:spPr>
          <a:xfrm>
            <a:off x="488712" y="691977"/>
            <a:ext cx="129127" cy="177375"/>
          </a:xfrm>
          <a:prstGeom prst="flowChartPunchedCard">
            <a:avLst/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9052" y="106621"/>
            <a:ext cx="7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Grinched" panose="02000000000000000000" pitchFamily="2" charset="0"/>
              </a:rPr>
              <a:t>Luke 4 (CEV)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599" y="937619"/>
            <a:ext cx="8700247" cy="5543864"/>
          </a:xfrm>
          <a:prstGeom prst="roundRect">
            <a:avLst>
              <a:gd name="adj" fmla="val 1513"/>
            </a:avLst>
          </a:prstGeom>
          <a:solidFill>
            <a:srgbClr val="FFFF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493" y="1044240"/>
            <a:ext cx="8767484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800" dirty="0">
                <a:latin typeface="Bookman Old Style" panose="02050604050505020204" pitchFamily="18" charset="0"/>
              </a:rPr>
              <a:t>He has sent me to preach good news to the poor,</a:t>
            </a:r>
          </a:p>
          <a:p>
            <a:pPr lvl="2">
              <a:lnSpc>
                <a:spcPts val="3200"/>
              </a:lnSpc>
            </a:pPr>
            <a:r>
              <a:rPr lang="en-US" sz="2800" dirty="0">
                <a:latin typeface="Bookman Old Style" panose="02050604050505020204" pitchFamily="18" charset="0"/>
              </a:rPr>
              <a:t>to proclaim release to the prisoners and 	recovery of sight to the blind, </a:t>
            </a:r>
          </a:p>
          <a:p>
            <a:pPr lvl="2">
              <a:lnSpc>
                <a:spcPts val="3200"/>
              </a:lnSpc>
            </a:pPr>
            <a:r>
              <a:rPr lang="en-US" sz="2800" dirty="0">
                <a:latin typeface="Bookman Old Style" panose="02050604050505020204" pitchFamily="18" charset="0"/>
              </a:rPr>
              <a:t>to liberate the oppressed, </a:t>
            </a:r>
            <a:r>
              <a:rPr lang="en-US" sz="2800" baseline="30000" dirty="0">
                <a:latin typeface="Bookman Old Style" panose="02050604050505020204" pitchFamily="18" charset="0"/>
              </a:rPr>
              <a:t>19 </a:t>
            </a:r>
            <a:r>
              <a:rPr lang="en-US" sz="2800" dirty="0">
                <a:latin typeface="Bookman Old Style" panose="02050604050505020204" pitchFamily="18" charset="0"/>
              </a:rPr>
              <a:t>and to proclaim 	the year of the Lord’s favor.</a:t>
            </a:r>
          </a:p>
          <a:p>
            <a:pPr>
              <a:lnSpc>
                <a:spcPts val="3200"/>
              </a:lnSpc>
            </a:pPr>
            <a:r>
              <a:rPr lang="en-US" sz="2800" baseline="30000" dirty="0">
                <a:latin typeface="Bookman Old Style" panose="02050604050505020204" pitchFamily="18" charset="0"/>
              </a:rPr>
              <a:t>20 </a:t>
            </a:r>
            <a:r>
              <a:rPr lang="en-US" sz="2800" dirty="0">
                <a:latin typeface="Bookman Old Style" panose="02050604050505020204" pitchFamily="18" charset="0"/>
              </a:rPr>
              <a:t>He rolled up the scroll, gave it back to the synagogue assistant, and sat down. Every eye in the synagogue was fixed on Him. </a:t>
            </a:r>
            <a:r>
              <a:rPr lang="en-US" sz="2800" baseline="30000" dirty="0">
                <a:latin typeface="Bookman Old Style" panose="02050604050505020204" pitchFamily="18" charset="0"/>
              </a:rPr>
              <a:t>21 </a:t>
            </a:r>
            <a:r>
              <a:rPr lang="en-US" sz="2800" dirty="0">
                <a:latin typeface="Bookman Old Style" panose="02050604050505020204" pitchFamily="18" charset="0"/>
              </a:rPr>
              <a:t>He began to explain to them, “Today, this scripture has been fulfilled just as you heard it.”</a:t>
            </a:r>
          </a:p>
        </p:txBody>
      </p:sp>
      <p:pic>
        <p:nvPicPr>
          <p:cNvPr id="8" name="Picture 6" descr="Image result for horton hears a wh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55" y="4604247"/>
            <a:ext cx="1492622" cy="206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11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.seussville.com/images/gameBackgroun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44"/>
          <a:stretch/>
        </p:blipFill>
        <p:spPr bwMode="auto">
          <a:xfrm flipH="1" flipV="1">
            <a:off x="-2" y="-1"/>
            <a:ext cx="91493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505"/>
            <a:ext cx="617838" cy="9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8"/>
          <p:cNvSpPr/>
          <p:nvPr/>
        </p:nvSpPr>
        <p:spPr>
          <a:xfrm>
            <a:off x="488712" y="691977"/>
            <a:ext cx="129127" cy="177375"/>
          </a:xfrm>
          <a:prstGeom prst="flowChartPunchedCard">
            <a:avLst/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9052" y="25939"/>
            <a:ext cx="7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Grinched" panose="02000000000000000000" pitchFamily="2" charset="0"/>
              </a:rPr>
              <a:t>Can you hear?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940" y="937619"/>
            <a:ext cx="8700247" cy="5543864"/>
          </a:xfrm>
          <a:prstGeom prst="roundRect">
            <a:avLst>
              <a:gd name="adj" fmla="val 1513"/>
            </a:avLst>
          </a:prstGeom>
          <a:solidFill>
            <a:srgbClr val="FFFF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Image result for horton hears a w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80" y="4807176"/>
            <a:ext cx="1674307" cy="167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5962096"/>
              </p:ext>
            </p:extLst>
          </p:nvPr>
        </p:nvGraphicFramePr>
        <p:xfrm>
          <a:off x="308920" y="869353"/>
          <a:ext cx="8619926" cy="3823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Rectangle 9"/>
          <p:cNvSpPr/>
          <p:nvPr/>
        </p:nvSpPr>
        <p:spPr>
          <a:xfrm>
            <a:off x="295473" y="4705442"/>
            <a:ext cx="70259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“Religion that God our Father accepts as pure and faultless is this: to look after orphans and widows in their distress and to keep oneself from being polluted by the world.” James 1:27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5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.seussville.com/images/gameBackgroun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44"/>
          <a:stretch/>
        </p:blipFill>
        <p:spPr bwMode="auto">
          <a:xfrm flipH="1" flipV="1">
            <a:off x="-2" y="-1"/>
            <a:ext cx="91493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505"/>
            <a:ext cx="617838" cy="9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8"/>
          <p:cNvSpPr/>
          <p:nvPr/>
        </p:nvSpPr>
        <p:spPr>
          <a:xfrm>
            <a:off x="488712" y="691977"/>
            <a:ext cx="129127" cy="177375"/>
          </a:xfrm>
          <a:prstGeom prst="flowChartPunchedCard">
            <a:avLst/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9052" y="25939"/>
            <a:ext cx="7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Grinched" panose="02000000000000000000" pitchFamily="2" charset="0"/>
              </a:rPr>
              <a:t>Can you hear?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940" y="937619"/>
            <a:ext cx="8700247" cy="5543864"/>
          </a:xfrm>
          <a:prstGeom prst="roundRect">
            <a:avLst>
              <a:gd name="adj" fmla="val 1513"/>
            </a:avLst>
          </a:prstGeom>
          <a:solidFill>
            <a:srgbClr val="FFFF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Image result for horton hears a w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80" y="4807176"/>
            <a:ext cx="1674307" cy="167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81269683"/>
              </p:ext>
            </p:extLst>
          </p:nvPr>
        </p:nvGraphicFramePr>
        <p:xfrm>
          <a:off x="308920" y="869353"/>
          <a:ext cx="8619926" cy="3823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Rectangle 10"/>
          <p:cNvSpPr/>
          <p:nvPr/>
        </p:nvSpPr>
        <p:spPr>
          <a:xfrm>
            <a:off x="295473" y="4705442"/>
            <a:ext cx="70259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“Religion that God our Father accepts as pure and faultless is this: to look after orphans and widows in their distress and to keep oneself from being polluted by the world.” James 1:27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.seussville.com/images/gameBackgroun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44"/>
          <a:stretch/>
        </p:blipFill>
        <p:spPr bwMode="auto">
          <a:xfrm flipH="1" flipV="1">
            <a:off x="-2" y="-1"/>
            <a:ext cx="91493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505"/>
            <a:ext cx="617838" cy="9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8"/>
          <p:cNvSpPr/>
          <p:nvPr/>
        </p:nvSpPr>
        <p:spPr>
          <a:xfrm>
            <a:off x="488712" y="691977"/>
            <a:ext cx="129127" cy="177375"/>
          </a:xfrm>
          <a:prstGeom prst="flowChartPunchedCard">
            <a:avLst/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9052" y="25939"/>
            <a:ext cx="7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Grinched" panose="02000000000000000000" pitchFamily="2" charset="0"/>
              </a:rPr>
              <a:t>Can you hear?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940" y="937619"/>
            <a:ext cx="8700247" cy="5543864"/>
          </a:xfrm>
          <a:prstGeom prst="roundRect">
            <a:avLst>
              <a:gd name="adj" fmla="val 1513"/>
            </a:avLst>
          </a:prstGeom>
          <a:solidFill>
            <a:srgbClr val="FFFF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Image result for horton hears a w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80" y="4807176"/>
            <a:ext cx="1674307" cy="167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7647458"/>
              </p:ext>
            </p:extLst>
          </p:nvPr>
        </p:nvGraphicFramePr>
        <p:xfrm>
          <a:off x="308920" y="869353"/>
          <a:ext cx="8619926" cy="3823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Rectangle 9"/>
          <p:cNvSpPr/>
          <p:nvPr/>
        </p:nvSpPr>
        <p:spPr>
          <a:xfrm>
            <a:off x="910782" y="5110200"/>
            <a:ext cx="56615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“You are precious and honored in my sight, and I love you” </a:t>
            </a:r>
          </a:p>
          <a:p>
            <a:pPr indent="457200" algn="r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Isaiah 43:4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7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.seussville.com/images/gameBackgroun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44"/>
          <a:stretch/>
        </p:blipFill>
        <p:spPr bwMode="auto">
          <a:xfrm flipH="1" flipV="1">
            <a:off x="-2" y="-1"/>
            <a:ext cx="91493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505"/>
            <a:ext cx="617838" cy="9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8"/>
          <p:cNvSpPr/>
          <p:nvPr/>
        </p:nvSpPr>
        <p:spPr>
          <a:xfrm>
            <a:off x="488712" y="691977"/>
            <a:ext cx="129127" cy="177375"/>
          </a:xfrm>
          <a:prstGeom prst="flowChartPunchedCard">
            <a:avLst/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9052" y="25939"/>
            <a:ext cx="7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Grinched" panose="02000000000000000000" pitchFamily="2" charset="0"/>
              </a:rPr>
              <a:t>Can you hear?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940" y="937619"/>
            <a:ext cx="8700247" cy="5543864"/>
          </a:xfrm>
          <a:prstGeom prst="roundRect">
            <a:avLst>
              <a:gd name="adj" fmla="val 1513"/>
            </a:avLst>
          </a:prstGeom>
          <a:solidFill>
            <a:srgbClr val="FFFF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Image result for horton hears a w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80" y="4807176"/>
            <a:ext cx="1674307" cy="167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41352094"/>
              </p:ext>
            </p:extLst>
          </p:nvPr>
        </p:nvGraphicFramePr>
        <p:xfrm>
          <a:off x="308920" y="869353"/>
          <a:ext cx="8619926" cy="3823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Rectangle 9"/>
          <p:cNvSpPr/>
          <p:nvPr/>
        </p:nvSpPr>
        <p:spPr>
          <a:xfrm>
            <a:off x="308920" y="4766835"/>
            <a:ext cx="6985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“And the King will answer them, ‘Truly, I say to you, as you did it to one of the least of these my brothers, you did it to me.’” </a:t>
            </a:r>
          </a:p>
          <a:p>
            <a:pPr indent="457200" algn="r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25:40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97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" y="4125686"/>
            <a:ext cx="3645212" cy="2732314"/>
            <a:chOff x="1" y="4125686"/>
            <a:chExt cx="3645212" cy="2732314"/>
          </a:xfrm>
        </p:grpSpPr>
        <p:pic>
          <p:nvPicPr>
            <p:cNvPr id="14338" name="Picture 2" descr="http://images.fanpop.com/images/image_uploads/The-Cat-in-the-Hat--2003--dr-seuss-586714_1024_76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125686"/>
              <a:ext cx="3645212" cy="273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rapezoid 1"/>
            <p:cNvSpPr/>
            <p:nvPr/>
          </p:nvSpPr>
          <p:spPr>
            <a:xfrm>
              <a:off x="1582616" y="6124470"/>
              <a:ext cx="2062597" cy="733530"/>
            </a:xfrm>
            <a:prstGeom prst="trapezoid">
              <a:avLst>
                <a:gd name="adj" fmla="val 40385"/>
              </a:avLst>
            </a:prstGeom>
            <a:solidFill>
              <a:srgbClr val="009B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70" name="Picture 2" descr="Image result for Horton listening to spec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9" r="17770"/>
          <a:stretch/>
        </p:blipFill>
        <p:spPr bwMode="auto">
          <a:xfrm>
            <a:off x="3057666" y="241555"/>
            <a:ext cx="5037462" cy="6233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71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.seussville.com/images/gameBackgroun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44"/>
          <a:stretch/>
        </p:blipFill>
        <p:spPr bwMode="auto">
          <a:xfrm flipH="1" flipV="1">
            <a:off x="-2" y="-1"/>
            <a:ext cx="91493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505"/>
            <a:ext cx="617838" cy="9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8"/>
          <p:cNvSpPr/>
          <p:nvPr/>
        </p:nvSpPr>
        <p:spPr>
          <a:xfrm>
            <a:off x="488712" y="691977"/>
            <a:ext cx="129127" cy="177375"/>
          </a:xfrm>
          <a:prstGeom prst="flowChartPunchedCard">
            <a:avLst/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9052" y="106621"/>
            <a:ext cx="7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Grinched" panose="02000000000000000000" pitchFamily="2" charset="0"/>
              </a:rPr>
              <a:t>Mark 4 (CEV)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599" y="937619"/>
            <a:ext cx="8700247" cy="5543864"/>
          </a:xfrm>
          <a:prstGeom prst="roundRect">
            <a:avLst>
              <a:gd name="adj" fmla="val 1513"/>
            </a:avLst>
          </a:prstGeom>
          <a:solidFill>
            <a:srgbClr val="FFFF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9963" y="1044240"/>
            <a:ext cx="8538883" cy="379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3600" baseline="30000" dirty="0">
                <a:latin typeface="Bookman Old Style" panose="02050604050505020204" pitchFamily="18" charset="0"/>
              </a:rPr>
              <a:t>	</a:t>
            </a:r>
            <a:r>
              <a:rPr lang="en-US" sz="4000" dirty="0">
                <a:latin typeface="Bookman Old Style" panose="02050604050505020204" pitchFamily="18" charset="0"/>
              </a:rPr>
              <a:t>“</a:t>
            </a:r>
            <a:r>
              <a:rPr lang="en-US" sz="4000" baseline="30000" dirty="0">
                <a:latin typeface="Bookman Old Style" panose="02050604050505020204" pitchFamily="18" charset="0"/>
              </a:rPr>
              <a:t>21 </a:t>
            </a:r>
            <a:r>
              <a:rPr lang="en-US" sz="4000" dirty="0">
                <a:latin typeface="Bookman Old Style" panose="02050604050505020204" pitchFamily="18" charset="0"/>
              </a:rPr>
              <a:t>He said to them, ‘Do you bring in a lamp to put it under a bowl or a bed? Instead, don’t you put it on its stand? </a:t>
            </a:r>
            <a:r>
              <a:rPr lang="en-US" sz="4000" baseline="30000" dirty="0">
                <a:latin typeface="Bookman Old Style" panose="02050604050505020204" pitchFamily="18" charset="0"/>
              </a:rPr>
              <a:t>22 </a:t>
            </a:r>
            <a:r>
              <a:rPr lang="en-US" sz="4000" dirty="0">
                <a:latin typeface="Bookman Old Style" panose="02050604050505020204" pitchFamily="18" charset="0"/>
              </a:rPr>
              <a:t>For what-ever is hidden is meant to be disclosed, and whatever is con-</a:t>
            </a:r>
            <a:r>
              <a:rPr lang="en-US" sz="4000" dirty="0" err="1">
                <a:latin typeface="Bookman Old Style" panose="02050604050505020204" pitchFamily="18" charset="0"/>
              </a:rPr>
              <a:t>cealed</a:t>
            </a:r>
            <a:r>
              <a:rPr lang="en-US" sz="4000" dirty="0">
                <a:latin typeface="Bookman Old Style" panose="02050604050505020204" pitchFamily="18" charset="0"/>
              </a:rPr>
              <a:t> is meant to be brought out into the open. </a:t>
            </a:r>
            <a:r>
              <a:rPr lang="en-US" sz="4000" baseline="30000" dirty="0">
                <a:latin typeface="Bookman Old Style" panose="02050604050505020204" pitchFamily="18" charset="0"/>
              </a:rPr>
              <a:t>23 </a:t>
            </a:r>
            <a:r>
              <a:rPr lang="en-US" sz="4000" dirty="0">
                <a:latin typeface="Bookman Old Style" panose="02050604050505020204" pitchFamily="18" charset="0"/>
              </a:rPr>
              <a:t>If anyone has ears to hear, let them hear.’”</a:t>
            </a:r>
          </a:p>
        </p:txBody>
      </p:sp>
      <p:pic>
        <p:nvPicPr>
          <p:cNvPr id="8" name="Picture 6" descr="Image result for horton hears a wh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272" y="4810594"/>
            <a:ext cx="1229471" cy="170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9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" y="4125686"/>
            <a:ext cx="3645212" cy="2732314"/>
            <a:chOff x="1" y="4125686"/>
            <a:chExt cx="3645212" cy="2732314"/>
          </a:xfrm>
        </p:grpSpPr>
        <p:pic>
          <p:nvPicPr>
            <p:cNvPr id="14338" name="Picture 2" descr="http://images.fanpop.com/images/image_uploads/The-Cat-in-the-Hat--2003--dr-seuss-586714_1024_76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125686"/>
              <a:ext cx="3645212" cy="273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rapezoid 1"/>
            <p:cNvSpPr/>
            <p:nvPr/>
          </p:nvSpPr>
          <p:spPr>
            <a:xfrm>
              <a:off x="1582616" y="6124470"/>
              <a:ext cx="2062597" cy="733530"/>
            </a:xfrm>
            <a:prstGeom prst="trapezoid">
              <a:avLst>
                <a:gd name="adj" fmla="val 40385"/>
              </a:avLst>
            </a:prstGeom>
            <a:solidFill>
              <a:srgbClr val="009B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Image result for youth football play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63" y="328573"/>
            <a:ext cx="4160930" cy="6194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00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" y="4125686"/>
            <a:ext cx="3645212" cy="2732314"/>
            <a:chOff x="1" y="4125686"/>
            <a:chExt cx="3645212" cy="2732314"/>
          </a:xfrm>
        </p:grpSpPr>
        <p:pic>
          <p:nvPicPr>
            <p:cNvPr id="14338" name="Picture 2" descr="http://images.fanpop.com/images/image_uploads/The-Cat-in-the-Hat--2003--dr-seuss-586714_1024_76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125686"/>
              <a:ext cx="3645212" cy="273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rapezoid 1"/>
            <p:cNvSpPr/>
            <p:nvPr/>
          </p:nvSpPr>
          <p:spPr>
            <a:xfrm>
              <a:off x="1582616" y="6124470"/>
              <a:ext cx="2062597" cy="733530"/>
            </a:xfrm>
            <a:prstGeom prst="trapezoid">
              <a:avLst>
                <a:gd name="adj" fmla="val 40385"/>
              </a:avLst>
            </a:prstGeom>
            <a:solidFill>
              <a:srgbClr val="009B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Image result for hearing and liste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16" y="382361"/>
            <a:ext cx="7648575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01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" y="4125686"/>
            <a:ext cx="3645212" cy="2732314"/>
            <a:chOff x="1" y="4125686"/>
            <a:chExt cx="3645212" cy="2732314"/>
          </a:xfrm>
        </p:grpSpPr>
        <p:pic>
          <p:nvPicPr>
            <p:cNvPr id="14338" name="Picture 2" descr="http://images.fanpop.com/images/image_uploads/The-Cat-in-the-Hat--2003--dr-seuss-586714_1024_76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125686"/>
              <a:ext cx="3645212" cy="273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rapezoid 1"/>
            <p:cNvSpPr/>
            <p:nvPr/>
          </p:nvSpPr>
          <p:spPr>
            <a:xfrm>
              <a:off x="1582616" y="6124470"/>
              <a:ext cx="2062597" cy="733530"/>
            </a:xfrm>
            <a:prstGeom prst="trapezoid">
              <a:avLst>
                <a:gd name="adj" fmla="val 40385"/>
              </a:avLst>
            </a:prstGeom>
            <a:solidFill>
              <a:srgbClr val="009B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8" name="Picture 2" descr="Image result for hearing God’s vo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71" y="672353"/>
            <a:ext cx="7626040" cy="2698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20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" y="4125686"/>
            <a:ext cx="3645212" cy="2732314"/>
            <a:chOff x="1" y="4125686"/>
            <a:chExt cx="3645212" cy="2732314"/>
          </a:xfrm>
        </p:grpSpPr>
        <p:pic>
          <p:nvPicPr>
            <p:cNvPr id="14338" name="Picture 2" descr="http://images.fanpop.com/images/image_uploads/The-Cat-in-the-Hat--2003--dr-seuss-586714_1024_76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125686"/>
              <a:ext cx="3645212" cy="273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rapezoid 1"/>
            <p:cNvSpPr/>
            <p:nvPr/>
          </p:nvSpPr>
          <p:spPr>
            <a:xfrm>
              <a:off x="1582616" y="6124470"/>
              <a:ext cx="2062597" cy="733530"/>
            </a:xfrm>
            <a:prstGeom prst="trapezoid">
              <a:avLst>
                <a:gd name="adj" fmla="val 40385"/>
              </a:avLst>
            </a:prstGeom>
            <a:solidFill>
              <a:srgbClr val="009B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22" name="Picture 2" descr="http://1.bp.blogspot.com/-GDfz8DUnnQc/TztTQjAj1NI/AAAAAAAAAUk/jW399QXjzc8/s400/shepherds+voi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22" y="218366"/>
            <a:ext cx="6890684" cy="5064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084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.seussville.com/images/gameBackgroun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44"/>
          <a:stretch/>
        </p:blipFill>
        <p:spPr bwMode="auto">
          <a:xfrm flipH="1" flipV="1">
            <a:off x="-2" y="-1"/>
            <a:ext cx="91493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505"/>
            <a:ext cx="617838" cy="9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8"/>
          <p:cNvSpPr/>
          <p:nvPr/>
        </p:nvSpPr>
        <p:spPr>
          <a:xfrm>
            <a:off x="488712" y="691977"/>
            <a:ext cx="129127" cy="177375"/>
          </a:xfrm>
          <a:prstGeom prst="flowChartPunchedCard">
            <a:avLst/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9052" y="25939"/>
            <a:ext cx="7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Grinched" panose="02000000000000000000" pitchFamily="2" charset="0"/>
              </a:rPr>
              <a:t>Can you hear?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8940" y="937619"/>
            <a:ext cx="8700247" cy="5543864"/>
          </a:xfrm>
          <a:prstGeom prst="roundRect">
            <a:avLst>
              <a:gd name="adj" fmla="val 1513"/>
            </a:avLst>
          </a:prstGeom>
          <a:solidFill>
            <a:srgbClr val="FFFF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Image result for horton hears a w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80" y="4807176"/>
            <a:ext cx="1674307" cy="167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71601802"/>
              </p:ext>
            </p:extLst>
          </p:nvPr>
        </p:nvGraphicFramePr>
        <p:xfrm>
          <a:off x="308920" y="869353"/>
          <a:ext cx="8619926" cy="3823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Rectangle 9"/>
          <p:cNvSpPr/>
          <p:nvPr/>
        </p:nvSpPr>
        <p:spPr>
          <a:xfrm>
            <a:off x="308920" y="5110200"/>
            <a:ext cx="62634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“Those who have ears, let them hear!” </a:t>
            </a:r>
          </a:p>
          <a:p>
            <a:pPr indent="457200" algn="r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~Jesus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0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" y="4125686"/>
            <a:ext cx="3645212" cy="2732314"/>
            <a:chOff x="1" y="4125686"/>
            <a:chExt cx="3645212" cy="2732314"/>
          </a:xfrm>
        </p:grpSpPr>
        <p:pic>
          <p:nvPicPr>
            <p:cNvPr id="14338" name="Picture 2" descr="http://images.fanpop.com/images/image_uploads/The-Cat-in-the-Hat--2003--dr-seuss-586714_1024_76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125686"/>
              <a:ext cx="3645212" cy="273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rapezoid 1"/>
            <p:cNvSpPr/>
            <p:nvPr/>
          </p:nvSpPr>
          <p:spPr>
            <a:xfrm>
              <a:off x="1582616" y="6124470"/>
              <a:ext cx="2062597" cy="733530"/>
            </a:xfrm>
            <a:prstGeom prst="trapezoid">
              <a:avLst>
                <a:gd name="adj" fmla="val 40385"/>
              </a:avLst>
            </a:prstGeom>
            <a:solidFill>
              <a:srgbClr val="009B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46" name="Picture 2" descr="Image result for Horton listening to spe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98" y="606144"/>
            <a:ext cx="6554508" cy="4278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32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.seussville.com/images/gameBackgroun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44"/>
          <a:stretch/>
        </p:blipFill>
        <p:spPr bwMode="auto">
          <a:xfrm flipH="1" flipV="1">
            <a:off x="-2" y="-1"/>
            <a:ext cx="91493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s.fanpop.com/images/image_uploads/The-Cat-in-the-Hat--2003--dr-seuss-586714_1024_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505"/>
            <a:ext cx="617838" cy="9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apezoid 8"/>
          <p:cNvSpPr/>
          <p:nvPr/>
        </p:nvSpPr>
        <p:spPr>
          <a:xfrm>
            <a:off x="488712" y="691977"/>
            <a:ext cx="129127" cy="177375"/>
          </a:xfrm>
          <a:prstGeom prst="flowChartPunchedCard">
            <a:avLst/>
          </a:prstGeom>
          <a:solidFill>
            <a:srgbClr val="009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9052" y="106621"/>
            <a:ext cx="7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300" dirty="0">
                <a:solidFill>
                  <a:schemeClr val="bg1"/>
                </a:solidFill>
                <a:latin typeface="Grinched" panose="02000000000000000000" pitchFamily="2" charset="0"/>
              </a:rPr>
              <a:t>Luke 4 (CEV)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599" y="937619"/>
            <a:ext cx="8700247" cy="5543864"/>
          </a:xfrm>
          <a:prstGeom prst="roundRect">
            <a:avLst>
              <a:gd name="adj" fmla="val 1513"/>
            </a:avLst>
          </a:prstGeom>
          <a:solidFill>
            <a:srgbClr val="FFFF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9963" y="1044240"/>
            <a:ext cx="8538883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3600" baseline="30000" dirty="0">
                <a:latin typeface="Bookman Old Style" panose="02050604050505020204" pitchFamily="18" charset="0"/>
              </a:rPr>
              <a:t>	</a:t>
            </a:r>
            <a:r>
              <a:rPr lang="en-US" sz="2800" baseline="30000" dirty="0">
                <a:latin typeface="Bookman Old Style" panose="02050604050505020204" pitchFamily="18" charset="0"/>
              </a:rPr>
              <a:t>14 </a:t>
            </a:r>
            <a:r>
              <a:rPr lang="en-US" sz="2800" dirty="0">
                <a:latin typeface="Bookman Old Style" panose="02050604050505020204" pitchFamily="18" charset="0"/>
              </a:rPr>
              <a:t>Jesus returned in the power of the Spirit to Galilee, and news about Him spread throughout the whole countryside. </a:t>
            </a:r>
            <a:r>
              <a:rPr lang="en-US" sz="2800" baseline="30000" dirty="0">
                <a:latin typeface="Bookman Old Style" panose="02050604050505020204" pitchFamily="18" charset="0"/>
              </a:rPr>
              <a:t>15 </a:t>
            </a:r>
            <a:r>
              <a:rPr lang="en-US" sz="2800" dirty="0">
                <a:latin typeface="Bookman Old Style" panose="02050604050505020204" pitchFamily="18" charset="0"/>
              </a:rPr>
              <a:t>He taught in their synagogues and was praised by everyone. </a:t>
            </a:r>
          </a:p>
          <a:p>
            <a:pPr>
              <a:lnSpc>
                <a:spcPts val="3200"/>
              </a:lnSpc>
            </a:pPr>
            <a:r>
              <a:rPr lang="en-US" sz="2800" dirty="0">
                <a:latin typeface="Bookman Old Style" panose="02050604050505020204" pitchFamily="18" charset="0"/>
              </a:rPr>
              <a:t>	</a:t>
            </a:r>
            <a:r>
              <a:rPr lang="en-US" sz="2800" baseline="30000" dirty="0">
                <a:latin typeface="Bookman Old Style" panose="02050604050505020204" pitchFamily="18" charset="0"/>
              </a:rPr>
              <a:t>16 </a:t>
            </a:r>
            <a:r>
              <a:rPr lang="en-US" sz="2800" dirty="0">
                <a:latin typeface="Bookman Old Style" panose="02050604050505020204" pitchFamily="18" charset="0"/>
              </a:rPr>
              <a:t>Jesus went to Nazareth, where He had been raised. On the Sabbath He went to the synagogue as He normally did and stood up to read. </a:t>
            </a:r>
            <a:r>
              <a:rPr lang="en-US" sz="2400" baseline="30000" dirty="0">
                <a:latin typeface="Bookman Old Style" panose="02050604050505020204" pitchFamily="18" charset="0"/>
              </a:rPr>
              <a:t>17 </a:t>
            </a:r>
            <a:r>
              <a:rPr lang="en-US" sz="2800" dirty="0">
                <a:latin typeface="Bookman Old Style" panose="02050604050505020204" pitchFamily="18" charset="0"/>
              </a:rPr>
              <a:t>The synagogue assistant gave Him the scroll from the prophet Isaiah. He unrolled the scroll and found the place where it was written:</a:t>
            </a:r>
          </a:p>
          <a:p>
            <a:pPr lvl="1">
              <a:lnSpc>
                <a:spcPts val="3200"/>
              </a:lnSpc>
            </a:pPr>
            <a:r>
              <a:rPr lang="en-US" sz="2800" baseline="30000" dirty="0">
                <a:latin typeface="Bookman Old Style" panose="02050604050505020204" pitchFamily="18" charset="0"/>
              </a:rPr>
              <a:t>18 </a:t>
            </a:r>
            <a:r>
              <a:rPr lang="en-US" sz="2800" dirty="0">
                <a:latin typeface="Bookman Old Style" panose="02050604050505020204" pitchFamily="18" charset="0"/>
              </a:rPr>
              <a:t>The Spirit of the Lord is upon me, because the Lord has anointed me.</a:t>
            </a:r>
          </a:p>
        </p:txBody>
      </p:sp>
    </p:spTree>
    <p:extLst>
      <p:ext uri="{BB962C8B-B14F-4D97-AF65-F5344CB8AC3E}">
        <p14:creationId xmlns:p14="http://schemas.microsoft.com/office/powerpoint/2010/main" val="266550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2172</TotalTime>
  <Words>337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Aharoni</vt:lpstr>
      <vt:lpstr>Arial</vt:lpstr>
      <vt:lpstr>Bookman Old Style</vt:lpstr>
      <vt:lpstr>Calibri</vt:lpstr>
      <vt:lpstr>Calibri Light</vt:lpstr>
      <vt:lpstr>Grinched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Baxter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Werner, Teresa A</dc:creator>
  <cp:lastModifiedBy>Forest Hills UMC </cp:lastModifiedBy>
  <cp:revision>82</cp:revision>
  <dcterms:created xsi:type="dcterms:W3CDTF">2016-08-18T16:57:01Z</dcterms:created>
  <dcterms:modified xsi:type="dcterms:W3CDTF">2016-10-10T14:46:42Z</dcterms:modified>
</cp:coreProperties>
</file>