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2" r:id="rId4"/>
    <p:sldId id="264" r:id="rId5"/>
    <p:sldId id="256" r:id="rId6"/>
    <p:sldId id="263" r:id="rId7"/>
    <p:sldId id="267" r:id="rId8"/>
    <p:sldId id="269" r:id="rId9"/>
    <p:sldId id="270" r:id="rId10"/>
    <p:sldId id="271" r:id="rId11"/>
    <p:sldId id="26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BF2F0"/>
    <a:srgbClr val="FAF1F3"/>
    <a:srgbClr val="292B40"/>
    <a:srgbClr val="272A3D"/>
    <a:srgbClr val="272C42"/>
    <a:srgbClr val="534657"/>
    <a:srgbClr val="282A4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4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9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2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1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84F4-BC22-44A1-A97C-C612A4B6369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545" y="1632786"/>
            <a:ext cx="356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Comfort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3" y="4391892"/>
            <a:ext cx="5902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was pierced for our sins, He was crushed for our wrongdoings; the punishment that brought us peace was on Him, and by His wounds we are healed.”  				~Isaiah 53:5 </a:t>
            </a:r>
          </a:p>
        </p:txBody>
      </p:sp>
    </p:spTree>
    <p:extLst>
      <p:ext uri="{BB962C8B-B14F-4D97-AF65-F5344CB8AC3E}">
        <p14:creationId xmlns:p14="http://schemas.microsoft.com/office/powerpoint/2010/main" val="404519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arshgonewild.files.wordpress.com/2016/06/img_9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74" y="163378"/>
            <a:ext cx="4834251" cy="644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4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/>
        </p:blipFill>
        <p:spPr>
          <a:xfrm>
            <a:off x="0" y="0"/>
            <a:ext cx="9144000" cy="6861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3059">
            <a:off x="5116609" y="82148"/>
            <a:ext cx="2944699" cy="3028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2983" y="4476393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Comfort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943" y="0"/>
            <a:ext cx="3313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the Greater Blessing</a:t>
            </a:r>
          </a:p>
        </p:txBody>
      </p:sp>
    </p:spTree>
    <p:extLst>
      <p:ext uri="{BB962C8B-B14F-4D97-AF65-F5344CB8AC3E}">
        <p14:creationId xmlns:p14="http://schemas.microsoft.com/office/powerpoint/2010/main" val="88879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8Kp-hkJDIi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23925"/>
            <a:ext cx="8915400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2175703">
            <a:off x="7835073" y="453694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7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09/6f/b3/096fb319f09c236c8a92644fc69231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52463"/>
            <a:ext cx="8058150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freebibleimages.org/stories/FB_GNPI_094_Pilate/overview_images/003-gnpi-094-pilate.jpg?1470829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52463"/>
            <a:ext cx="7400925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5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799" y="138539"/>
            <a:ext cx="85205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  <a:tabLst>
                <a:tab pos="-914400" algn="l"/>
              </a:tabLst>
            </a:pP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41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 Jesus came to the city and observed it, He wept over it.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42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 said, “If only you knew on this of all days the things that lead to peace. But now they are hidden from your eyes. . . . You didn’t recognize the time of God’s coming to you.”				~Luke 19:41-44</a:t>
            </a:r>
          </a:p>
        </p:txBody>
      </p:sp>
    </p:spTree>
    <p:extLst>
      <p:ext uri="{BB962C8B-B14F-4D97-AF65-F5344CB8AC3E}">
        <p14:creationId xmlns:p14="http://schemas.microsoft.com/office/powerpoint/2010/main" val="324646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/>
        </p:blipFill>
        <p:spPr>
          <a:xfrm>
            <a:off x="0" y="0"/>
            <a:ext cx="9144000" cy="6861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3059">
            <a:off x="5116609" y="82148"/>
            <a:ext cx="2944699" cy="3028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2983" y="4476393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Comfort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943" y="0"/>
            <a:ext cx="3313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Jesus as Suffering Servant</a:t>
            </a:r>
          </a:p>
        </p:txBody>
      </p:sp>
    </p:spTree>
    <p:extLst>
      <p:ext uri="{BB962C8B-B14F-4D97-AF65-F5344CB8AC3E}">
        <p14:creationId xmlns:p14="http://schemas.microsoft.com/office/powerpoint/2010/main" val="273051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-na.ssl-images-amazon.com/images/I/51dv-monhN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199" y="310547"/>
            <a:ext cx="5943601" cy="617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/>
        </p:blipFill>
        <p:spPr>
          <a:xfrm>
            <a:off x="0" y="0"/>
            <a:ext cx="9144000" cy="6861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3059">
            <a:off x="5116609" y="82148"/>
            <a:ext cx="2944699" cy="3028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2983" y="4476393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Comfort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943" y="0"/>
            <a:ext cx="3313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Surrender Our Comfort</a:t>
            </a:r>
          </a:p>
        </p:txBody>
      </p:sp>
    </p:spTree>
    <p:extLst>
      <p:ext uri="{BB962C8B-B14F-4D97-AF65-F5344CB8AC3E}">
        <p14:creationId xmlns:p14="http://schemas.microsoft.com/office/powerpoint/2010/main" val="19928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lt;b&gt;Christ&lt;/b&gt; &lt;b&gt;on the Cross&lt;/b&gt; - Francisco de Zurbaran - WikiArt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0"/>
            <a:ext cx="38496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7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ytimg.com/vi/JRl1CVjP0o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23925"/>
            <a:ext cx="8915400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9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53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31</cp:revision>
  <dcterms:created xsi:type="dcterms:W3CDTF">2018-01-29T14:51:08Z</dcterms:created>
  <dcterms:modified xsi:type="dcterms:W3CDTF">2018-03-27T15:37:53Z</dcterms:modified>
</cp:coreProperties>
</file>