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65" r:id="rId4"/>
    <p:sldId id="271" r:id="rId5"/>
    <p:sldId id="270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1F3"/>
    <a:srgbClr val="292B40"/>
    <a:srgbClr val="272A3D"/>
    <a:srgbClr val="272C42"/>
    <a:srgbClr val="534657"/>
    <a:srgbClr val="282A4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0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1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4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8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2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0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9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2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1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84F4-BC22-44A1-A97C-C612A4B6369E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378E-F7CA-4A99-A529-D2DB8252F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" r="5580"/>
          <a:stretch/>
        </p:blipFill>
        <p:spPr>
          <a:xfrm>
            <a:off x="0" y="0"/>
            <a:ext cx="9144000" cy="6861717"/>
          </a:xfrm>
          <a:prstGeom prst="rect">
            <a:avLst/>
          </a:prstGeom>
        </p:spPr>
      </p:pic>
      <p:pic>
        <p:nvPicPr>
          <p:cNvPr id="4106" name="Picture 10" descr="Rendered Imag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2639">
            <a:off x="4142442" y="972601"/>
            <a:ext cx="4746175" cy="140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5488954"/>
            <a:ext cx="6456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1. God calls us to be risk takers</a:t>
            </a:r>
          </a:p>
        </p:txBody>
      </p:sp>
    </p:spTree>
    <p:extLst>
      <p:ext uri="{BB962C8B-B14F-4D97-AF65-F5344CB8AC3E}">
        <p14:creationId xmlns:p14="http://schemas.microsoft.com/office/powerpoint/2010/main" val="330791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" r="5580"/>
          <a:stretch/>
        </p:blipFill>
        <p:spPr>
          <a:xfrm>
            <a:off x="0" y="0"/>
            <a:ext cx="9144000" cy="6861717"/>
          </a:xfrm>
          <a:prstGeom prst="rect">
            <a:avLst/>
          </a:prstGeom>
        </p:spPr>
      </p:pic>
      <p:pic>
        <p:nvPicPr>
          <p:cNvPr id="4106" name="Picture 10" descr="Rendered Imag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2639">
            <a:off x="4142442" y="972601"/>
            <a:ext cx="4746175" cy="140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5488954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Name the fear [of loss] behind the anxiety</a:t>
            </a:r>
          </a:p>
        </p:txBody>
      </p:sp>
    </p:spTree>
    <p:extLst>
      <p:ext uri="{BB962C8B-B14F-4D97-AF65-F5344CB8AC3E}">
        <p14:creationId xmlns:p14="http://schemas.microsoft.com/office/powerpoint/2010/main" val="186362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92B40"/>
            </a:gs>
            <a:gs pos="38000">
              <a:srgbClr val="272A3D"/>
            </a:gs>
            <a:gs pos="100000">
              <a:srgbClr val="534657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47492"/>
            <a:ext cx="9144000" cy="6010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7" t="15106" r="19601" b="16625"/>
          <a:stretch/>
        </p:blipFill>
        <p:spPr bwMode="auto">
          <a:xfrm rot="19424297" flipH="1">
            <a:off x="-103776" y="157550"/>
            <a:ext cx="564341" cy="57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7" t="15106" r="19601" b="16625"/>
          <a:stretch/>
        </p:blipFill>
        <p:spPr bwMode="auto">
          <a:xfrm rot="2175703">
            <a:off x="8683434" y="157547"/>
            <a:ext cx="564341" cy="57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1040" y="54670"/>
            <a:ext cx="79757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UP…</a:t>
            </a: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801" y="1182231"/>
            <a:ext cx="860367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a piece of Paper, heading and 3 columns to fill in: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 Up ... Anxiety</a:t>
            </a: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0" marR="0" indent="-2286000">
              <a:spcBef>
                <a:spcPts val="0"/>
              </a:spcBef>
              <a:spcAft>
                <a:spcPts val="0"/>
              </a:spcAft>
              <a:tabLst>
                <a:tab pos="-914400" algn="l"/>
              </a:tabLst>
            </a:pP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Anxiety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Deeper Loss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Up to God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69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3963" y="1134025"/>
            <a:ext cx="2784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spc="-33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 Condensed" panose="020B0506020104020203" pitchFamily="34" charset="0"/>
              </a:rPr>
              <a:t>ANXIETY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63636" y="4378037"/>
            <a:ext cx="55418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“Throw all your anxiety onto Him every day, because you know how He cares about you.” ~ Peter 5:7 </a:t>
            </a:r>
          </a:p>
        </p:txBody>
      </p:sp>
    </p:spTree>
    <p:extLst>
      <p:ext uri="{BB962C8B-B14F-4D97-AF65-F5344CB8AC3E}">
        <p14:creationId xmlns:p14="http://schemas.microsoft.com/office/powerpoint/2010/main" val="122221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" r="5580"/>
          <a:stretch/>
        </p:blipFill>
        <p:spPr>
          <a:xfrm>
            <a:off x="0" y="0"/>
            <a:ext cx="9144000" cy="6861717"/>
          </a:xfrm>
          <a:prstGeom prst="rect">
            <a:avLst/>
          </a:prstGeom>
        </p:spPr>
      </p:pic>
      <p:pic>
        <p:nvPicPr>
          <p:cNvPr id="4106" name="Picture 10" descr="Rendered Imag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2639">
            <a:off x="4142442" y="972601"/>
            <a:ext cx="4746175" cy="140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5488954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3. Give Up voluntarily what you are afraid of losing</a:t>
            </a:r>
          </a:p>
        </p:txBody>
      </p:sp>
    </p:spTree>
    <p:extLst>
      <p:ext uri="{BB962C8B-B14F-4D97-AF65-F5344CB8AC3E}">
        <p14:creationId xmlns:p14="http://schemas.microsoft.com/office/powerpoint/2010/main" val="96311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92B40"/>
            </a:gs>
            <a:gs pos="34000">
              <a:srgbClr val="272A3D"/>
            </a:gs>
            <a:gs pos="96000">
              <a:srgbClr val="53465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Image result for this is not our home, billy grah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0" y="1108366"/>
            <a:ext cx="8808508" cy="4599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7" t="15106" r="19601" b="16625"/>
          <a:stretch/>
        </p:blipFill>
        <p:spPr bwMode="auto">
          <a:xfrm rot="19424297" flipH="1">
            <a:off x="-324429" y="4659776"/>
            <a:ext cx="1798046" cy="18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14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92B40"/>
            </a:gs>
            <a:gs pos="38000">
              <a:srgbClr val="272A3D"/>
            </a:gs>
            <a:gs pos="100000">
              <a:srgbClr val="534657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47492"/>
            <a:ext cx="9144000" cy="6010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7" t="15106" r="19601" b="16625"/>
          <a:stretch/>
        </p:blipFill>
        <p:spPr bwMode="auto">
          <a:xfrm rot="19424297" flipH="1">
            <a:off x="-103776" y="157550"/>
            <a:ext cx="564341" cy="57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7" t="15106" r="19601" b="16625"/>
          <a:stretch/>
        </p:blipFill>
        <p:spPr bwMode="auto">
          <a:xfrm rot="2175703">
            <a:off x="8683434" y="157547"/>
            <a:ext cx="564341" cy="57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1040" y="54670"/>
            <a:ext cx="79757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UP…</a:t>
            </a: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801" y="1182231"/>
            <a:ext cx="860367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a piece of Paper, heading and 3 columns to fill in: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b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 Up ... Anxiety</a:t>
            </a:r>
          </a:p>
          <a:p>
            <a:pPr indent="457200"/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0" marR="0" indent="-2286000">
              <a:spcBef>
                <a:spcPts val="0"/>
              </a:spcBef>
              <a:spcAft>
                <a:spcPts val="0"/>
              </a:spcAft>
              <a:tabLst>
                <a:tab pos="-914400" algn="l"/>
              </a:tabLst>
            </a:pP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Anxiety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Deeper Loss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Up to God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91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 Condensed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Werner, Teresa A</dc:creator>
  <cp:lastModifiedBy>Rebecca Stenlund</cp:lastModifiedBy>
  <cp:revision>17</cp:revision>
  <dcterms:created xsi:type="dcterms:W3CDTF">2018-01-29T14:51:08Z</dcterms:created>
  <dcterms:modified xsi:type="dcterms:W3CDTF">2018-03-06T17:02:33Z</dcterms:modified>
</cp:coreProperties>
</file>