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9" r:id="rId3"/>
    <p:sldId id="265" r:id="rId4"/>
    <p:sldId id="271" r:id="rId5"/>
    <p:sldId id="270" r:id="rId6"/>
    <p:sldId id="272" r:id="rId7"/>
    <p:sldId id="27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F1F3"/>
    <a:srgbClr val="292B40"/>
    <a:srgbClr val="272A3D"/>
    <a:srgbClr val="272C42"/>
    <a:srgbClr val="534657"/>
    <a:srgbClr val="282A46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 showGuides="1">
      <p:cViewPr varScale="1">
        <p:scale>
          <a:sx n="58" d="100"/>
          <a:sy n="58" d="100"/>
        </p:scale>
        <p:origin x="103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F84F4-BC22-44A1-A97C-C612A4B6369E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3378E-F7CA-4A99-A529-D2DB8252F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835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F84F4-BC22-44A1-A97C-C612A4B6369E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3378E-F7CA-4A99-A529-D2DB8252F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615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F84F4-BC22-44A1-A97C-C612A4B6369E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3378E-F7CA-4A99-A529-D2DB8252F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F84F4-BC22-44A1-A97C-C612A4B6369E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3378E-F7CA-4A99-A529-D2DB8252F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047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F84F4-BC22-44A1-A97C-C612A4B6369E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3378E-F7CA-4A99-A529-D2DB8252F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380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F84F4-BC22-44A1-A97C-C612A4B6369E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3378E-F7CA-4A99-A529-D2DB8252F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524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F84F4-BC22-44A1-A97C-C612A4B6369E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3378E-F7CA-4A99-A529-D2DB8252F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404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F84F4-BC22-44A1-A97C-C612A4B6369E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3378E-F7CA-4A99-A529-D2DB8252F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993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F84F4-BC22-44A1-A97C-C612A4B6369E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3378E-F7CA-4A99-A529-D2DB8252F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723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F84F4-BC22-44A1-A97C-C612A4B6369E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3378E-F7CA-4A99-A529-D2DB8252F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618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F84F4-BC22-44A1-A97C-C612A4B6369E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3378E-F7CA-4A99-A529-D2DB8252F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536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6F84F4-BC22-44A1-A97C-C612A4B6369E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03378E-F7CA-4A99-A529-D2DB8252F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00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80" r="5580"/>
          <a:stretch/>
        </p:blipFill>
        <p:spPr>
          <a:xfrm>
            <a:off x="0" y="0"/>
            <a:ext cx="9144000" cy="6861717"/>
          </a:xfrm>
          <a:prstGeom prst="rect">
            <a:avLst/>
          </a:prstGeom>
        </p:spPr>
      </p:pic>
      <p:pic>
        <p:nvPicPr>
          <p:cNvPr id="4106" name="Picture 10" descr="Rendered Image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22639">
            <a:off x="4142442" y="972601"/>
            <a:ext cx="4746175" cy="140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590800" y="5488954"/>
            <a:ext cx="64562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1. God calls us to be risk takers</a:t>
            </a:r>
          </a:p>
        </p:txBody>
      </p:sp>
    </p:spTree>
    <p:extLst>
      <p:ext uri="{BB962C8B-B14F-4D97-AF65-F5344CB8AC3E}">
        <p14:creationId xmlns:p14="http://schemas.microsoft.com/office/powerpoint/2010/main" val="3307917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80" r="5580"/>
          <a:stretch/>
        </p:blipFill>
        <p:spPr>
          <a:xfrm>
            <a:off x="0" y="0"/>
            <a:ext cx="9144000" cy="6861717"/>
          </a:xfrm>
          <a:prstGeom prst="rect">
            <a:avLst/>
          </a:prstGeom>
        </p:spPr>
      </p:pic>
      <p:pic>
        <p:nvPicPr>
          <p:cNvPr id="4106" name="Picture 10" descr="Rendered Image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22639">
            <a:off x="4142442" y="972601"/>
            <a:ext cx="4746175" cy="140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590800" y="5488954"/>
            <a:ext cx="6553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36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2. Name the fear [of loss] behind the anxiety</a:t>
            </a:r>
          </a:p>
        </p:txBody>
      </p:sp>
    </p:spTree>
    <p:extLst>
      <p:ext uri="{BB962C8B-B14F-4D97-AF65-F5344CB8AC3E}">
        <p14:creationId xmlns:p14="http://schemas.microsoft.com/office/powerpoint/2010/main" val="1863622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292B40"/>
            </a:gs>
            <a:gs pos="38000">
              <a:srgbClr val="272A3D"/>
            </a:gs>
            <a:gs pos="100000">
              <a:srgbClr val="534657"/>
            </a:gs>
          </a:gsLst>
          <a:lin ang="4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847492"/>
            <a:ext cx="9144000" cy="601050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67" t="15106" r="19601" b="16625"/>
          <a:stretch/>
        </p:blipFill>
        <p:spPr bwMode="auto">
          <a:xfrm rot="19424297" flipH="1">
            <a:off x="-103776" y="157550"/>
            <a:ext cx="564341" cy="579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67" t="15106" r="19601" b="16625"/>
          <a:stretch/>
        </p:blipFill>
        <p:spPr bwMode="auto">
          <a:xfrm rot="2175703">
            <a:off x="8683434" y="157547"/>
            <a:ext cx="564341" cy="579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591040" y="54670"/>
            <a:ext cx="797577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GIVE UP…</a:t>
            </a:r>
            <a:r>
              <a:rPr lang="en-US" sz="44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ANXIETY</a:t>
            </a:r>
          </a:p>
        </p:txBody>
      </p:sp>
      <p:sp>
        <p:nvSpPr>
          <p:cNvPr id="3" name="Rectangle 2"/>
          <p:cNvSpPr/>
          <p:nvPr/>
        </p:nvSpPr>
        <p:spPr>
          <a:xfrm>
            <a:off x="278801" y="1182231"/>
            <a:ext cx="8603673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On a piece of Paper, heading and 3 columns to fill in: </a:t>
            </a:r>
          </a:p>
          <a:p>
            <a:pPr algn="just"/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/>
            <a:b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Give Up ... Anxiety</a:t>
            </a:r>
          </a:p>
          <a:p>
            <a:pPr indent="457200"/>
            <a:r>
              <a:rPr lang="en-US" sz="1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743200" marR="0" indent="-2286000">
              <a:spcBef>
                <a:spcPts val="0"/>
              </a:spcBef>
              <a:spcAft>
                <a:spcPts val="0"/>
              </a:spcAft>
              <a:tabLst>
                <a:tab pos="-914400" algn="l"/>
              </a:tabLst>
            </a:pPr>
            <a:r>
              <a:rPr lang="en-US" sz="32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Anxiety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32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Deeper Loss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	</a:t>
            </a:r>
            <a:r>
              <a:rPr lang="en-US" sz="32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Given Up to God</a:t>
            </a: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692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93963" y="1134025"/>
            <a:ext cx="2784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spc="-33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ill Sans MT Condensed" panose="020B0506020104020203" pitchFamily="34" charset="0"/>
              </a:rPr>
              <a:t>ANXIETY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463636" y="4378037"/>
            <a:ext cx="554181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“Throw all your anxiety onto Him every day, because you know how He cares about you.” ~ Peter 5:7 </a:t>
            </a:r>
          </a:p>
        </p:txBody>
      </p:sp>
    </p:spTree>
    <p:extLst>
      <p:ext uri="{BB962C8B-B14F-4D97-AF65-F5344CB8AC3E}">
        <p14:creationId xmlns:p14="http://schemas.microsoft.com/office/powerpoint/2010/main" val="1222214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80" r="5580"/>
          <a:stretch/>
        </p:blipFill>
        <p:spPr>
          <a:xfrm>
            <a:off x="0" y="0"/>
            <a:ext cx="9144000" cy="6861717"/>
          </a:xfrm>
          <a:prstGeom prst="rect">
            <a:avLst/>
          </a:prstGeom>
        </p:spPr>
      </p:pic>
      <p:pic>
        <p:nvPicPr>
          <p:cNvPr id="4106" name="Picture 10" descr="Rendered Image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22639">
            <a:off x="4142442" y="972601"/>
            <a:ext cx="4746175" cy="140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590800" y="5488954"/>
            <a:ext cx="6553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36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3. Give Up voluntarily what you are afraid of losing</a:t>
            </a:r>
          </a:p>
        </p:txBody>
      </p:sp>
    </p:spTree>
    <p:extLst>
      <p:ext uri="{BB962C8B-B14F-4D97-AF65-F5344CB8AC3E}">
        <p14:creationId xmlns:p14="http://schemas.microsoft.com/office/powerpoint/2010/main" val="963119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292B40"/>
            </a:gs>
            <a:gs pos="34000">
              <a:srgbClr val="272A3D"/>
            </a:gs>
            <a:gs pos="96000">
              <a:srgbClr val="534657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8" name="Picture 6" descr="Image result for this is not our home, billy graha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50" y="1108366"/>
            <a:ext cx="8808508" cy="459970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67" t="15106" r="19601" b="16625"/>
          <a:stretch/>
        </p:blipFill>
        <p:spPr bwMode="auto">
          <a:xfrm rot="19424297" flipH="1">
            <a:off x="-324429" y="4659776"/>
            <a:ext cx="1798046" cy="1845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0143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292B40"/>
            </a:gs>
            <a:gs pos="38000">
              <a:srgbClr val="272A3D"/>
            </a:gs>
            <a:gs pos="100000">
              <a:srgbClr val="534657"/>
            </a:gs>
          </a:gsLst>
          <a:lin ang="4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847492"/>
            <a:ext cx="9144000" cy="601050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67" t="15106" r="19601" b="16625"/>
          <a:stretch/>
        </p:blipFill>
        <p:spPr bwMode="auto">
          <a:xfrm rot="19424297" flipH="1">
            <a:off x="-103776" y="157550"/>
            <a:ext cx="564341" cy="579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67" t="15106" r="19601" b="16625"/>
          <a:stretch/>
        </p:blipFill>
        <p:spPr bwMode="auto">
          <a:xfrm rot="2175703">
            <a:off x="8683434" y="157547"/>
            <a:ext cx="564341" cy="579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591040" y="54670"/>
            <a:ext cx="797577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GIVE UP…</a:t>
            </a:r>
            <a:r>
              <a:rPr lang="en-US" sz="44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ANXIETY</a:t>
            </a:r>
          </a:p>
        </p:txBody>
      </p:sp>
      <p:sp>
        <p:nvSpPr>
          <p:cNvPr id="3" name="Rectangle 2"/>
          <p:cNvSpPr/>
          <p:nvPr/>
        </p:nvSpPr>
        <p:spPr>
          <a:xfrm>
            <a:off x="278801" y="1182231"/>
            <a:ext cx="8603673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On a piece of Paper, heading and 3 columns to fill in: </a:t>
            </a:r>
          </a:p>
          <a:p>
            <a:pPr algn="just"/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/>
            <a:b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Give Up ... Anxiety</a:t>
            </a:r>
          </a:p>
          <a:p>
            <a:pPr indent="457200"/>
            <a:r>
              <a:rPr lang="en-US" sz="1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743200" marR="0" indent="-2286000">
              <a:spcBef>
                <a:spcPts val="0"/>
              </a:spcBef>
              <a:spcAft>
                <a:spcPts val="0"/>
              </a:spcAft>
              <a:tabLst>
                <a:tab pos="-914400" algn="l"/>
              </a:tabLst>
            </a:pPr>
            <a:r>
              <a:rPr lang="en-US" sz="32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Anxiety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32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Deeper Loss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	</a:t>
            </a:r>
            <a:r>
              <a:rPr lang="en-US" sz="32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Given Up to God</a:t>
            </a: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7898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163</TotalTime>
  <Words>91</Words>
  <Application>Microsoft Office PowerPoint</Application>
  <PresentationFormat>On-screen Show (4:3)</PresentationFormat>
  <Paragraphs>17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Gill Sans MT Condensed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Werner, Teresa A</dc:creator>
  <cp:lastModifiedBy>Rebecca Stenlund</cp:lastModifiedBy>
  <cp:revision>17</cp:revision>
  <dcterms:created xsi:type="dcterms:W3CDTF">2018-01-29T14:51:08Z</dcterms:created>
  <dcterms:modified xsi:type="dcterms:W3CDTF">2018-03-06T17:02:33Z</dcterms:modified>
</cp:coreProperties>
</file>