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71" r:id="rId4"/>
    <p:sldId id="272" r:id="rId5"/>
    <p:sldId id="263" r:id="rId6"/>
    <p:sldId id="260" r:id="rId7"/>
    <p:sldId id="274" r:id="rId8"/>
    <p:sldId id="278" r:id="rId9"/>
    <p:sldId id="275" r:id="rId10"/>
    <p:sldId id="276" r:id="rId11"/>
    <p:sldId id="277" r:id="rId12"/>
    <p:sldId id="279" r:id="rId13"/>
    <p:sldId id="262" r:id="rId14"/>
    <p:sldId id="273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3168"/>
    <a:srgbClr val="DED5D9"/>
    <a:srgbClr val="1CDDDA"/>
    <a:srgbClr val="DDD3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8" d="100"/>
          <a:sy n="58" d="100"/>
        </p:scale>
        <p:origin x="1032" y="72"/>
      </p:cViewPr>
      <p:guideLst>
        <p:guide orient="horz" pos="213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040A2-D60B-48D7-8522-0FCC8F0971BF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E5B5D-4AF1-4FA2-869B-CB440F4F6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92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040A2-D60B-48D7-8522-0FCC8F0971BF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E5B5D-4AF1-4FA2-869B-CB440F4F6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645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040A2-D60B-48D7-8522-0FCC8F0971BF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E5B5D-4AF1-4FA2-869B-CB440F4F6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184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040A2-D60B-48D7-8522-0FCC8F0971BF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E5B5D-4AF1-4FA2-869B-CB440F4F6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314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040A2-D60B-48D7-8522-0FCC8F0971BF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E5B5D-4AF1-4FA2-869B-CB440F4F6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317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040A2-D60B-48D7-8522-0FCC8F0971BF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E5B5D-4AF1-4FA2-869B-CB440F4F6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269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040A2-D60B-48D7-8522-0FCC8F0971BF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E5B5D-4AF1-4FA2-869B-CB440F4F6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050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040A2-D60B-48D7-8522-0FCC8F0971BF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E5B5D-4AF1-4FA2-869B-CB440F4F6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048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040A2-D60B-48D7-8522-0FCC8F0971BF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E5B5D-4AF1-4FA2-869B-CB440F4F6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174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040A2-D60B-48D7-8522-0FCC8F0971BF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E5B5D-4AF1-4FA2-869B-CB440F4F6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422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040A2-D60B-48D7-8522-0FCC8F0971BF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E5B5D-4AF1-4FA2-869B-CB440F4F6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847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040A2-D60B-48D7-8522-0FCC8F0971BF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E5B5D-4AF1-4FA2-869B-CB440F4F6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246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: Rounded Corners 5"/>
          <p:cNvSpPr/>
          <p:nvPr/>
        </p:nvSpPr>
        <p:spPr>
          <a:xfrm>
            <a:off x="534819" y="4128645"/>
            <a:ext cx="6281613" cy="609609"/>
          </a:xfrm>
          <a:prstGeom prst="roundRect">
            <a:avLst>
              <a:gd name="adj" fmla="val 50000"/>
            </a:avLst>
          </a:prstGeom>
          <a:solidFill>
            <a:srgbClr val="B53168"/>
          </a:solidFill>
        </p:spPr>
        <p:txBody>
          <a:bodyPr wrap="square" lIns="0" tIns="0" rIns="0" bIns="0" anchor="ctr" anchorCtr="0">
            <a:noAutofit/>
          </a:bodyPr>
          <a:lstStyle/>
          <a:p>
            <a:pPr algn="ctr"/>
            <a:r>
              <a:rPr lang="en-US" sz="3200" b="1" dirty="0">
                <a:solidFill>
                  <a:srgbClr val="1CDDD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Partial Commitment Doesn’t Cut It!</a:t>
            </a:r>
            <a:endParaRPr lang="en-US" sz="3200" b="1" dirty="0">
              <a:solidFill>
                <a:srgbClr val="1CDDD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6982" y="5197916"/>
            <a:ext cx="671944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algn="ctr">
              <a:spcBef>
                <a:spcPts val="0"/>
              </a:spcBef>
              <a:spcAft>
                <a:spcPts val="0"/>
              </a:spcAft>
            </a:pPr>
            <a:r>
              <a:rPr lang="en-US" sz="2800" b="1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“But if we confess our sins, He is faithful and just to forgive us our sins and cleanse us from everything we’ve done wrong.” ~1 John 1:9 </a:t>
            </a:r>
          </a:p>
        </p:txBody>
      </p:sp>
    </p:spTree>
    <p:extLst>
      <p:ext uri="{BB962C8B-B14F-4D97-AF65-F5344CB8AC3E}">
        <p14:creationId xmlns:p14="http://schemas.microsoft.com/office/powerpoint/2010/main" val="3222810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0" y="0"/>
            <a:ext cx="9144000" cy="123305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701636" y="390302"/>
            <a:ext cx="572192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solidFill>
                  <a:srgbClr val="B531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1 John 1:8 – 2:11</a:t>
            </a:r>
            <a:endParaRPr lang="en-US" sz="6000" b="1" dirty="0">
              <a:solidFill>
                <a:srgbClr val="B5316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5526" y="1405965"/>
            <a:ext cx="871450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40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	7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My dear friends, I am not writing to give you a new commandment. It is the same one that you were first given, and it is the message you heard. </a:t>
            </a:r>
            <a:r>
              <a:rPr lang="en-US" sz="40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8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But it really is a new commandment, and you know its true meaning, just as Christ does. You can see the darkness fading away and the true light already shining.</a:t>
            </a:r>
          </a:p>
        </p:txBody>
      </p:sp>
    </p:spTree>
    <p:extLst>
      <p:ext uri="{BB962C8B-B14F-4D97-AF65-F5344CB8AC3E}">
        <p14:creationId xmlns:p14="http://schemas.microsoft.com/office/powerpoint/2010/main" val="1965622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0" y="0"/>
            <a:ext cx="9144000" cy="123305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701636" y="390302"/>
            <a:ext cx="572192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solidFill>
                  <a:srgbClr val="B531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1 John 1:8 – 2:11</a:t>
            </a:r>
            <a:endParaRPr lang="en-US" sz="6000" b="1" dirty="0">
              <a:solidFill>
                <a:srgbClr val="B5316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5526" y="1405965"/>
            <a:ext cx="871450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40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	9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If we claim to be in the light and hate someone, we are still in the dark.</a:t>
            </a:r>
            <a:r>
              <a:rPr lang="en-US" sz="40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 10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But if we love others, we are in the light, and we don’t cause problems for them. </a:t>
            </a:r>
            <a:r>
              <a:rPr lang="en-US" sz="40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11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If we hate others, we are living and walking in the dark. We don’t know where we are going, because we can’t see in the dark.</a:t>
            </a:r>
          </a:p>
        </p:txBody>
      </p:sp>
    </p:spTree>
    <p:extLst>
      <p:ext uri="{BB962C8B-B14F-4D97-AF65-F5344CB8AC3E}">
        <p14:creationId xmlns:p14="http://schemas.microsoft.com/office/powerpoint/2010/main" val="8934765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0" y="0"/>
            <a:ext cx="9144000" cy="123305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291540" y="0"/>
            <a:ext cx="68524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4800"/>
              </a:lnSpc>
            </a:pPr>
            <a:r>
              <a:rPr lang="en-US" sz="4800" b="1" dirty="0">
                <a:solidFill>
                  <a:srgbClr val="B531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Partial Commitment Doesn't Cut It!</a:t>
            </a:r>
            <a:endParaRPr lang="en-US" sz="4800" b="1" dirty="0">
              <a:solidFill>
                <a:srgbClr val="B5316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pic>
        <p:nvPicPr>
          <p:cNvPr id="4098" name="Picture 2" descr="Related imag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97028" y="1941802"/>
            <a:ext cx="4749944" cy="4749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281821" y="1295471"/>
            <a:ext cx="85803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baseline="3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3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The truth is that not sinning means loving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7966" y="3747726"/>
            <a:ext cx="353290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baseline="30000" dirty="0">
                <a:latin typeface="Arial Narrow" panose="020B0606020202030204" pitchFamily="34" charset="0"/>
                <a:ea typeface="Times New Roman" panose="02020603050405020304" pitchFamily="18" charset="0"/>
              </a:rPr>
              <a:t>1</a:t>
            </a:r>
            <a:r>
              <a:rPr lang="en-US" sz="36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The truth is we are sinners and need cleansing</a:t>
            </a:r>
            <a:endParaRPr lang="en-US" sz="3600" b="1" dirty="0">
              <a:latin typeface="Arial Narrow" panose="020B0606020202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88113" y="3747726"/>
            <a:ext cx="30571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baseline="30000" dirty="0">
                <a:latin typeface="Arial Narrow" panose="020B0606020202030204" pitchFamily="34" charset="0"/>
                <a:ea typeface="Times New Roman" panose="02020603050405020304" pitchFamily="18" charset="0"/>
              </a:rPr>
              <a:t>2</a:t>
            </a:r>
            <a:r>
              <a:rPr lang="en-US" sz="36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The truth is that we don’t have to sin</a:t>
            </a:r>
            <a:endParaRPr lang="en-US" sz="36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502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146" name="Picture 2" descr="Related imag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4733" y="168420"/>
            <a:ext cx="2486025" cy="3362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Related imag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52717" y="2964442"/>
            <a:ext cx="2486025" cy="3362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Related imag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15491" y="627786"/>
            <a:ext cx="2486025" cy="3362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Related imag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53475" y="3429000"/>
            <a:ext cx="2486025" cy="3362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719244" y="1713677"/>
            <a:ext cx="137181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 is not the enemy!</a:t>
            </a:r>
          </a:p>
        </p:txBody>
      </p:sp>
      <p:sp>
        <p:nvSpPr>
          <p:cNvPr id="9" name="Rectangle 8"/>
          <p:cNvSpPr/>
          <p:nvPr/>
        </p:nvSpPr>
        <p:spPr>
          <a:xfrm>
            <a:off x="3854977" y="4903629"/>
            <a:ext cx="1988227" cy="1887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 will put her self interest above my own!</a:t>
            </a:r>
          </a:p>
        </p:txBody>
      </p:sp>
      <p:sp>
        <p:nvSpPr>
          <p:cNvPr id="10" name="Rectangle 9"/>
          <p:cNvSpPr/>
          <p:nvPr/>
        </p:nvSpPr>
        <p:spPr>
          <a:xfrm>
            <a:off x="1506918" y="4617897"/>
            <a:ext cx="146792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 choose to love him!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265837" y="2178235"/>
            <a:ext cx="158325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She is not the problem!</a:t>
            </a:r>
          </a:p>
        </p:txBody>
      </p:sp>
    </p:spTree>
    <p:extLst>
      <p:ext uri="{BB962C8B-B14F-4D97-AF65-F5344CB8AC3E}">
        <p14:creationId xmlns:p14="http://schemas.microsoft.com/office/powerpoint/2010/main" val="36969178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D5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efn-vn.com/wp-content/uploads/2018/01/guy-resting-after-workout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8600" y="131605"/>
            <a:ext cx="8686800" cy="5791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3963" y="4655126"/>
            <a:ext cx="1814945" cy="2022765"/>
          </a:xfrm>
          <a:prstGeom prst="roundRect">
            <a:avLst>
              <a:gd name="adj" fmla="val 28880"/>
            </a:avLst>
          </a:prstGeom>
          <a:ln>
            <a:solidFill>
              <a:srgbClr val="1CDDDA"/>
            </a:solidFill>
          </a:ln>
        </p:spPr>
      </p:pic>
    </p:spTree>
    <p:extLst>
      <p:ext uri="{BB962C8B-B14F-4D97-AF65-F5344CB8AC3E}">
        <p14:creationId xmlns:p14="http://schemas.microsoft.com/office/powerpoint/2010/main" val="3267647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D5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 result for https://www.rosicrucian.org/images/digest2_2011/01_rosicrucian_manuscript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03564" y="138545"/>
            <a:ext cx="7536872" cy="5902036"/>
          </a:xfrm>
          <a:prstGeom prst="round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3963" y="4655126"/>
            <a:ext cx="1814945" cy="2022765"/>
          </a:xfrm>
          <a:prstGeom prst="roundRect">
            <a:avLst>
              <a:gd name="adj" fmla="val 28880"/>
            </a:avLst>
          </a:prstGeom>
          <a:ln>
            <a:solidFill>
              <a:srgbClr val="1CDDDA"/>
            </a:solidFill>
          </a:ln>
        </p:spPr>
      </p:pic>
    </p:spTree>
    <p:extLst>
      <p:ext uri="{BB962C8B-B14F-4D97-AF65-F5344CB8AC3E}">
        <p14:creationId xmlns:p14="http://schemas.microsoft.com/office/powerpoint/2010/main" val="2930716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D5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Image of the elderly Apostle John writi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67345" y="125653"/>
            <a:ext cx="5209309" cy="63850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123" y="4765966"/>
            <a:ext cx="1814945" cy="2022765"/>
          </a:xfrm>
          <a:prstGeom prst="roundRect">
            <a:avLst>
              <a:gd name="adj" fmla="val 28880"/>
            </a:avLst>
          </a:prstGeom>
          <a:ln>
            <a:solidFill>
              <a:srgbClr val="1CDDDA"/>
            </a:solidFill>
          </a:ln>
        </p:spPr>
      </p:pic>
    </p:spTree>
    <p:extLst>
      <p:ext uri="{BB962C8B-B14F-4D97-AF65-F5344CB8AC3E}">
        <p14:creationId xmlns:p14="http://schemas.microsoft.com/office/powerpoint/2010/main" val="2998764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D5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6369" y="137352"/>
            <a:ext cx="1814945" cy="2022765"/>
          </a:xfrm>
          <a:prstGeom prst="roundRect">
            <a:avLst>
              <a:gd name="adj" fmla="val 28880"/>
            </a:avLst>
          </a:prstGeom>
          <a:ln>
            <a:solidFill>
              <a:srgbClr val="1CDDDA"/>
            </a:solidFill>
          </a:ln>
        </p:spPr>
      </p:pic>
      <p:pic>
        <p:nvPicPr>
          <p:cNvPr id="3076" name="Picture 4" descr="Related imag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066" y="966291"/>
            <a:ext cx="7445607" cy="4921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6066" y="3629910"/>
            <a:ext cx="615553" cy="224676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2800" b="1" spc="600" dirty="0">
                <a:solidFill>
                  <a:schemeClr val="bg1"/>
                </a:solidFill>
              </a:rPr>
              <a:t>1  JOHN</a:t>
            </a:r>
          </a:p>
        </p:txBody>
      </p:sp>
      <p:sp>
        <p:nvSpPr>
          <p:cNvPr id="7" name="TextBox 6"/>
          <p:cNvSpPr txBox="1"/>
          <p:nvPr/>
        </p:nvSpPr>
        <p:spPr>
          <a:xfrm rot="10800000">
            <a:off x="7596120" y="3641431"/>
            <a:ext cx="615553" cy="224676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2800" b="1" spc="600" dirty="0">
                <a:solidFill>
                  <a:schemeClr val="bg1"/>
                </a:solidFill>
              </a:rPr>
              <a:t>1  JOHN</a:t>
            </a:r>
          </a:p>
        </p:txBody>
      </p:sp>
    </p:spTree>
    <p:extLst>
      <p:ext uri="{BB962C8B-B14F-4D97-AF65-F5344CB8AC3E}">
        <p14:creationId xmlns:p14="http://schemas.microsoft.com/office/powerpoint/2010/main" val="3233489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0" y="0"/>
            <a:ext cx="9144000" cy="123305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701636" y="390302"/>
            <a:ext cx="572192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solidFill>
                  <a:srgbClr val="B531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1 John 1:8 – 2:11</a:t>
            </a:r>
            <a:endParaRPr lang="en-US" sz="6000" b="1" dirty="0">
              <a:solidFill>
                <a:srgbClr val="B5316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5526" y="1405965"/>
            <a:ext cx="871450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40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	8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If we say that we have not sinned, we are fooling ourselves, and the truth isn’t in our hearts. </a:t>
            </a:r>
            <a:r>
              <a:rPr lang="en-US" sz="40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9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But if we confess our sins to God, He can always be trusted to forgive us and take our sins away. </a:t>
            </a:r>
            <a:r>
              <a:rPr lang="en-US" sz="40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10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If we say that we have not sinned, we make God a liar, and His message isn’t in our hearts.</a:t>
            </a:r>
          </a:p>
        </p:txBody>
      </p:sp>
    </p:spTree>
    <p:extLst>
      <p:ext uri="{BB962C8B-B14F-4D97-AF65-F5344CB8AC3E}">
        <p14:creationId xmlns:p14="http://schemas.microsoft.com/office/powerpoint/2010/main" val="2569112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0" y="0"/>
            <a:ext cx="9144000" cy="123305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291540" y="0"/>
            <a:ext cx="68524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4800"/>
              </a:lnSpc>
            </a:pPr>
            <a:r>
              <a:rPr lang="en-US" sz="4800" b="1" dirty="0">
                <a:solidFill>
                  <a:srgbClr val="B531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Partial Commitment Doesn't Cut It!</a:t>
            </a:r>
            <a:endParaRPr lang="en-US" sz="4800" b="1" dirty="0">
              <a:solidFill>
                <a:srgbClr val="B5316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pic>
        <p:nvPicPr>
          <p:cNvPr id="4098" name="Picture 2" descr="Related imag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97028" y="1941802"/>
            <a:ext cx="4749944" cy="4749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1295471"/>
            <a:ext cx="9143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baseline="3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1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The truth is we are sinners and need cleansing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15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0" y="0"/>
            <a:ext cx="9144000" cy="123305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701636" y="390302"/>
            <a:ext cx="572192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solidFill>
                  <a:srgbClr val="B531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1 John 1:8 – 2:11</a:t>
            </a:r>
            <a:endParaRPr lang="en-US" sz="6000" b="1" dirty="0">
              <a:solidFill>
                <a:srgbClr val="B5316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5526" y="1405965"/>
            <a:ext cx="871450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	</a:t>
            </a:r>
            <a:r>
              <a:rPr lang="en-US" sz="40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2:1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My children, I am writing this so that you won’t sin. But if you do sin, Jesus Christ always does the right thing, and He will speak to the Father for us. </a:t>
            </a:r>
            <a:r>
              <a:rPr lang="en-US" sz="40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2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Christ is the sacrifice that takes away our sins and the sins of all the world’s people.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135090" y="4709352"/>
            <a:ext cx="1814945" cy="2022765"/>
          </a:xfrm>
          <a:prstGeom prst="roundRect">
            <a:avLst>
              <a:gd name="adj" fmla="val 28880"/>
            </a:avLst>
          </a:prstGeom>
          <a:ln>
            <a:solidFill>
              <a:srgbClr val="1CDDDA"/>
            </a:solidFill>
          </a:ln>
        </p:spPr>
      </p:pic>
    </p:spTree>
    <p:extLst>
      <p:ext uri="{BB962C8B-B14F-4D97-AF65-F5344CB8AC3E}">
        <p14:creationId xmlns:p14="http://schemas.microsoft.com/office/powerpoint/2010/main" val="1676099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0" y="0"/>
            <a:ext cx="9144000" cy="123305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291540" y="0"/>
            <a:ext cx="68524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4800"/>
              </a:lnSpc>
            </a:pPr>
            <a:r>
              <a:rPr lang="en-US" sz="4800" b="1" dirty="0">
                <a:solidFill>
                  <a:srgbClr val="B531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Partial Commitment Doesn't Cut It!</a:t>
            </a:r>
            <a:endParaRPr lang="en-US" sz="4800" b="1" dirty="0">
              <a:solidFill>
                <a:srgbClr val="B5316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pic>
        <p:nvPicPr>
          <p:cNvPr id="4098" name="Picture 2" descr="Related imag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97028" y="1941802"/>
            <a:ext cx="4749944" cy="4749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281821" y="1295471"/>
            <a:ext cx="85803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baseline="3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2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The truth is that we don’t have to sin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5530" y="3747726"/>
            <a:ext cx="358832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baseline="30000" dirty="0">
                <a:latin typeface="Arial Narrow" panose="020B0606020202030204" pitchFamily="34" charset="0"/>
                <a:ea typeface="Times New Roman" panose="02020603050405020304" pitchFamily="18" charset="0"/>
              </a:rPr>
              <a:t>1</a:t>
            </a:r>
            <a:r>
              <a:rPr lang="en-US" sz="36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The truth is we are sinners and need cleansing</a:t>
            </a:r>
            <a:endParaRPr lang="en-US" sz="36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676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0" y="0"/>
            <a:ext cx="9144000" cy="123305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701636" y="390302"/>
            <a:ext cx="572192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solidFill>
                  <a:srgbClr val="B531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1 John 1:8 – 2:11</a:t>
            </a:r>
            <a:endParaRPr lang="en-US" sz="6000" b="1" dirty="0">
              <a:solidFill>
                <a:srgbClr val="B5316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5526" y="1405965"/>
            <a:ext cx="871450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40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	3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When we obey God, we are sure that we know Him. </a:t>
            </a:r>
            <a:r>
              <a:rPr lang="en-US" sz="40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4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But if we claim to know Him and don't obey Him, we are lying and the truth isn't in our hearts. </a:t>
            </a:r>
            <a:r>
              <a:rPr lang="en-US" sz="40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5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We truly love God only when we obey Him as we should, and then we know that we belong to Him. </a:t>
            </a:r>
            <a:r>
              <a:rPr lang="en-US" sz="40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6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If we say we are His, we must follow the example of Christ.</a:t>
            </a:r>
          </a:p>
        </p:txBody>
      </p:sp>
    </p:spTree>
    <p:extLst>
      <p:ext uri="{BB962C8B-B14F-4D97-AF65-F5344CB8AC3E}">
        <p14:creationId xmlns:p14="http://schemas.microsoft.com/office/powerpoint/2010/main" val="2223368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</TotalTime>
  <Words>165</Words>
  <Application>Microsoft Office PowerPoint</Application>
  <PresentationFormat>On-screen Show (4:3)</PresentationFormat>
  <Paragraphs>27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Arial Narrow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Werner, Teresa A</dc:creator>
  <cp:lastModifiedBy>Mary Weaver</cp:lastModifiedBy>
  <cp:revision>28</cp:revision>
  <dcterms:created xsi:type="dcterms:W3CDTF">2018-04-08T04:22:00Z</dcterms:created>
  <dcterms:modified xsi:type="dcterms:W3CDTF">2018-04-24T16:54:02Z</dcterms:modified>
</cp:coreProperties>
</file>