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0" r:id="rId5"/>
    <p:sldId id="262" r:id="rId6"/>
    <p:sldId id="263" r:id="rId7"/>
    <p:sldId id="271" r:id="rId8"/>
    <p:sldId id="284" r:id="rId9"/>
    <p:sldId id="275" r:id="rId10"/>
    <p:sldId id="274" r:id="rId11"/>
    <p:sldId id="282" r:id="rId12"/>
    <p:sldId id="278" r:id="rId13"/>
    <p:sldId id="285" r:id="rId14"/>
    <p:sldId id="286" r:id="rId15"/>
    <p:sldId id="258" r:id="rId16"/>
    <p:sldId id="288" r:id="rId17"/>
    <p:sldId id="289" r:id="rId18"/>
    <p:sldId id="283" r:id="rId19"/>
    <p:sldId id="290" r:id="rId20"/>
    <p:sldId id="291" r:id="rId21"/>
    <p:sldId id="292"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70082-5DD0-41E2-92BA-08DEB50675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370B90-21F2-4E30-975D-6BA06CDE29FE}">
      <dgm:prSet phldrT="[Text]" custT="1"/>
      <dgm:spPr/>
      <dgm:t>
        <a:bodyPr/>
        <a:lstStyle/>
        <a:p>
          <a:r>
            <a:rPr lang="en-US" sz="4000" dirty="0">
              <a:latin typeface="Times New Roman" panose="02020603050405020304" pitchFamily="18" charset="0"/>
              <a:cs typeface="Times New Roman" panose="02020603050405020304" pitchFamily="18" charset="0"/>
            </a:rPr>
            <a:t>Letting Jesus be the Master</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3BB224D7-B51D-44C2-9D3C-8ED3BABA3BEB}">
      <dgm:prSet phldrT="[Text]"/>
      <dgm:spPr/>
      <dgm:t>
        <a:bodyPr/>
        <a:lstStyle/>
        <a:p>
          <a:r>
            <a:rPr lang="en-US" dirty="0"/>
            <a:t> </a:t>
          </a:r>
        </a:p>
      </dgm:t>
    </dgm:pt>
    <dgm:pt modelId="{0C5EC911-3FDE-48B2-8FB6-BC21D8A14C38}" type="parTrans" cxnId="{F76C0A53-02A0-4D77-B7EA-5040951CC189}">
      <dgm:prSet/>
      <dgm:spPr/>
      <dgm:t>
        <a:bodyPr/>
        <a:lstStyle/>
        <a:p>
          <a:endParaRPr lang="en-US"/>
        </a:p>
      </dgm:t>
    </dgm:pt>
    <dgm:pt modelId="{27858AE2-4527-4915-8928-DBB56A0C888E}" type="sibTrans" cxnId="{F76C0A53-02A0-4D77-B7EA-5040951CC189}">
      <dgm:prSet/>
      <dgm:spPr/>
      <dgm:t>
        <a:bodyPr/>
        <a:lstStyle/>
        <a:p>
          <a:endParaRPr lang="en-US"/>
        </a:p>
      </dgm:t>
    </dgm:pt>
    <dgm:pt modelId="{A178551D-8A4B-4B2F-9F49-8FE5BC5414B1}">
      <dgm:prSet/>
      <dgm:spPr/>
      <dgm:t>
        <a:bodyPr/>
        <a:lstStyle/>
        <a:p>
          <a:r>
            <a:rPr lang="en-US" dirty="0">
              <a:latin typeface="Times New Roman" panose="02020603050405020304" pitchFamily="18" charset="0"/>
              <a:cs typeface="Times New Roman" panose="02020603050405020304" pitchFamily="18" charset="0"/>
            </a:rPr>
            <a:t>“Simon replied, ‘Master, we’ve worked hard all night and caught nothing. But because you say so, I’ll drop the nets.’” Luke 5:5 </a:t>
          </a:r>
        </a:p>
      </dgm:t>
    </dgm:pt>
    <dgm:pt modelId="{99578B46-A700-454A-A3BF-2AE2C74A9A92}" type="parTrans" cxnId="{24BBEEBE-0832-4738-A39D-865E0C3E77F1}">
      <dgm:prSet/>
      <dgm:spPr/>
      <dgm:t>
        <a:bodyPr/>
        <a:lstStyle/>
        <a:p>
          <a:endParaRPr lang="en-US"/>
        </a:p>
      </dgm:t>
    </dgm:pt>
    <dgm:pt modelId="{29A04ACB-9050-4B60-A3DC-55613D99BB0F}" type="sibTrans" cxnId="{24BBEEBE-0832-4738-A39D-865E0C3E77F1}">
      <dgm:prSet/>
      <dgm:spPr/>
      <dgm:t>
        <a:bodyPr/>
        <a:lstStyle/>
        <a:p>
          <a:endParaRPr lang="en-US"/>
        </a:p>
      </dgm:t>
    </dgm:pt>
    <dgm:pt modelId="{9A16B04F-3C5B-423E-9CFB-44397090C9EC}">
      <dgm:prSet/>
      <dgm:spPr/>
      <dgm:t>
        <a:bodyPr/>
        <a:lstStyle/>
        <a:p>
          <a:endParaRPr lang="en-US" dirty="0">
            <a:latin typeface="Times New Roman" panose="02020603050405020304" pitchFamily="18" charset="0"/>
            <a:cs typeface="Times New Roman" panose="02020603050405020304" pitchFamily="18" charset="0"/>
          </a:endParaRPr>
        </a:p>
      </dgm:t>
    </dgm:pt>
    <dgm:pt modelId="{EEF19015-A0C6-4D0D-AB15-3E4E43328FB7}" type="parTrans" cxnId="{2192A165-A449-401C-9D33-E228155649CC}">
      <dgm:prSet/>
      <dgm:spPr/>
      <dgm:t>
        <a:bodyPr/>
        <a:lstStyle/>
        <a:p>
          <a:endParaRPr lang="en-US"/>
        </a:p>
      </dgm:t>
    </dgm:pt>
    <dgm:pt modelId="{73DB47FC-72C3-475D-89FB-1A0C56F02627}" type="sibTrans" cxnId="{2192A165-A449-401C-9D33-E228155649CC}">
      <dgm:prSet/>
      <dgm:spPr/>
      <dgm:t>
        <a:bodyPr/>
        <a:lstStyle/>
        <a:p>
          <a:endParaRPr lang="en-US"/>
        </a:p>
      </dgm:t>
    </dgm:pt>
    <dgm:pt modelId="{419A2A41-D180-48D6-96E2-5E7340F0DAC2}" type="pres">
      <dgm:prSet presAssocID="{DC370082-5DD0-41E2-92BA-08DEB50675B7}" presName="linear" presStyleCnt="0">
        <dgm:presLayoutVars>
          <dgm:dir/>
          <dgm:animLvl val="lvl"/>
          <dgm:resizeHandles val="exact"/>
        </dgm:presLayoutVars>
      </dgm:prSet>
      <dgm:spPr/>
    </dgm:pt>
    <dgm:pt modelId="{648230E2-B39D-456D-8D36-EC63F1F45E34}" type="pres">
      <dgm:prSet presAssocID="{7B370B90-21F2-4E30-975D-6BA06CDE29FE}" presName="parentLin" presStyleCnt="0"/>
      <dgm:spPr/>
    </dgm:pt>
    <dgm:pt modelId="{2970D080-F7C2-4AE0-803B-5CD73633AD4A}" type="pres">
      <dgm:prSet presAssocID="{7B370B90-21F2-4E30-975D-6BA06CDE29FE}" presName="parentLeftMargin" presStyleLbl="node1" presStyleIdx="0" presStyleCnt="3"/>
      <dgm:spPr/>
    </dgm:pt>
    <dgm:pt modelId="{FCA67DEC-B5C5-4C26-A8BC-BA1B447EF304}" type="pres">
      <dgm:prSet presAssocID="{7B370B90-21F2-4E30-975D-6BA06CDE29FE}" presName="parentText" presStyleLbl="node1" presStyleIdx="0" presStyleCnt="3">
        <dgm:presLayoutVars>
          <dgm:chMax val="0"/>
          <dgm:bulletEnabled val="1"/>
        </dgm:presLayoutVars>
      </dgm:prSet>
      <dgm:spPr/>
    </dgm:pt>
    <dgm:pt modelId="{AA019CA4-4ADA-4A8F-9B51-2DD43E2B6128}" type="pres">
      <dgm:prSet presAssocID="{7B370B90-21F2-4E30-975D-6BA06CDE29FE}" presName="negativeSpace" presStyleCnt="0"/>
      <dgm:spPr/>
    </dgm:pt>
    <dgm:pt modelId="{6E28C4BE-AE82-4443-BB59-31CDCB623BB1}" type="pres">
      <dgm:prSet presAssocID="{7B370B90-21F2-4E30-975D-6BA06CDE29FE}" presName="childText" presStyleLbl="conFgAcc1" presStyleIdx="0" presStyleCnt="3">
        <dgm:presLayoutVars>
          <dgm:bulletEnabled val="1"/>
        </dgm:presLayoutVars>
      </dgm:prSet>
      <dgm:spPr/>
    </dgm:pt>
    <dgm:pt modelId="{ADEC0117-DBA1-4E4B-838A-C4260596B150}" type="pres">
      <dgm:prSet presAssocID="{7B8241C7-CCAD-4637-B8AA-E49544B0185E}" presName="spaceBetweenRectangles" presStyleCnt="0"/>
      <dgm:spPr/>
    </dgm:pt>
    <dgm:pt modelId="{0EA18F3A-2AD1-4FF2-BB24-C06D1633DCF0}" type="pres">
      <dgm:prSet presAssocID="{9A16B04F-3C5B-423E-9CFB-44397090C9EC}" presName="parentLin" presStyleCnt="0"/>
      <dgm:spPr/>
    </dgm:pt>
    <dgm:pt modelId="{E4CD75E1-3A92-499C-9266-3597DBA20C91}" type="pres">
      <dgm:prSet presAssocID="{9A16B04F-3C5B-423E-9CFB-44397090C9EC}" presName="parentLeftMargin" presStyleLbl="node1" presStyleIdx="0" presStyleCnt="3"/>
      <dgm:spPr/>
    </dgm:pt>
    <dgm:pt modelId="{C4C627CF-1D8F-4E6B-9910-8C2DCD6E9147}" type="pres">
      <dgm:prSet presAssocID="{9A16B04F-3C5B-423E-9CFB-44397090C9EC}" presName="parentText" presStyleLbl="node1" presStyleIdx="1" presStyleCnt="3">
        <dgm:presLayoutVars>
          <dgm:chMax val="0"/>
          <dgm:bulletEnabled val="1"/>
        </dgm:presLayoutVars>
      </dgm:prSet>
      <dgm:spPr/>
    </dgm:pt>
    <dgm:pt modelId="{24F969B6-369A-4997-AA32-E3AF91E21D46}" type="pres">
      <dgm:prSet presAssocID="{9A16B04F-3C5B-423E-9CFB-44397090C9EC}" presName="negativeSpace" presStyleCnt="0"/>
      <dgm:spPr/>
    </dgm:pt>
    <dgm:pt modelId="{DE70053F-2A24-4AAF-9219-6230342C1949}" type="pres">
      <dgm:prSet presAssocID="{9A16B04F-3C5B-423E-9CFB-44397090C9EC}" presName="childText" presStyleLbl="conFgAcc1" presStyleIdx="1" presStyleCnt="3">
        <dgm:presLayoutVars>
          <dgm:bulletEnabled val="1"/>
        </dgm:presLayoutVars>
      </dgm:prSet>
      <dgm:spPr/>
    </dgm:pt>
    <dgm:pt modelId="{9D682230-045E-4642-8A16-F16763582D9A}" type="pres">
      <dgm:prSet presAssocID="{73DB47FC-72C3-475D-89FB-1A0C56F02627}" presName="spaceBetweenRectangles" presStyleCnt="0"/>
      <dgm:spPr/>
    </dgm:pt>
    <dgm:pt modelId="{DB7E4EC4-4DBC-442C-8A14-37958B2397A5}" type="pres">
      <dgm:prSet presAssocID="{3BB224D7-B51D-44C2-9D3C-8ED3BABA3BEB}" presName="parentLin" presStyleCnt="0"/>
      <dgm:spPr/>
    </dgm:pt>
    <dgm:pt modelId="{179BD10C-2A93-4126-8AA1-ECFC210697A2}" type="pres">
      <dgm:prSet presAssocID="{3BB224D7-B51D-44C2-9D3C-8ED3BABA3BEB}" presName="parentLeftMargin" presStyleLbl="node1" presStyleIdx="1" presStyleCnt="3"/>
      <dgm:spPr/>
    </dgm:pt>
    <dgm:pt modelId="{019A6567-3EC4-4750-9FFE-AC583617A799}" type="pres">
      <dgm:prSet presAssocID="{3BB224D7-B51D-44C2-9D3C-8ED3BABA3BEB}" presName="parentText" presStyleLbl="node1" presStyleIdx="2" presStyleCnt="3">
        <dgm:presLayoutVars>
          <dgm:chMax val="0"/>
          <dgm:bulletEnabled val="1"/>
        </dgm:presLayoutVars>
      </dgm:prSet>
      <dgm:spPr/>
    </dgm:pt>
    <dgm:pt modelId="{7A937878-A4EE-49A6-AEBF-EF934920E8CF}" type="pres">
      <dgm:prSet presAssocID="{3BB224D7-B51D-44C2-9D3C-8ED3BABA3BEB}" presName="negativeSpace" presStyleCnt="0"/>
      <dgm:spPr/>
    </dgm:pt>
    <dgm:pt modelId="{28971C33-E620-47B2-84EA-6C2182779986}" type="pres">
      <dgm:prSet presAssocID="{3BB224D7-B51D-44C2-9D3C-8ED3BABA3BEB}" presName="childText" presStyleLbl="conFgAcc1" presStyleIdx="2" presStyleCnt="3">
        <dgm:presLayoutVars>
          <dgm:bulletEnabled val="1"/>
        </dgm:presLayoutVars>
      </dgm:prSet>
      <dgm:spPr/>
    </dgm:pt>
  </dgm:ptLst>
  <dgm:cxnLst>
    <dgm:cxn modelId="{94770405-524E-45D8-8C19-21A51878A18B}" srcId="{DC370082-5DD0-41E2-92BA-08DEB50675B7}" destId="{7B370B90-21F2-4E30-975D-6BA06CDE29FE}" srcOrd="0" destOrd="0" parTransId="{2F8ED50D-C996-456D-935B-40A1EA725615}" sibTransId="{7B8241C7-CCAD-4637-B8AA-E49544B0185E}"/>
    <dgm:cxn modelId="{48A4E336-E88B-4926-8000-ADC92D5BECF4}" type="presOf" srcId="{A178551D-8A4B-4B2F-9F49-8FE5BC5414B1}" destId="{6E28C4BE-AE82-4443-BB59-31CDCB623BB1}" srcOrd="0" destOrd="0" presId="urn:microsoft.com/office/officeart/2005/8/layout/list1"/>
    <dgm:cxn modelId="{2192A165-A449-401C-9D33-E228155649CC}" srcId="{DC370082-5DD0-41E2-92BA-08DEB50675B7}" destId="{9A16B04F-3C5B-423E-9CFB-44397090C9EC}" srcOrd="1" destOrd="0" parTransId="{EEF19015-A0C6-4D0D-AB15-3E4E43328FB7}" sibTransId="{73DB47FC-72C3-475D-89FB-1A0C56F02627}"/>
    <dgm:cxn modelId="{F76C0A53-02A0-4D77-B7EA-5040951CC189}" srcId="{DC370082-5DD0-41E2-92BA-08DEB50675B7}" destId="{3BB224D7-B51D-44C2-9D3C-8ED3BABA3BEB}" srcOrd="2" destOrd="0" parTransId="{0C5EC911-3FDE-48B2-8FB6-BC21D8A14C38}" sibTransId="{27858AE2-4527-4915-8928-DBB56A0C888E}"/>
    <dgm:cxn modelId="{DB7FA678-6FD5-469D-85B2-2EBAF67DC09A}" type="presOf" srcId="{9A16B04F-3C5B-423E-9CFB-44397090C9EC}" destId="{C4C627CF-1D8F-4E6B-9910-8C2DCD6E9147}" srcOrd="1" destOrd="0" presId="urn:microsoft.com/office/officeart/2005/8/layout/list1"/>
    <dgm:cxn modelId="{C7294DA6-4C0E-497F-9AFE-75DDF2620082}" type="presOf" srcId="{3BB224D7-B51D-44C2-9D3C-8ED3BABA3BEB}" destId="{179BD10C-2A93-4126-8AA1-ECFC210697A2}" srcOrd="0" destOrd="0" presId="urn:microsoft.com/office/officeart/2005/8/layout/list1"/>
    <dgm:cxn modelId="{503356AD-C5FE-497B-8871-CAB4A3BB51EE}" type="presOf" srcId="{7B370B90-21F2-4E30-975D-6BA06CDE29FE}" destId="{2970D080-F7C2-4AE0-803B-5CD73633AD4A}" srcOrd="0" destOrd="0" presId="urn:microsoft.com/office/officeart/2005/8/layout/list1"/>
    <dgm:cxn modelId="{D870FCB4-7570-48EB-A4BA-B3AA76E55C86}" type="presOf" srcId="{9A16B04F-3C5B-423E-9CFB-44397090C9EC}" destId="{E4CD75E1-3A92-499C-9266-3597DBA20C91}" srcOrd="0" destOrd="0" presId="urn:microsoft.com/office/officeart/2005/8/layout/list1"/>
    <dgm:cxn modelId="{62BF2BBB-14ED-457F-84CE-080DFDA43A54}" type="presOf" srcId="{3BB224D7-B51D-44C2-9D3C-8ED3BABA3BEB}" destId="{019A6567-3EC4-4750-9FFE-AC583617A799}" srcOrd="1" destOrd="0" presId="urn:microsoft.com/office/officeart/2005/8/layout/list1"/>
    <dgm:cxn modelId="{946802BD-A218-4DD7-AEAB-B240095912D1}" type="presOf" srcId="{DC370082-5DD0-41E2-92BA-08DEB50675B7}" destId="{419A2A41-D180-48D6-96E2-5E7340F0DAC2}" srcOrd="0" destOrd="0" presId="urn:microsoft.com/office/officeart/2005/8/layout/list1"/>
    <dgm:cxn modelId="{24BBEEBE-0832-4738-A39D-865E0C3E77F1}" srcId="{7B370B90-21F2-4E30-975D-6BA06CDE29FE}" destId="{A178551D-8A4B-4B2F-9F49-8FE5BC5414B1}" srcOrd="0" destOrd="0" parTransId="{99578B46-A700-454A-A3BF-2AE2C74A9A92}" sibTransId="{29A04ACB-9050-4B60-A3DC-55613D99BB0F}"/>
    <dgm:cxn modelId="{8AFEEEC3-63D9-4739-8A86-4805B633076E}" type="presOf" srcId="{7B370B90-21F2-4E30-975D-6BA06CDE29FE}" destId="{FCA67DEC-B5C5-4C26-A8BC-BA1B447EF304}" srcOrd="1" destOrd="0" presId="urn:microsoft.com/office/officeart/2005/8/layout/list1"/>
    <dgm:cxn modelId="{240F7242-A7FF-4077-A391-674D903D3F3E}" type="presParOf" srcId="{419A2A41-D180-48D6-96E2-5E7340F0DAC2}" destId="{648230E2-B39D-456D-8D36-EC63F1F45E34}" srcOrd="0" destOrd="0" presId="urn:microsoft.com/office/officeart/2005/8/layout/list1"/>
    <dgm:cxn modelId="{6F479EE4-DCE9-4C5B-91E5-8A9ABADD5FB2}" type="presParOf" srcId="{648230E2-B39D-456D-8D36-EC63F1F45E34}" destId="{2970D080-F7C2-4AE0-803B-5CD73633AD4A}" srcOrd="0" destOrd="0" presId="urn:microsoft.com/office/officeart/2005/8/layout/list1"/>
    <dgm:cxn modelId="{6842628D-47A7-459F-A8BB-B398ED157333}" type="presParOf" srcId="{648230E2-B39D-456D-8D36-EC63F1F45E34}" destId="{FCA67DEC-B5C5-4C26-A8BC-BA1B447EF304}" srcOrd="1" destOrd="0" presId="urn:microsoft.com/office/officeart/2005/8/layout/list1"/>
    <dgm:cxn modelId="{602E8F84-3F5A-4C26-BF1B-71E4F19676D6}" type="presParOf" srcId="{419A2A41-D180-48D6-96E2-5E7340F0DAC2}" destId="{AA019CA4-4ADA-4A8F-9B51-2DD43E2B6128}" srcOrd="1" destOrd="0" presId="urn:microsoft.com/office/officeart/2005/8/layout/list1"/>
    <dgm:cxn modelId="{87024DDA-D52C-4D00-A588-ECA36BFB6FD3}" type="presParOf" srcId="{419A2A41-D180-48D6-96E2-5E7340F0DAC2}" destId="{6E28C4BE-AE82-4443-BB59-31CDCB623BB1}" srcOrd="2" destOrd="0" presId="urn:microsoft.com/office/officeart/2005/8/layout/list1"/>
    <dgm:cxn modelId="{4FFA9BC8-C973-4DC1-947A-3AFA25B9E7C5}" type="presParOf" srcId="{419A2A41-D180-48D6-96E2-5E7340F0DAC2}" destId="{ADEC0117-DBA1-4E4B-838A-C4260596B150}" srcOrd="3" destOrd="0" presId="urn:microsoft.com/office/officeart/2005/8/layout/list1"/>
    <dgm:cxn modelId="{CAEDFC97-47F2-4692-BF6C-67C81C199D2C}" type="presParOf" srcId="{419A2A41-D180-48D6-96E2-5E7340F0DAC2}" destId="{0EA18F3A-2AD1-4FF2-BB24-C06D1633DCF0}" srcOrd="4" destOrd="0" presId="urn:microsoft.com/office/officeart/2005/8/layout/list1"/>
    <dgm:cxn modelId="{8DC8200E-312C-447E-AF1F-0DB0AA5B03D1}" type="presParOf" srcId="{0EA18F3A-2AD1-4FF2-BB24-C06D1633DCF0}" destId="{E4CD75E1-3A92-499C-9266-3597DBA20C91}" srcOrd="0" destOrd="0" presId="urn:microsoft.com/office/officeart/2005/8/layout/list1"/>
    <dgm:cxn modelId="{C24D1C24-9396-4A6A-A561-4910EBB05842}" type="presParOf" srcId="{0EA18F3A-2AD1-4FF2-BB24-C06D1633DCF0}" destId="{C4C627CF-1D8F-4E6B-9910-8C2DCD6E9147}" srcOrd="1" destOrd="0" presId="urn:microsoft.com/office/officeart/2005/8/layout/list1"/>
    <dgm:cxn modelId="{277154DA-0457-45F7-A065-C14CE1309243}" type="presParOf" srcId="{419A2A41-D180-48D6-96E2-5E7340F0DAC2}" destId="{24F969B6-369A-4997-AA32-E3AF91E21D46}" srcOrd="5" destOrd="0" presId="urn:microsoft.com/office/officeart/2005/8/layout/list1"/>
    <dgm:cxn modelId="{898E7E45-75B9-4F89-9CC4-EDDF1859F22D}" type="presParOf" srcId="{419A2A41-D180-48D6-96E2-5E7340F0DAC2}" destId="{DE70053F-2A24-4AAF-9219-6230342C1949}" srcOrd="6" destOrd="0" presId="urn:microsoft.com/office/officeart/2005/8/layout/list1"/>
    <dgm:cxn modelId="{558A4AFF-B6A7-417F-A2F1-5BCFA04BA90A}" type="presParOf" srcId="{419A2A41-D180-48D6-96E2-5E7340F0DAC2}" destId="{9D682230-045E-4642-8A16-F16763582D9A}" srcOrd="7" destOrd="0" presId="urn:microsoft.com/office/officeart/2005/8/layout/list1"/>
    <dgm:cxn modelId="{DB559038-9B28-401E-B1EA-D229DF419EE7}" type="presParOf" srcId="{419A2A41-D180-48D6-96E2-5E7340F0DAC2}" destId="{DB7E4EC4-4DBC-442C-8A14-37958B2397A5}" srcOrd="8" destOrd="0" presId="urn:microsoft.com/office/officeart/2005/8/layout/list1"/>
    <dgm:cxn modelId="{2B786A44-907D-4CC7-88FF-2014F2EFDEF6}" type="presParOf" srcId="{DB7E4EC4-4DBC-442C-8A14-37958B2397A5}" destId="{179BD10C-2A93-4126-8AA1-ECFC210697A2}" srcOrd="0" destOrd="0" presId="urn:microsoft.com/office/officeart/2005/8/layout/list1"/>
    <dgm:cxn modelId="{524A0069-A39D-453B-B271-6797F9E90993}" type="presParOf" srcId="{DB7E4EC4-4DBC-442C-8A14-37958B2397A5}" destId="{019A6567-3EC4-4750-9FFE-AC583617A799}" srcOrd="1" destOrd="0" presId="urn:microsoft.com/office/officeart/2005/8/layout/list1"/>
    <dgm:cxn modelId="{237B4E37-D7D4-47F4-A508-D5F22D1860C9}" type="presParOf" srcId="{419A2A41-D180-48D6-96E2-5E7340F0DAC2}" destId="{7A937878-A4EE-49A6-AEBF-EF934920E8CF}" srcOrd="9" destOrd="0" presId="urn:microsoft.com/office/officeart/2005/8/layout/list1"/>
    <dgm:cxn modelId="{33F34AC6-4BBA-426F-9C5D-5A49B706DABF}" type="presParOf" srcId="{419A2A41-D180-48D6-96E2-5E7340F0DAC2}" destId="{28971C33-E620-47B2-84EA-6C218277998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70082-5DD0-41E2-92BA-08DEB50675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370B90-21F2-4E30-975D-6BA06CDE29FE}">
      <dgm:prSet phldrT="[Text]" custT="1"/>
      <dgm:spPr/>
      <dgm:t>
        <a:bodyPr/>
        <a:lstStyle/>
        <a:p>
          <a:r>
            <a:rPr lang="en-US" sz="4000" dirty="0">
              <a:latin typeface="Times New Roman" panose="02020603050405020304" pitchFamily="18" charset="0"/>
              <a:cs typeface="Times New Roman" panose="02020603050405020304" pitchFamily="18" charset="0"/>
            </a:rPr>
            <a:t>Letting Jesus be the Master</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4E0121CF-6B6E-471C-8DA2-AE02B085E77F}">
      <dgm:prSet custT="1"/>
      <dgm:spPr/>
      <dgm:t>
        <a:bodyPr/>
        <a:lstStyle/>
        <a:p>
          <a:r>
            <a:rPr lang="en-US" sz="4000" dirty="0">
              <a:latin typeface="Times New Roman" panose="02020603050405020304" pitchFamily="18" charset="0"/>
              <a:cs typeface="Times New Roman" panose="02020603050405020304" pitchFamily="18" charset="0"/>
            </a:rPr>
            <a:t>Hearing the call</a:t>
          </a:r>
        </a:p>
      </dgm:t>
    </dgm:pt>
    <dgm:pt modelId="{336C6C44-B633-4E0D-9385-E70575D30A1E}" type="parTrans" cxnId="{60F79F23-2099-4C6E-8830-3B19A0D26B34}">
      <dgm:prSet/>
      <dgm:spPr/>
      <dgm:t>
        <a:bodyPr/>
        <a:lstStyle/>
        <a:p>
          <a:endParaRPr lang="en-US"/>
        </a:p>
      </dgm:t>
    </dgm:pt>
    <dgm:pt modelId="{45BC5FE7-F496-47FE-A028-9AE31A9EA233}" type="sibTrans" cxnId="{60F79F23-2099-4C6E-8830-3B19A0D26B34}">
      <dgm:prSet/>
      <dgm:spPr/>
      <dgm:t>
        <a:bodyPr/>
        <a:lstStyle/>
        <a:p>
          <a:endParaRPr lang="en-US"/>
        </a:p>
      </dgm:t>
    </dgm:pt>
    <dgm:pt modelId="{7B9FB8EB-D7E4-4CDF-A4B2-F6902782F864}">
      <dgm:prSet custT="1"/>
      <dgm:spPr/>
      <dgm:t>
        <a:bodyPr/>
        <a:lstStyle/>
        <a:p>
          <a:r>
            <a:rPr lang="en-US" sz="4000" dirty="0">
              <a:latin typeface="Times New Roman" panose="02020603050405020304" pitchFamily="18" charset="0"/>
              <a:cs typeface="Times New Roman" panose="02020603050405020304" pitchFamily="18" charset="0"/>
            </a:rPr>
            <a:t>“Jesus said to Simon, ‘Don’t be afraid. From now on, you will be fishing for people.’” Luke 5:10b</a:t>
          </a:r>
        </a:p>
      </dgm:t>
    </dgm:pt>
    <dgm:pt modelId="{8FC61D01-65D2-4FDA-99BF-75552089396C}" type="parTrans" cxnId="{9116A11C-DA2A-4777-B622-644D157683E2}">
      <dgm:prSet/>
      <dgm:spPr/>
      <dgm:t>
        <a:bodyPr/>
        <a:lstStyle/>
        <a:p>
          <a:endParaRPr lang="en-US"/>
        </a:p>
      </dgm:t>
    </dgm:pt>
    <dgm:pt modelId="{2B27B41A-9C2F-48A9-BA42-7D7C56C1591D}" type="sibTrans" cxnId="{9116A11C-DA2A-4777-B622-644D157683E2}">
      <dgm:prSet/>
      <dgm:spPr/>
      <dgm:t>
        <a:bodyPr/>
        <a:lstStyle/>
        <a:p>
          <a:endParaRPr lang="en-US"/>
        </a:p>
      </dgm:t>
    </dgm:pt>
    <dgm:pt modelId="{CBAC44B0-C8D6-470B-9EDA-3F68A9198FA0}">
      <dgm:prSet custT="1"/>
      <dgm:spPr/>
      <dgm:t>
        <a:bodyPr/>
        <a:lstStyle/>
        <a:p>
          <a:endParaRPr lang="en-US" sz="4000" dirty="0">
            <a:latin typeface="Times New Roman" panose="02020603050405020304" pitchFamily="18" charset="0"/>
            <a:cs typeface="Times New Roman" panose="02020603050405020304" pitchFamily="18" charset="0"/>
          </a:endParaRPr>
        </a:p>
      </dgm:t>
    </dgm:pt>
    <dgm:pt modelId="{5FDC4850-7C6F-4E39-A5D1-ED22F83F9193}" type="parTrans" cxnId="{6518A137-97EB-4D01-89AC-06CB0C7B2BAC}">
      <dgm:prSet/>
      <dgm:spPr/>
      <dgm:t>
        <a:bodyPr/>
        <a:lstStyle/>
        <a:p>
          <a:endParaRPr lang="en-US"/>
        </a:p>
      </dgm:t>
    </dgm:pt>
    <dgm:pt modelId="{83637722-1DC0-41FF-A8C4-5A7F41867A14}" type="sibTrans" cxnId="{6518A137-97EB-4D01-89AC-06CB0C7B2BAC}">
      <dgm:prSet/>
      <dgm:spPr/>
      <dgm:t>
        <a:bodyPr/>
        <a:lstStyle/>
        <a:p>
          <a:endParaRPr lang="en-US"/>
        </a:p>
      </dgm:t>
    </dgm:pt>
    <dgm:pt modelId="{419A2A41-D180-48D6-96E2-5E7340F0DAC2}" type="pres">
      <dgm:prSet presAssocID="{DC370082-5DD0-41E2-92BA-08DEB50675B7}" presName="linear" presStyleCnt="0">
        <dgm:presLayoutVars>
          <dgm:dir/>
          <dgm:animLvl val="lvl"/>
          <dgm:resizeHandles val="exact"/>
        </dgm:presLayoutVars>
      </dgm:prSet>
      <dgm:spPr/>
    </dgm:pt>
    <dgm:pt modelId="{648230E2-B39D-456D-8D36-EC63F1F45E34}" type="pres">
      <dgm:prSet presAssocID="{7B370B90-21F2-4E30-975D-6BA06CDE29FE}" presName="parentLin" presStyleCnt="0"/>
      <dgm:spPr/>
    </dgm:pt>
    <dgm:pt modelId="{2970D080-F7C2-4AE0-803B-5CD73633AD4A}" type="pres">
      <dgm:prSet presAssocID="{7B370B90-21F2-4E30-975D-6BA06CDE29FE}" presName="parentLeftMargin" presStyleLbl="node1" presStyleIdx="0" presStyleCnt="3"/>
      <dgm:spPr/>
    </dgm:pt>
    <dgm:pt modelId="{FCA67DEC-B5C5-4C26-A8BC-BA1B447EF304}" type="pres">
      <dgm:prSet presAssocID="{7B370B90-21F2-4E30-975D-6BA06CDE29FE}" presName="parentText" presStyleLbl="node1" presStyleIdx="0" presStyleCnt="3">
        <dgm:presLayoutVars>
          <dgm:chMax val="0"/>
          <dgm:bulletEnabled val="1"/>
        </dgm:presLayoutVars>
      </dgm:prSet>
      <dgm:spPr/>
    </dgm:pt>
    <dgm:pt modelId="{AA019CA4-4ADA-4A8F-9B51-2DD43E2B6128}" type="pres">
      <dgm:prSet presAssocID="{7B370B90-21F2-4E30-975D-6BA06CDE29FE}" presName="negativeSpace" presStyleCnt="0"/>
      <dgm:spPr/>
    </dgm:pt>
    <dgm:pt modelId="{6E28C4BE-AE82-4443-BB59-31CDCB623BB1}" type="pres">
      <dgm:prSet presAssocID="{7B370B90-21F2-4E30-975D-6BA06CDE29FE}" presName="childText" presStyleLbl="conFgAcc1" presStyleIdx="0" presStyleCnt="3">
        <dgm:presLayoutVars>
          <dgm:bulletEnabled val="1"/>
        </dgm:presLayoutVars>
      </dgm:prSet>
      <dgm:spPr/>
    </dgm:pt>
    <dgm:pt modelId="{ADEC0117-DBA1-4E4B-838A-C4260596B150}" type="pres">
      <dgm:prSet presAssocID="{7B8241C7-CCAD-4637-B8AA-E49544B0185E}" presName="spaceBetweenRectangles" presStyleCnt="0"/>
      <dgm:spPr/>
    </dgm:pt>
    <dgm:pt modelId="{9638EF7F-6789-451E-A6D2-BF303F366033}" type="pres">
      <dgm:prSet presAssocID="{4E0121CF-6B6E-471C-8DA2-AE02B085E77F}" presName="parentLin" presStyleCnt="0"/>
      <dgm:spPr/>
    </dgm:pt>
    <dgm:pt modelId="{0B6C7E21-DBC7-45C3-AB3F-DF220BD02079}" type="pres">
      <dgm:prSet presAssocID="{4E0121CF-6B6E-471C-8DA2-AE02B085E77F}" presName="parentLeftMargin" presStyleLbl="node1" presStyleIdx="0" presStyleCnt="3"/>
      <dgm:spPr/>
    </dgm:pt>
    <dgm:pt modelId="{4102CAD9-1380-4CD1-B8C1-B2255D185B13}" type="pres">
      <dgm:prSet presAssocID="{4E0121CF-6B6E-471C-8DA2-AE02B085E77F}" presName="parentText" presStyleLbl="node1" presStyleIdx="1" presStyleCnt="3">
        <dgm:presLayoutVars>
          <dgm:chMax val="0"/>
          <dgm:bulletEnabled val="1"/>
        </dgm:presLayoutVars>
      </dgm:prSet>
      <dgm:spPr/>
    </dgm:pt>
    <dgm:pt modelId="{FBD1E323-8240-4D71-BDA6-9FCA9E8DA10A}" type="pres">
      <dgm:prSet presAssocID="{4E0121CF-6B6E-471C-8DA2-AE02B085E77F}" presName="negativeSpace" presStyleCnt="0"/>
      <dgm:spPr/>
    </dgm:pt>
    <dgm:pt modelId="{3C15EE4B-BA2D-4D16-B7FB-F0DA38B4FB9C}" type="pres">
      <dgm:prSet presAssocID="{4E0121CF-6B6E-471C-8DA2-AE02B085E77F}" presName="childText" presStyleLbl="conFgAcc1" presStyleIdx="1" presStyleCnt="3">
        <dgm:presLayoutVars>
          <dgm:bulletEnabled val="1"/>
        </dgm:presLayoutVars>
      </dgm:prSet>
      <dgm:spPr/>
    </dgm:pt>
    <dgm:pt modelId="{C8A4760C-2DAC-48F8-9548-B42B8FBA7AE5}" type="pres">
      <dgm:prSet presAssocID="{45BC5FE7-F496-47FE-A028-9AE31A9EA233}" presName="spaceBetweenRectangles" presStyleCnt="0"/>
      <dgm:spPr/>
    </dgm:pt>
    <dgm:pt modelId="{ACD34C06-D004-47DB-B0B2-15C4E1FA9AD6}" type="pres">
      <dgm:prSet presAssocID="{CBAC44B0-C8D6-470B-9EDA-3F68A9198FA0}" presName="parentLin" presStyleCnt="0"/>
      <dgm:spPr/>
    </dgm:pt>
    <dgm:pt modelId="{D6F09E1C-84F4-4527-9295-5AA6053611C4}" type="pres">
      <dgm:prSet presAssocID="{CBAC44B0-C8D6-470B-9EDA-3F68A9198FA0}" presName="parentLeftMargin" presStyleLbl="node1" presStyleIdx="1" presStyleCnt="3"/>
      <dgm:spPr/>
    </dgm:pt>
    <dgm:pt modelId="{9D1742C0-F3A1-43F3-B407-353BAAC08224}" type="pres">
      <dgm:prSet presAssocID="{CBAC44B0-C8D6-470B-9EDA-3F68A9198FA0}" presName="parentText" presStyleLbl="node1" presStyleIdx="2" presStyleCnt="3">
        <dgm:presLayoutVars>
          <dgm:chMax val="0"/>
          <dgm:bulletEnabled val="1"/>
        </dgm:presLayoutVars>
      </dgm:prSet>
      <dgm:spPr/>
    </dgm:pt>
    <dgm:pt modelId="{748F72ED-F1D1-4533-9E0D-C9EF162E64C7}" type="pres">
      <dgm:prSet presAssocID="{CBAC44B0-C8D6-470B-9EDA-3F68A9198FA0}" presName="negativeSpace" presStyleCnt="0"/>
      <dgm:spPr/>
    </dgm:pt>
    <dgm:pt modelId="{E290BE0A-8D6A-4A8E-B9AC-5BA12A1FF4C8}" type="pres">
      <dgm:prSet presAssocID="{CBAC44B0-C8D6-470B-9EDA-3F68A9198FA0}" presName="childText" presStyleLbl="conFgAcc1" presStyleIdx="2" presStyleCnt="3">
        <dgm:presLayoutVars>
          <dgm:bulletEnabled val="1"/>
        </dgm:presLayoutVars>
      </dgm:prSet>
      <dgm:spPr/>
    </dgm:pt>
  </dgm:ptLst>
  <dgm:cxnLst>
    <dgm:cxn modelId="{94770405-524E-45D8-8C19-21A51878A18B}" srcId="{DC370082-5DD0-41E2-92BA-08DEB50675B7}" destId="{7B370B90-21F2-4E30-975D-6BA06CDE29FE}" srcOrd="0" destOrd="0" parTransId="{2F8ED50D-C996-456D-935B-40A1EA725615}" sibTransId="{7B8241C7-CCAD-4637-B8AA-E49544B0185E}"/>
    <dgm:cxn modelId="{E01A5B19-A7F0-4E6D-AE1C-3645985133E8}" type="presOf" srcId="{4E0121CF-6B6E-471C-8DA2-AE02B085E77F}" destId="{4102CAD9-1380-4CD1-B8C1-B2255D185B13}" srcOrd="1" destOrd="0" presId="urn:microsoft.com/office/officeart/2005/8/layout/list1"/>
    <dgm:cxn modelId="{9116A11C-DA2A-4777-B622-644D157683E2}" srcId="{4E0121CF-6B6E-471C-8DA2-AE02B085E77F}" destId="{7B9FB8EB-D7E4-4CDF-A4B2-F6902782F864}" srcOrd="0" destOrd="0" parTransId="{8FC61D01-65D2-4FDA-99BF-75552089396C}" sibTransId="{2B27B41A-9C2F-48A9-BA42-7D7C56C1591D}"/>
    <dgm:cxn modelId="{60F79F23-2099-4C6E-8830-3B19A0D26B34}" srcId="{DC370082-5DD0-41E2-92BA-08DEB50675B7}" destId="{4E0121CF-6B6E-471C-8DA2-AE02B085E77F}" srcOrd="1" destOrd="0" parTransId="{336C6C44-B633-4E0D-9385-E70575D30A1E}" sibTransId="{45BC5FE7-F496-47FE-A028-9AE31A9EA233}"/>
    <dgm:cxn modelId="{6518A137-97EB-4D01-89AC-06CB0C7B2BAC}" srcId="{DC370082-5DD0-41E2-92BA-08DEB50675B7}" destId="{CBAC44B0-C8D6-470B-9EDA-3F68A9198FA0}" srcOrd="2" destOrd="0" parTransId="{5FDC4850-7C6F-4E39-A5D1-ED22F83F9193}" sibTransId="{83637722-1DC0-41FF-A8C4-5A7F41867A14}"/>
    <dgm:cxn modelId="{D53E0C70-FC81-4D5C-BA4F-2DB15D61D47B}" type="presOf" srcId="{7B370B90-21F2-4E30-975D-6BA06CDE29FE}" destId="{2970D080-F7C2-4AE0-803B-5CD73633AD4A}" srcOrd="0" destOrd="0" presId="urn:microsoft.com/office/officeart/2005/8/layout/list1"/>
    <dgm:cxn modelId="{2B9ECC9C-E7D5-40B5-B6E1-5A36C8D5549B}" type="presOf" srcId="{DC370082-5DD0-41E2-92BA-08DEB50675B7}" destId="{419A2A41-D180-48D6-96E2-5E7340F0DAC2}" srcOrd="0" destOrd="0" presId="urn:microsoft.com/office/officeart/2005/8/layout/list1"/>
    <dgm:cxn modelId="{223DCCAF-079D-4A41-BB2C-1E0EE6D6EE59}" type="presOf" srcId="{4E0121CF-6B6E-471C-8DA2-AE02B085E77F}" destId="{0B6C7E21-DBC7-45C3-AB3F-DF220BD02079}" srcOrd="0" destOrd="0" presId="urn:microsoft.com/office/officeart/2005/8/layout/list1"/>
    <dgm:cxn modelId="{E7E2D0B4-3FE6-4AC3-809A-D16038C317D9}" type="presOf" srcId="{CBAC44B0-C8D6-470B-9EDA-3F68A9198FA0}" destId="{9D1742C0-F3A1-43F3-B407-353BAAC08224}" srcOrd="1" destOrd="0" presId="urn:microsoft.com/office/officeart/2005/8/layout/list1"/>
    <dgm:cxn modelId="{9F2C7DD4-6F6A-426A-919F-AF9C118D8139}" type="presOf" srcId="{7B9FB8EB-D7E4-4CDF-A4B2-F6902782F864}" destId="{3C15EE4B-BA2D-4D16-B7FB-F0DA38B4FB9C}" srcOrd="0" destOrd="0" presId="urn:microsoft.com/office/officeart/2005/8/layout/list1"/>
    <dgm:cxn modelId="{5F0B14F5-C632-4CBE-BC7E-2C6E84BB7A33}" type="presOf" srcId="{CBAC44B0-C8D6-470B-9EDA-3F68A9198FA0}" destId="{D6F09E1C-84F4-4527-9295-5AA6053611C4}" srcOrd="0" destOrd="0" presId="urn:microsoft.com/office/officeart/2005/8/layout/list1"/>
    <dgm:cxn modelId="{C0500FFE-8EE8-4214-A1C7-CFAFBC09B0F0}" type="presOf" srcId="{7B370B90-21F2-4E30-975D-6BA06CDE29FE}" destId="{FCA67DEC-B5C5-4C26-A8BC-BA1B447EF304}" srcOrd="1" destOrd="0" presId="urn:microsoft.com/office/officeart/2005/8/layout/list1"/>
    <dgm:cxn modelId="{2BE8DB46-9D03-4ACC-A8F3-F5FFD4150003}" type="presParOf" srcId="{419A2A41-D180-48D6-96E2-5E7340F0DAC2}" destId="{648230E2-B39D-456D-8D36-EC63F1F45E34}" srcOrd="0" destOrd="0" presId="urn:microsoft.com/office/officeart/2005/8/layout/list1"/>
    <dgm:cxn modelId="{E1487C01-1951-41CB-B076-41633C5EC170}" type="presParOf" srcId="{648230E2-B39D-456D-8D36-EC63F1F45E34}" destId="{2970D080-F7C2-4AE0-803B-5CD73633AD4A}" srcOrd="0" destOrd="0" presId="urn:microsoft.com/office/officeart/2005/8/layout/list1"/>
    <dgm:cxn modelId="{50314E53-0214-4F47-B1CE-67345A93912A}" type="presParOf" srcId="{648230E2-B39D-456D-8D36-EC63F1F45E34}" destId="{FCA67DEC-B5C5-4C26-A8BC-BA1B447EF304}" srcOrd="1" destOrd="0" presId="urn:microsoft.com/office/officeart/2005/8/layout/list1"/>
    <dgm:cxn modelId="{1FBDB069-5CC2-4F9F-8530-A3F3C32F2A39}" type="presParOf" srcId="{419A2A41-D180-48D6-96E2-5E7340F0DAC2}" destId="{AA019CA4-4ADA-4A8F-9B51-2DD43E2B6128}" srcOrd="1" destOrd="0" presId="urn:microsoft.com/office/officeart/2005/8/layout/list1"/>
    <dgm:cxn modelId="{296AFC2A-C800-4D9B-8751-C6E0430FB156}" type="presParOf" srcId="{419A2A41-D180-48D6-96E2-5E7340F0DAC2}" destId="{6E28C4BE-AE82-4443-BB59-31CDCB623BB1}" srcOrd="2" destOrd="0" presId="urn:microsoft.com/office/officeart/2005/8/layout/list1"/>
    <dgm:cxn modelId="{3000E451-3BD1-4E56-97DC-78976EDD574C}" type="presParOf" srcId="{419A2A41-D180-48D6-96E2-5E7340F0DAC2}" destId="{ADEC0117-DBA1-4E4B-838A-C4260596B150}" srcOrd="3" destOrd="0" presId="urn:microsoft.com/office/officeart/2005/8/layout/list1"/>
    <dgm:cxn modelId="{92D5EE36-51AF-40D0-9FE2-2EB2AF24CA83}" type="presParOf" srcId="{419A2A41-D180-48D6-96E2-5E7340F0DAC2}" destId="{9638EF7F-6789-451E-A6D2-BF303F366033}" srcOrd="4" destOrd="0" presId="urn:microsoft.com/office/officeart/2005/8/layout/list1"/>
    <dgm:cxn modelId="{F35E5251-8B7F-4092-8F1C-ED3052E61AE6}" type="presParOf" srcId="{9638EF7F-6789-451E-A6D2-BF303F366033}" destId="{0B6C7E21-DBC7-45C3-AB3F-DF220BD02079}" srcOrd="0" destOrd="0" presId="urn:microsoft.com/office/officeart/2005/8/layout/list1"/>
    <dgm:cxn modelId="{0AAE72AC-02EE-4838-BADD-2CEFDD070095}" type="presParOf" srcId="{9638EF7F-6789-451E-A6D2-BF303F366033}" destId="{4102CAD9-1380-4CD1-B8C1-B2255D185B13}" srcOrd="1" destOrd="0" presId="urn:microsoft.com/office/officeart/2005/8/layout/list1"/>
    <dgm:cxn modelId="{98EE0AC3-6839-4E4C-924C-C12B7AFB1F78}" type="presParOf" srcId="{419A2A41-D180-48D6-96E2-5E7340F0DAC2}" destId="{FBD1E323-8240-4D71-BDA6-9FCA9E8DA10A}" srcOrd="5" destOrd="0" presId="urn:microsoft.com/office/officeart/2005/8/layout/list1"/>
    <dgm:cxn modelId="{507BBAC4-844D-4660-BF30-D332D644729A}" type="presParOf" srcId="{419A2A41-D180-48D6-96E2-5E7340F0DAC2}" destId="{3C15EE4B-BA2D-4D16-B7FB-F0DA38B4FB9C}" srcOrd="6" destOrd="0" presId="urn:microsoft.com/office/officeart/2005/8/layout/list1"/>
    <dgm:cxn modelId="{18B66ED0-1A74-41F9-9ECA-960ACB5E10A3}" type="presParOf" srcId="{419A2A41-D180-48D6-96E2-5E7340F0DAC2}" destId="{C8A4760C-2DAC-48F8-9548-B42B8FBA7AE5}" srcOrd="7" destOrd="0" presId="urn:microsoft.com/office/officeart/2005/8/layout/list1"/>
    <dgm:cxn modelId="{CAFA7F9E-AD39-4D56-BE12-174FCE38BC68}" type="presParOf" srcId="{419A2A41-D180-48D6-96E2-5E7340F0DAC2}" destId="{ACD34C06-D004-47DB-B0B2-15C4E1FA9AD6}" srcOrd="8" destOrd="0" presId="urn:microsoft.com/office/officeart/2005/8/layout/list1"/>
    <dgm:cxn modelId="{F674D408-AA07-45FF-9859-A6CEFC89C78C}" type="presParOf" srcId="{ACD34C06-D004-47DB-B0B2-15C4E1FA9AD6}" destId="{D6F09E1C-84F4-4527-9295-5AA6053611C4}" srcOrd="0" destOrd="0" presId="urn:microsoft.com/office/officeart/2005/8/layout/list1"/>
    <dgm:cxn modelId="{7E3794D7-2FD5-4393-A5E7-D26DEC203059}" type="presParOf" srcId="{ACD34C06-D004-47DB-B0B2-15C4E1FA9AD6}" destId="{9D1742C0-F3A1-43F3-B407-353BAAC08224}" srcOrd="1" destOrd="0" presId="urn:microsoft.com/office/officeart/2005/8/layout/list1"/>
    <dgm:cxn modelId="{C9B4BF28-F781-4423-8578-5328B146326D}" type="presParOf" srcId="{419A2A41-D180-48D6-96E2-5E7340F0DAC2}" destId="{748F72ED-F1D1-4533-9E0D-C9EF162E64C7}" srcOrd="9" destOrd="0" presId="urn:microsoft.com/office/officeart/2005/8/layout/list1"/>
    <dgm:cxn modelId="{1F4EFFFB-A97D-4688-833C-CB2C7236FCFB}" type="presParOf" srcId="{419A2A41-D180-48D6-96E2-5E7340F0DAC2}" destId="{E290BE0A-8D6A-4A8E-B9AC-5BA12A1FF4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370082-5DD0-41E2-92BA-08DEB50675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370B90-21F2-4E30-975D-6BA06CDE29FE}">
      <dgm:prSet phldrT="[Text]" custT="1"/>
      <dgm:spPr/>
      <dgm:t>
        <a:bodyPr/>
        <a:lstStyle/>
        <a:p>
          <a:r>
            <a:rPr lang="en-US" sz="4000" dirty="0">
              <a:latin typeface="Times New Roman" panose="02020603050405020304" pitchFamily="18" charset="0"/>
              <a:cs typeface="Times New Roman" panose="02020603050405020304" pitchFamily="18" charset="0"/>
            </a:rPr>
            <a:t>Letting Jesus be the Master</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4E0121CF-6B6E-471C-8DA2-AE02B085E77F}">
      <dgm:prSet custT="1"/>
      <dgm:spPr/>
      <dgm:t>
        <a:bodyPr/>
        <a:lstStyle/>
        <a:p>
          <a:r>
            <a:rPr lang="en-US" sz="4000" dirty="0">
              <a:latin typeface="Times New Roman" panose="02020603050405020304" pitchFamily="18" charset="0"/>
              <a:cs typeface="Times New Roman" panose="02020603050405020304" pitchFamily="18" charset="0"/>
            </a:rPr>
            <a:t>Hearing the call</a:t>
          </a:r>
        </a:p>
      </dgm:t>
    </dgm:pt>
    <dgm:pt modelId="{336C6C44-B633-4E0D-9385-E70575D30A1E}" type="parTrans" cxnId="{60F79F23-2099-4C6E-8830-3B19A0D26B34}">
      <dgm:prSet/>
      <dgm:spPr/>
      <dgm:t>
        <a:bodyPr/>
        <a:lstStyle/>
        <a:p>
          <a:endParaRPr lang="en-US"/>
        </a:p>
      </dgm:t>
    </dgm:pt>
    <dgm:pt modelId="{45BC5FE7-F496-47FE-A028-9AE31A9EA233}" type="sibTrans" cxnId="{60F79F23-2099-4C6E-8830-3B19A0D26B34}">
      <dgm:prSet/>
      <dgm:spPr/>
      <dgm:t>
        <a:bodyPr/>
        <a:lstStyle/>
        <a:p>
          <a:endParaRPr lang="en-US"/>
        </a:p>
      </dgm:t>
    </dgm:pt>
    <dgm:pt modelId="{CBAC44B0-C8D6-470B-9EDA-3F68A9198FA0}">
      <dgm:prSet custT="1"/>
      <dgm:spPr/>
      <dgm:t>
        <a:bodyPr/>
        <a:lstStyle/>
        <a:p>
          <a:r>
            <a:rPr lang="en-US" sz="4000" dirty="0">
              <a:latin typeface="Times New Roman" panose="02020603050405020304" pitchFamily="18" charset="0"/>
              <a:cs typeface="Times New Roman" panose="02020603050405020304" pitchFamily="18" charset="0"/>
            </a:rPr>
            <a:t> Leaving everything else</a:t>
          </a:r>
        </a:p>
      </dgm:t>
    </dgm:pt>
    <dgm:pt modelId="{5FDC4850-7C6F-4E39-A5D1-ED22F83F9193}" type="parTrans" cxnId="{6518A137-97EB-4D01-89AC-06CB0C7B2BAC}">
      <dgm:prSet/>
      <dgm:spPr/>
      <dgm:t>
        <a:bodyPr/>
        <a:lstStyle/>
        <a:p>
          <a:endParaRPr lang="en-US"/>
        </a:p>
      </dgm:t>
    </dgm:pt>
    <dgm:pt modelId="{83637722-1DC0-41FF-A8C4-5A7F41867A14}" type="sibTrans" cxnId="{6518A137-97EB-4D01-89AC-06CB0C7B2BAC}">
      <dgm:prSet/>
      <dgm:spPr/>
      <dgm:t>
        <a:bodyPr/>
        <a:lstStyle/>
        <a:p>
          <a:endParaRPr lang="en-US"/>
        </a:p>
      </dgm:t>
    </dgm:pt>
    <dgm:pt modelId="{5D5EEBAE-A907-4BA4-8E19-FC8ABDEE13E3}">
      <dgm:prSet custT="1"/>
      <dgm:spPr/>
      <dgm:t>
        <a:bodyPr/>
        <a:lstStyle/>
        <a:p>
          <a:r>
            <a:rPr lang="en-US" sz="4000" dirty="0">
              <a:latin typeface="Times New Roman" panose="02020603050405020304" pitchFamily="18" charset="0"/>
              <a:cs typeface="Times New Roman" panose="02020603050405020304" pitchFamily="18" charset="0"/>
            </a:rPr>
            <a:t>“As soon as they brought the boats to the shore, they left everything and followed Jesus.” Luke 5:11</a:t>
          </a:r>
        </a:p>
      </dgm:t>
    </dgm:pt>
    <dgm:pt modelId="{5010D34E-95BE-4575-8ABE-A4A48AA8CB51}" type="parTrans" cxnId="{C7DB02A4-2634-4303-AF15-61F8A4AE0C88}">
      <dgm:prSet/>
      <dgm:spPr/>
      <dgm:t>
        <a:bodyPr/>
        <a:lstStyle/>
        <a:p>
          <a:endParaRPr lang="en-US"/>
        </a:p>
      </dgm:t>
    </dgm:pt>
    <dgm:pt modelId="{9EB5CB9D-8840-4DBF-B71C-B8CB54074651}" type="sibTrans" cxnId="{C7DB02A4-2634-4303-AF15-61F8A4AE0C88}">
      <dgm:prSet/>
      <dgm:spPr/>
      <dgm:t>
        <a:bodyPr/>
        <a:lstStyle/>
        <a:p>
          <a:endParaRPr lang="en-US"/>
        </a:p>
      </dgm:t>
    </dgm:pt>
    <dgm:pt modelId="{419A2A41-D180-48D6-96E2-5E7340F0DAC2}" type="pres">
      <dgm:prSet presAssocID="{DC370082-5DD0-41E2-92BA-08DEB50675B7}" presName="linear" presStyleCnt="0">
        <dgm:presLayoutVars>
          <dgm:dir/>
          <dgm:animLvl val="lvl"/>
          <dgm:resizeHandles val="exact"/>
        </dgm:presLayoutVars>
      </dgm:prSet>
      <dgm:spPr/>
    </dgm:pt>
    <dgm:pt modelId="{648230E2-B39D-456D-8D36-EC63F1F45E34}" type="pres">
      <dgm:prSet presAssocID="{7B370B90-21F2-4E30-975D-6BA06CDE29FE}" presName="parentLin" presStyleCnt="0"/>
      <dgm:spPr/>
    </dgm:pt>
    <dgm:pt modelId="{2970D080-F7C2-4AE0-803B-5CD73633AD4A}" type="pres">
      <dgm:prSet presAssocID="{7B370B90-21F2-4E30-975D-6BA06CDE29FE}" presName="parentLeftMargin" presStyleLbl="node1" presStyleIdx="0" presStyleCnt="3"/>
      <dgm:spPr/>
    </dgm:pt>
    <dgm:pt modelId="{FCA67DEC-B5C5-4C26-A8BC-BA1B447EF304}" type="pres">
      <dgm:prSet presAssocID="{7B370B90-21F2-4E30-975D-6BA06CDE29FE}" presName="parentText" presStyleLbl="node1" presStyleIdx="0" presStyleCnt="3">
        <dgm:presLayoutVars>
          <dgm:chMax val="0"/>
          <dgm:bulletEnabled val="1"/>
        </dgm:presLayoutVars>
      </dgm:prSet>
      <dgm:spPr/>
    </dgm:pt>
    <dgm:pt modelId="{AA019CA4-4ADA-4A8F-9B51-2DD43E2B6128}" type="pres">
      <dgm:prSet presAssocID="{7B370B90-21F2-4E30-975D-6BA06CDE29FE}" presName="negativeSpace" presStyleCnt="0"/>
      <dgm:spPr/>
    </dgm:pt>
    <dgm:pt modelId="{6E28C4BE-AE82-4443-BB59-31CDCB623BB1}" type="pres">
      <dgm:prSet presAssocID="{7B370B90-21F2-4E30-975D-6BA06CDE29FE}" presName="childText" presStyleLbl="conFgAcc1" presStyleIdx="0" presStyleCnt="3">
        <dgm:presLayoutVars>
          <dgm:bulletEnabled val="1"/>
        </dgm:presLayoutVars>
      </dgm:prSet>
      <dgm:spPr/>
    </dgm:pt>
    <dgm:pt modelId="{ADEC0117-DBA1-4E4B-838A-C4260596B150}" type="pres">
      <dgm:prSet presAssocID="{7B8241C7-CCAD-4637-B8AA-E49544B0185E}" presName="spaceBetweenRectangles" presStyleCnt="0"/>
      <dgm:spPr/>
    </dgm:pt>
    <dgm:pt modelId="{9638EF7F-6789-451E-A6D2-BF303F366033}" type="pres">
      <dgm:prSet presAssocID="{4E0121CF-6B6E-471C-8DA2-AE02B085E77F}" presName="parentLin" presStyleCnt="0"/>
      <dgm:spPr/>
    </dgm:pt>
    <dgm:pt modelId="{0B6C7E21-DBC7-45C3-AB3F-DF220BD02079}" type="pres">
      <dgm:prSet presAssocID="{4E0121CF-6B6E-471C-8DA2-AE02B085E77F}" presName="parentLeftMargin" presStyleLbl="node1" presStyleIdx="0" presStyleCnt="3"/>
      <dgm:spPr/>
    </dgm:pt>
    <dgm:pt modelId="{4102CAD9-1380-4CD1-B8C1-B2255D185B13}" type="pres">
      <dgm:prSet presAssocID="{4E0121CF-6B6E-471C-8DA2-AE02B085E77F}" presName="parentText" presStyleLbl="node1" presStyleIdx="1" presStyleCnt="3">
        <dgm:presLayoutVars>
          <dgm:chMax val="0"/>
          <dgm:bulletEnabled val="1"/>
        </dgm:presLayoutVars>
      </dgm:prSet>
      <dgm:spPr/>
    </dgm:pt>
    <dgm:pt modelId="{FBD1E323-8240-4D71-BDA6-9FCA9E8DA10A}" type="pres">
      <dgm:prSet presAssocID="{4E0121CF-6B6E-471C-8DA2-AE02B085E77F}" presName="negativeSpace" presStyleCnt="0"/>
      <dgm:spPr/>
    </dgm:pt>
    <dgm:pt modelId="{3C15EE4B-BA2D-4D16-B7FB-F0DA38B4FB9C}" type="pres">
      <dgm:prSet presAssocID="{4E0121CF-6B6E-471C-8DA2-AE02B085E77F}" presName="childText" presStyleLbl="conFgAcc1" presStyleIdx="1" presStyleCnt="3">
        <dgm:presLayoutVars>
          <dgm:bulletEnabled val="1"/>
        </dgm:presLayoutVars>
      </dgm:prSet>
      <dgm:spPr/>
    </dgm:pt>
    <dgm:pt modelId="{C8A4760C-2DAC-48F8-9548-B42B8FBA7AE5}" type="pres">
      <dgm:prSet presAssocID="{45BC5FE7-F496-47FE-A028-9AE31A9EA233}" presName="spaceBetweenRectangles" presStyleCnt="0"/>
      <dgm:spPr/>
    </dgm:pt>
    <dgm:pt modelId="{ACD34C06-D004-47DB-B0B2-15C4E1FA9AD6}" type="pres">
      <dgm:prSet presAssocID="{CBAC44B0-C8D6-470B-9EDA-3F68A9198FA0}" presName="parentLin" presStyleCnt="0"/>
      <dgm:spPr/>
    </dgm:pt>
    <dgm:pt modelId="{D6F09E1C-84F4-4527-9295-5AA6053611C4}" type="pres">
      <dgm:prSet presAssocID="{CBAC44B0-C8D6-470B-9EDA-3F68A9198FA0}" presName="parentLeftMargin" presStyleLbl="node1" presStyleIdx="1" presStyleCnt="3"/>
      <dgm:spPr/>
    </dgm:pt>
    <dgm:pt modelId="{9D1742C0-F3A1-43F3-B407-353BAAC08224}" type="pres">
      <dgm:prSet presAssocID="{CBAC44B0-C8D6-470B-9EDA-3F68A9198FA0}" presName="parentText" presStyleLbl="node1" presStyleIdx="2" presStyleCnt="3">
        <dgm:presLayoutVars>
          <dgm:chMax val="0"/>
          <dgm:bulletEnabled val="1"/>
        </dgm:presLayoutVars>
      </dgm:prSet>
      <dgm:spPr/>
    </dgm:pt>
    <dgm:pt modelId="{748F72ED-F1D1-4533-9E0D-C9EF162E64C7}" type="pres">
      <dgm:prSet presAssocID="{CBAC44B0-C8D6-470B-9EDA-3F68A9198FA0}" presName="negativeSpace" presStyleCnt="0"/>
      <dgm:spPr/>
    </dgm:pt>
    <dgm:pt modelId="{E290BE0A-8D6A-4A8E-B9AC-5BA12A1FF4C8}" type="pres">
      <dgm:prSet presAssocID="{CBAC44B0-C8D6-470B-9EDA-3F68A9198FA0}" presName="childText" presStyleLbl="conFgAcc1" presStyleIdx="2" presStyleCnt="3">
        <dgm:presLayoutVars>
          <dgm:bulletEnabled val="1"/>
        </dgm:presLayoutVars>
      </dgm:prSet>
      <dgm:spPr/>
    </dgm:pt>
  </dgm:ptLst>
  <dgm:cxnLst>
    <dgm:cxn modelId="{94770405-524E-45D8-8C19-21A51878A18B}" srcId="{DC370082-5DD0-41E2-92BA-08DEB50675B7}" destId="{7B370B90-21F2-4E30-975D-6BA06CDE29FE}" srcOrd="0" destOrd="0" parTransId="{2F8ED50D-C996-456D-935B-40A1EA725615}" sibTransId="{7B8241C7-CCAD-4637-B8AA-E49544B0185E}"/>
    <dgm:cxn modelId="{60F79F23-2099-4C6E-8830-3B19A0D26B34}" srcId="{DC370082-5DD0-41E2-92BA-08DEB50675B7}" destId="{4E0121CF-6B6E-471C-8DA2-AE02B085E77F}" srcOrd="1" destOrd="0" parTransId="{336C6C44-B633-4E0D-9385-E70575D30A1E}" sibTransId="{45BC5FE7-F496-47FE-A028-9AE31A9EA233}"/>
    <dgm:cxn modelId="{6518A137-97EB-4D01-89AC-06CB0C7B2BAC}" srcId="{DC370082-5DD0-41E2-92BA-08DEB50675B7}" destId="{CBAC44B0-C8D6-470B-9EDA-3F68A9198FA0}" srcOrd="2" destOrd="0" parTransId="{5FDC4850-7C6F-4E39-A5D1-ED22F83F9193}" sibTransId="{83637722-1DC0-41FF-A8C4-5A7F41867A14}"/>
    <dgm:cxn modelId="{4CB5695E-39B9-4D05-A81A-97F6C64103FE}" type="presOf" srcId="{CBAC44B0-C8D6-470B-9EDA-3F68A9198FA0}" destId="{9D1742C0-F3A1-43F3-B407-353BAAC08224}" srcOrd="1" destOrd="0" presId="urn:microsoft.com/office/officeart/2005/8/layout/list1"/>
    <dgm:cxn modelId="{52F8C248-9B07-43EB-A7BE-3486F6E46A11}" type="presOf" srcId="{CBAC44B0-C8D6-470B-9EDA-3F68A9198FA0}" destId="{D6F09E1C-84F4-4527-9295-5AA6053611C4}" srcOrd="0" destOrd="0" presId="urn:microsoft.com/office/officeart/2005/8/layout/list1"/>
    <dgm:cxn modelId="{10802270-468B-48EB-99D0-22E4D3965BEC}" type="presOf" srcId="{4E0121CF-6B6E-471C-8DA2-AE02B085E77F}" destId="{4102CAD9-1380-4CD1-B8C1-B2255D185B13}" srcOrd="1" destOrd="0" presId="urn:microsoft.com/office/officeart/2005/8/layout/list1"/>
    <dgm:cxn modelId="{24C36A52-C21C-401F-8F5F-8D350ABA52C9}" type="presOf" srcId="{DC370082-5DD0-41E2-92BA-08DEB50675B7}" destId="{419A2A41-D180-48D6-96E2-5E7340F0DAC2}" srcOrd="0" destOrd="0" presId="urn:microsoft.com/office/officeart/2005/8/layout/list1"/>
    <dgm:cxn modelId="{689AB681-66D0-4915-B667-94349AB06682}" type="presOf" srcId="{7B370B90-21F2-4E30-975D-6BA06CDE29FE}" destId="{2970D080-F7C2-4AE0-803B-5CD73633AD4A}" srcOrd="0" destOrd="0" presId="urn:microsoft.com/office/officeart/2005/8/layout/list1"/>
    <dgm:cxn modelId="{871E259D-2537-4E17-8088-4EB44F2415E6}" type="presOf" srcId="{5D5EEBAE-A907-4BA4-8E19-FC8ABDEE13E3}" destId="{E290BE0A-8D6A-4A8E-B9AC-5BA12A1FF4C8}" srcOrd="0" destOrd="0" presId="urn:microsoft.com/office/officeart/2005/8/layout/list1"/>
    <dgm:cxn modelId="{C7DB02A4-2634-4303-AF15-61F8A4AE0C88}" srcId="{CBAC44B0-C8D6-470B-9EDA-3F68A9198FA0}" destId="{5D5EEBAE-A907-4BA4-8E19-FC8ABDEE13E3}" srcOrd="0" destOrd="0" parTransId="{5010D34E-95BE-4575-8ABE-A4A48AA8CB51}" sibTransId="{9EB5CB9D-8840-4DBF-B71C-B8CB54074651}"/>
    <dgm:cxn modelId="{A3160CBE-8FD8-4256-9CE4-DD7CE3E50D30}" type="presOf" srcId="{7B370B90-21F2-4E30-975D-6BA06CDE29FE}" destId="{FCA67DEC-B5C5-4C26-A8BC-BA1B447EF304}" srcOrd="1" destOrd="0" presId="urn:microsoft.com/office/officeart/2005/8/layout/list1"/>
    <dgm:cxn modelId="{86CF48E6-D55C-4DB7-B4FA-0D3540D41EC4}" type="presOf" srcId="{4E0121CF-6B6E-471C-8DA2-AE02B085E77F}" destId="{0B6C7E21-DBC7-45C3-AB3F-DF220BD02079}" srcOrd="0" destOrd="0" presId="urn:microsoft.com/office/officeart/2005/8/layout/list1"/>
    <dgm:cxn modelId="{4A919A14-6477-47B1-A46D-82FD4988DB5F}" type="presParOf" srcId="{419A2A41-D180-48D6-96E2-5E7340F0DAC2}" destId="{648230E2-B39D-456D-8D36-EC63F1F45E34}" srcOrd="0" destOrd="0" presId="urn:microsoft.com/office/officeart/2005/8/layout/list1"/>
    <dgm:cxn modelId="{30DEE985-70A7-4B2B-8CC8-F9A0C6E0FFD4}" type="presParOf" srcId="{648230E2-B39D-456D-8D36-EC63F1F45E34}" destId="{2970D080-F7C2-4AE0-803B-5CD73633AD4A}" srcOrd="0" destOrd="0" presId="urn:microsoft.com/office/officeart/2005/8/layout/list1"/>
    <dgm:cxn modelId="{D68E27AE-6922-4DEC-B22D-21733271527A}" type="presParOf" srcId="{648230E2-B39D-456D-8D36-EC63F1F45E34}" destId="{FCA67DEC-B5C5-4C26-A8BC-BA1B447EF304}" srcOrd="1" destOrd="0" presId="urn:microsoft.com/office/officeart/2005/8/layout/list1"/>
    <dgm:cxn modelId="{9DDD480F-8D0F-4654-A285-A4970BE46135}" type="presParOf" srcId="{419A2A41-D180-48D6-96E2-5E7340F0DAC2}" destId="{AA019CA4-4ADA-4A8F-9B51-2DD43E2B6128}" srcOrd="1" destOrd="0" presId="urn:microsoft.com/office/officeart/2005/8/layout/list1"/>
    <dgm:cxn modelId="{DF04C33B-228B-4661-8694-B947CEDF4C36}" type="presParOf" srcId="{419A2A41-D180-48D6-96E2-5E7340F0DAC2}" destId="{6E28C4BE-AE82-4443-BB59-31CDCB623BB1}" srcOrd="2" destOrd="0" presId="urn:microsoft.com/office/officeart/2005/8/layout/list1"/>
    <dgm:cxn modelId="{EC5A4FE5-6CC6-4284-9B8A-1C482B8B6308}" type="presParOf" srcId="{419A2A41-D180-48D6-96E2-5E7340F0DAC2}" destId="{ADEC0117-DBA1-4E4B-838A-C4260596B150}" srcOrd="3" destOrd="0" presId="urn:microsoft.com/office/officeart/2005/8/layout/list1"/>
    <dgm:cxn modelId="{834C5F51-F3EA-41EC-B166-946C8A8600DE}" type="presParOf" srcId="{419A2A41-D180-48D6-96E2-5E7340F0DAC2}" destId="{9638EF7F-6789-451E-A6D2-BF303F366033}" srcOrd="4" destOrd="0" presId="urn:microsoft.com/office/officeart/2005/8/layout/list1"/>
    <dgm:cxn modelId="{AA50AB63-179F-46E7-A38B-88577966B705}" type="presParOf" srcId="{9638EF7F-6789-451E-A6D2-BF303F366033}" destId="{0B6C7E21-DBC7-45C3-AB3F-DF220BD02079}" srcOrd="0" destOrd="0" presId="urn:microsoft.com/office/officeart/2005/8/layout/list1"/>
    <dgm:cxn modelId="{3F39C7CB-07D0-4022-B04D-F8CFA2207208}" type="presParOf" srcId="{9638EF7F-6789-451E-A6D2-BF303F366033}" destId="{4102CAD9-1380-4CD1-B8C1-B2255D185B13}" srcOrd="1" destOrd="0" presId="urn:microsoft.com/office/officeart/2005/8/layout/list1"/>
    <dgm:cxn modelId="{81538030-74F6-4727-B03E-CA98A00CE803}" type="presParOf" srcId="{419A2A41-D180-48D6-96E2-5E7340F0DAC2}" destId="{FBD1E323-8240-4D71-BDA6-9FCA9E8DA10A}" srcOrd="5" destOrd="0" presId="urn:microsoft.com/office/officeart/2005/8/layout/list1"/>
    <dgm:cxn modelId="{3D8EABE6-92FA-4735-B974-067EFD75E930}" type="presParOf" srcId="{419A2A41-D180-48D6-96E2-5E7340F0DAC2}" destId="{3C15EE4B-BA2D-4D16-B7FB-F0DA38B4FB9C}" srcOrd="6" destOrd="0" presId="urn:microsoft.com/office/officeart/2005/8/layout/list1"/>
    <dgm:cxn modelId="{7230A535-6497-4ABB-8DBA-5EF5EC815A9B}" type="presParOf" srcId="{419A2A41-D180-48D6-96E2-5E7340F0DAC2}" destId="{C8A4760C-2DAC-48F8-9548-B42B8FBA7AE5}" srcOrd="7" destOrd="0" presId="urn:microsoft.com/office/officeart/2005/8/layout/list1"/>
    <dgm:cxn modelId="{AA9F03F3-6D09-4573-B4FE-74AB96665F30}" type="presParOf" srcId="{419A2A41-D180-48D6-96E2-5E7340F0DAC2}" destId="{ACD34C06-D004-47DB-B0B2-15C4E1FA9AD6}" srcOrd="8" destOrd="0" presId="urn:microsoft.com/office/officeart/2005/8/layout/list1"/>
    <dgm:cxn modelId="{D89B39EF-3456-4C40-9174-F298D14A6B73}" type="presParOf" srcId="{ACD34C06-D004-47DB-B0B2-15C4E1FA9AD6}" destId="{D6F09E1C-84F4-4527-9295-5AA6053611C4}" srcOrd="0" destOrd="0" presId="urn:microsoft.com/office/officeart/2005/8/layout/list1"/>
    <dgm:cxn modelId="{1DD45302-F08B-4A72-A363-06CD15F9192E}" type="presParOf" srcId="{ACD34C06-D004-47DB-B0B2-15C4E1FA9AD6}" destId="{9D1742C0-F3A1-43F3-B407-353BAAC08224}" srcOrd="1" destOrd="0" presId="urn:microsoft.com/office/officeart/2005/8/layout/list1"/>
    <dgm:cxn modelId="{1D04EDEE-39BE-43CA-A3DD-6DC0BAECFE0D}" type="presParOf" srcId="{419A2A41-D180-48D6-96E2-5E7340F0DAC2}" destId="{748F72ED-F1D1-4533-9E0D-C9EF162E64C7}" srcOrd="9" destOrd="0" presId="urn:microsoft.com/office/officeart/2005/8/layout/list1"/>
    <dgm:cxn modelId="{662700A1-0C62-4FC3-BD4A-BD3BAB03CE1D}" type="presParOf" srcId="{419A2A41-D180-48D6-96E2-5E7340F0DAC2}" destId="{E290BE0A-8D6A-4A8E-B9AC-5BA12A1FF4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C4BE-AE82-4443-BB59-31CDCB623BB1}">
      <dsp:nvSpPr>
        <dsp:cNvPr id="0" name=""/>
        <dsp:cNvSpPr/>
      </dsp:nvSpPr>
      <dsp:spPr>
        <a:xfrm>
          <a:off x="0" y="482399"/>
          <a:ext cx="8901953" cy="203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90" tIns="624840" rIns="69089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Times New Roman" panose="02020603050405020304" pitchFamily="18" charset="0"/>
              <a:cs typeface="Times New Roman" panose="02020603050405020304" pitchFamily="18" charset="0"/>
            </a:rPr>
            <a:t>“Simon replied, ‘Master, we’ve worked hard all night and caught nothing. But because you say so, I’ll drop the nets.’” Luke 5:5 </a:t>
          </a:r>
        </a:p>
      </dsp:txBody>
      <dsp:txXfrm>
        <a:off x="0" y="482399"/>
        <a:ext cx="8901953" cy="2031750"/>
      </dsp:txXfrm>
    </dsp:sp>
    <dsp:sp modelId="{FCA67DEC-B5C5-4C26-A8BC-BA1B447EF304}">
      <dsp:nvSpPr>
        <dsp:cNvPr id="0" name=""/>
        <dsp:cNvSpPr/>
      </dsp:nvSpPr>
      <dsp:spPr>
        <a:xfrm>
          <a:off x="445097" y="39599"/>
          <a:ext cx="6231367"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Letting Jesus be the Master</a:t>
          </a:r>
        </a:p>
      </dsp:txBody>
      <dsp:txXfrm>
        <a:off x="488328" y="82830"/>
        <a:ext cx="6144905" cy="799138"/>
      </dsp:txXfrm>
    </dsp:sp>
    <dsp:sp modelId="{DE70053F-2A24-4AAF-9219-6230342C1949}">
      <dsp:nvSpPr>
        <dsp:cNvPr id="0" name=""/>
        <dsp:cNvSpPr/>
      </dsp:nvSpPr>
      <dsp:spPr>
        <a:xfrm>
          <a:off x="0" y="3118949"/>
          <a:ext cx="8901953"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C627CF-1D8F-4E6B-9910-8C2DCD6E9147}">
      <dsp:nvSpPr>
        <dsp:cNvPr id="0" name=""/>
        <dsp:cNvSpPr/>
      </dsp:nvSpPr>
      <dsp:spPr>
        <a:xfrm>
          <a:off x="445097" y="2676149"/>
          <a:ext cx="6231367"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333500">
            <a:lnSpc>
              <a:spcPct val="90000"/>
            </a:lnSpc>
            <a:spcBef>
              <a:spcPct val="0"/>
            </a:spcBef>
            <a:spcAft>
              <a:spcPct val="35000"/>
            </a:spcAft>
            <a:buNone/>
          </a:pPr>
          <a:endParaRPr lang="en-US" sz="3000" kern="1200" dirty="0">
            <a:latin typeface="Times New Roman" panose="02020603050405020304" pitchFamily="18" charset="0"/>
            <a:cs typeface="Times New Roman" panose="02020603050405020304" pitchFamily="18" charset="0"/>
          </a:endParaRPr>
        </a:p>
      </dsp:txBody>
      <dsp:txXfrm>
        <a:off x="488328" y="2719380"/>
        <a:ext cx="6144905" cy="799138"/>
      </dsp:txXfrm>
    </dsp:sp>
    <dsp:sp modelId="{28971C33-E620-47B2-84EA-6C2182779986}">
      <dsp:nvSpPr>
        <dsp:cNvPr id="0" name=""/>
        <dsp:cNvSpPr/>
      </dsp:nvSpPr>
      <dsp:spPr>
        <a:xfrm>
          <a:off x="0" y="4479749"/>
          <a:ext cx="8901953"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A6567-3EC4-4750-9FFE-AC583617A799}">
      <dsp:nvSpPr>
        <dsp:cNvPr id="0" name=""/>
        <dsp:cNvSpPr/>
      </dsp:nvSpPr>
      <dsp:spPr>
        <a:xfrm>
          <a:off x="445097" y="4036949"/>
          <a:ext cx="6231367"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333500">
            <a:lnSpc>
              <a:spcPct val="90000"/>
            </a:lnSpc>
            <a:spcBef>
              <a:spcPct val="0"/>
            </a:spcBef>
            <a:spcAft>
              <a:spcPct val="35000"/>
            </a:spcAft>
            <a:buNone/>
          </a:pPr>
          <a:r>
            <a:rPr lang="en-US" sz="3000" kern="1200" dirty="0"/>
            <a:t> </a:t>
          </a:r>
        </a:p>
      </dsp:txBody>
      <dsp:txXfrm>
        <a:off x="488328" y="4080180"/>
        <a:ext cx="6144905"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C4BE-AE82-4443-BB59-31CDCB623BB1}">
      <dsp:nvSpPr>
        <dsp:cNvPr id="0" name=""/>
        <dsp:cNvSpPr/>
      </dsp:nvSpPr>
      <dsp:spPr>
        <a:xfrm>
          <a:off x="0" y="442169"/>
          <a:ext cx="890195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67DEC-B5C5-4C26-A8BC-BA1B447EF304}">
      <dsp:nvSpPr>
        <dsp:cNvPr id="0" name=""/>
        <dsp:cNvSpPr/>
      </dsp:nvSpPr>
      <dsp:spPr>
        <a:xfrm>
          <a:off x="445097" y="58409"/>
          <a:ext cx="623136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Letting Jesus be the Master</a:t>
          </a:r>
        </a:p>
      </dsp:txBody>
      <dsp:txXfrm>
        <a:off x="482564" y="95876"/>
        <a:ext cx="6156433" cy="692586"/>
      </dsp:txXfrm>
    </dsp:sp>
    <dsp:sp modelId="{3C15EE4B-BA2D-4D16-B7FB-F0DA38B4FB9C}">
      <dsp:nvSpPr>
        <dsp:cNvPr id="0" name=""/>
        <dsp:cNvSpPr/>
      </dsp:nvSpPr>
      <dsp:spPr>
        <a:xfrm>
          <a:off x="0" y="1621529"/>
          <a:ext cx="8901953" cy="2416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90" tIns="541528" rIns="690890"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“Jesus said to Simon, ‘Don’t be afraid. From now on, you will be fishing for people.’” Luke 5:10b</a:t>
          </a:r>
        </a:p>
      </dsp:txBody>
      <dsp:txXfrm>
        <a:off x="0" y="1621529"/>
        <a:ext cx="8901953" cy="2416050"/>
      </dsp:txXfrm>
    </dsp:sp>
    <dsp:sp modelId="{4102CAD9-1380-4CD1-B8C1-B2255D185B13}">
      <dsp:nvSpPr>
        <dsp:cNvPr id="0" name=""/>
        <dsp:cNvSpPr/>
      </dsp:nvSpPr>
      <dsp:spPr>
        <a:xfrm>
          <a:off x="445097" y="1237769"/>
          <a:ext cx="623136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Hearing the call</a:t>
          </a:r>
        </a:p>
      </dsp:txBody>
      <dsp:txXfrm>
        <a:off x="482564" y="1275236"/>
        <a:ext cx="6156433" cy="692586"/>
      </dsp:txXfrm>
    </dsp:sp>
    <dsp:sp modelId="{E290BE0A-8D6A-4A8E-B9AC-5BA12A1FF4C8}">
      <dsp:nvSpPr>
        <dsp:cNvPr id="0" name=""/>
        <dsp:cNvSpPr/>
      </dsp:nvSpPr>
      <dsp:spPr>
        <a:xfrm>
          <a:off x="0" y="4561739"/>
          <a:ext cx="890195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742C0-F3A1-43F3-B407-353BAAC08224}">
      <dsp:nvSpPr>
        <dsp:cNvPr id="0" name=""/>
        <dsp:cNvSpPr/>
      </dsp:nvSpPr>
      <dsp:spPr>
        <a:xfrm>
          <a:off x="445097" y="4177979"/>
          <a:ext cx="623136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dsp:txBody>
      <dsp:txXfrm>
        <a:off x="482564" y="4215446"/>
        <a:ext cx="6156433"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C4BE-AE82-4443-BB59-31CDCB623BB1}">
      <dsp:nvSpPr>
        <dsp:cNvPr id="0" name=""/>
        <dsp:cNvSpPr/>
      </dsp:nvSpPr>
      <dsp:spPr>
        <a:xfrm>
          <a:off x="0" y="442169"/>
          <a:ext cx="890195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67DEC-B5C5-4C26-A8BC-BA1B447EF304}">
      <dsp:nvSpPr>
        <dsp:cNvPr id="0" name=""/>
        <dsp:cNvSpPr/>
      </dsp:nvSpPr>
      <dsp:spPr>
        <a:xfrm>
          <a:off x="445097" y="58409"/>
          <a:ext cx="623136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Letting Jesus be the Master</a:t>
          </a:r>
        </a:p>
      </dsp:txBody>
      <dsp:txXfrm>
        <a:off x="482564" y="95876"/>
        <a:ext cx="6156433" cy="692586"/>
      </dsp:txXfrm>
    </dsp:sp>
    <dsp:sp modelId="{3C15EE4B-BA2D-4D16-B7FB-F0DA38B4FB9C}">
      <dsp:nvSpPr>
        <dsp:cNvPr id="0" name=""/>
        <dsp:cNvSpPr/>
      </dsp:nvSpPr>
      <dsp:spPr>
        <a:xfrm>
          <a:off x="0" y="1621529"/>
          <a:ext cx="890195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2CAD9-1380-4CD1-B8C1-B2255D185B13}">
      <dsp:nvSpPr>
        <dsp:cNvPr id="0" name=""/>
        <dsp:cNvSpPr/>
      </dsp:nvSpPr>
      <dsp:spPr>
        <a:xfrm>
          <a:off x="445097" y="1237769"/>
          <a:ext cx="623136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Hearing the call</a:t>
          </a:r>
        </a:p>
      </dsp:txBody>
      <dsp:txXfrm>
        <a:off x="482564" y="1275236"/>
        <a:ext cx="6156433" cy="692586"/>
      </dsp:txXfrm>
    </dsp:sp>
    <dsp:sp modelId="{E290BE0A-8D6A-4A8E-B9AC-5BA12A1FF4C8}">
      <dsp:nvSpPr>
        <dsp:cNvPr id="0" name=""/>
        <dsp:cNvSpPr/>
      </dsp:nvSpPr>
      <dsp:spPr>
        <a:xfrm>
          <a:off x="0" y="2800889"/>
          <a:ext cx="8901953" cy="2416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90" tIns="541528" rIns="690890"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“As soon as they brought the boats to the shore, they left everything and followed Jesus.” Luke 5:11</a:t>
          </a:r>
        </a:p>
      </dsp:txBody>
      <dsp:txXfrm>
        <a:off x="0" y="2800889"/>
        <a:ext cx="8901953" cy="2416050"/>
      </dsp:txXfrm>
    </dsp:sp>
    <dsp:sp modelId="{9D1742C0-F3A1-43F3-B407-353BAAC08224}">
      <dsp:nvSpPr>
        <dsp:cNvPr id="0" name=""/>
        <dsp:cNvSpPr/>
      </dsp:nvSpPr>
      <dsp:spPr>
        <a:xfrm>
          <a:off x="445097" y="2417129"/>
          <a:ext cx="623136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 Leaving everything else</a:t>
          </a:r>
        </a:p>
      </dsp:txBody>
      <dsp:txXfrm>
        <a:off x="482564" y="2454596"/>
        <a:ext cx="6156433"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5/17/2017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9144000" cy="5822576"/>
          </a:xfrm>
          <a:prstGeom prst="rect">
            <a:avLst/>
          </a:prstGeom>
        </p:spPr>
      </p:pic>
      <p:sp>
        <p:nvSpPr>
          <p:cNvPr id="3" name="Rectangle 2"/>
          <p:cNvSpPr/>
          <p:nvPr/>
        </p:nvSpPr>
        <p:spPr>
          <a:xfrm>
            <a:off x="182339" y="326322"/>
            <a:ext cx="2332261" cy="2123658"/>
          </a:xfrm>
          <a:prstGeom prst="rect">
            <a:avLst/>
          </a:prstGeom>
        </p:spPr>
        <p:txBody>
          <a:bodyPr wrap="square">
            <a:spAutoFit/>
          </a:bodyPr>
          <a:lstStyle/>
          <a:p>
            <a:pPr algn="ctr"/>
            <a:r>
              <a:rPr lang="en-US" sz="4400" dirty="0">
                <a:solidFill>
                  <a:srgbClr val="008AD2"/>
                </a:solidFill>
                <a:effectLst>
                  <a:outerShdw blurRad="38100" dist="38100" dir="2700000" algn="tl">
                    <a:srgbClr val="000000">
                      <a:alpha val="43137"/>
                    </a:srgbClr>
                  </a:outerShdw>
                </a:effectLst>
                <a:latin typeface="Times New Roman" panose="02020603050405020304" pitchFamily="18" charset="0"/>
              </a:rPr>
              <a:t>Getting Our Feet Dirty</a:t>
            </a:r>
            <a:endParaRPr lang="en-US" sz="4400" dirty="0">
              <a:solidFill>
                <a:srgbClr val="008AD2"/>
              </a:solidFill>
              <a:effectLst>
                <a:outerShdw blurRad="38100" dist="38100" dir="2700000" algn="tl">
                  <a:srgbClr val="000000">
                    <a:alpha val="43137"/>
                  </a:srgbClr>
                </a:outerShdw>
              </a:effectLst>
            </a:endParaRPr>
          </a:p>
        </p:txBody>
      </p:sp>
      <p:sp>
        <p:nvSpPr>
          <p:cNvPr id="4" name="Rectangle 3"/>
          <p:cNvSpPr/>
          <p:nvPr/>
        </p:nvSpPr>
        <p:spPr>
          <a:xfrm>
            <a:off x="0" y="5822578"/>
            <a:ext cx="9144000" cy="1077218"/>
          </a:xfrm>
          <a:prstGeom prst="rect">
            <a:avLst/>
          </a:prstGeom>
        </p:spPr>
        <p:txBody>
          <a:bodyPr wrap="square">
            <a:spAutoFit/>
          </a:bodyPr>
          <a:lstStyle/>
          <a:p>
            <a:pPr algn="ctr"/>
            <a:r>
              <a:rPr lang="en-US" sz="3200" spc="-150" dirty="0">
                <a:latin typeface="Times New Roman" panose="02020603050405020304" pitchFamily="18" charset="0"/>
                <a:cs typeface="Times New Roman" panose="02020603050405020304" pitchFamily="18" charset="0"/>
              </a:rPr>
              <a:t>“Peter said to Jesus, ‘We have left all we had </a:t>
            </a:r>
          </a:p>
          <a:p>
            <a:pPr algn="ctr"/>
            <a:r>
              <a:rPr lang="en-US" sz="3200" spc="-150" dirty="0">
                <a:latin typeface="Times New Roman" panose="02020603050405020304" pitchFamily="18" charset="0"/>
                <a:cs typeface="Times New Roman" panose="02020603050405020304" pitchFamily="18" charset="0"/>
              </a:rPr>
              <a:t>to follow you!’” Luke 18:28</a:t>
            </a:r>
            <a:endParaRPr lang="en-US" sz="2400" spc="-1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42" name="Picture 2" descr="Jesus in Judea - John 4; Luke 4"/>
          <p:cNvPicPr>
            <a:picLocks noChangeAspect="1" noChangeArrowheads="1"/>
          </p:cNvPicPr>
          <p:nvPr/>
        </p:nvPicPr>
        <p:blipFill rotWithShape="1">
          <a:blip r:embed="rId3">
            <a:extLst>
              <a:ext uri="{28A0092B-C50C-407E-A947-70E740481C1C}">
                <a14:useLocalDpi xmlns:a14="http://schemas.microsoft.com/office/drawing/2010/main" val="0"/>
              </a:ext>
            </a:extLst>
          </a:blip>
          <a:srcRect l="3093"/>
          <a:stretch/>
        </p:blipFill>
        <p:spPr bwMode="auto">
          <a:xfrm>
            <a:off x="1557797" y="271950"/>
            <a:ext cx="6028405" cy="631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8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612342"/>
            <a:ext cx="2689411" cy="2095571"/>
          </a:xfrm>
          <a:prstGeom prst="ellipse">
            <a:avLst/>
          </a:prstGeom>
        </p:spPr>
      </p:pic>
      <p:sp>
        <p:nvSpPr>
          <p:cNvPr id="3" name="Rectangle 2"/>
          <p:cNvSpPr/>
          <p:nvPr/>
        </p:nvSpPr>
        <p:spPr>
          <a:xfrm>
            <a:off x="268941" y="134471"/>
            <a:ext cx="8646459" cy="4339650"/>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4:18-19 (CEB)</a:t>
            </a:r>
          </a:p>
          <a:p>
            <a:pPr algn="just"/>
            <a:endParaRPr lang="en-US" sz="3600" b="1" baseline="30000" dirty="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“The Spirit of the Lord is upon me, because the Lord has anointed me. He has sent me to preach good news to the poor, to proclaim release to the prisoners and recovery of sight to the blind, to liberate the oppressed, and to proclaim the year of the Lord’s favor.”</a:t>
            </a:r>
          </a:p>
        </p:txBody>
      </p:sp>
    </p:spTree>
    <p:extLst>
      <p:ext uri="{BB962C8B-B14F-4D97-AF65-F5344CB8AC3E}">
        <p14:creationId xmlns:p14="http://schemas.microsoft.com/office/powerpoint/2010/main" val="74904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6" name="Picture 2" descr="Jesus' First Tour of Galilee - Matthew 5; Luke 5; John 5,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240" y="130906"/>
            <a:ext cx="4775520" cy="6596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1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333565" y="4141695"/>
            <a:ext cx="2689411" cy="2095571"/>
          </a:xfrm>
          <a:prstGeom prst="ellipse">
            <a:avLst/>
          </a:prstGeom>
        </p:spPr>
      </p:pic>
      <p:sp>
        <p:nvSpPr>
          <p:cNvPr id="3" name="Rectangle 2"/>
          <p:cNvSpPr/>
          <p:nvPr/>
        </p:nvSpPr>
        <p:spPr>
          <a:xfrm>
            <a:off x="268941" y="134471"/>
            <a:ext cx="8633011" cy="6247864"/>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John 1:35-42 (CEB)</a:t>
            </a:r>
          </a:p>
          <a:p>
            <a:pPr algn="just"/>
            <a:endParaRPr lang="en-US" sz="3600" b="1" baseline="30000" dirty="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2800" baseline="30000" dirty="0">
                <a:latin typeface="Times New Roman" panose="02020603050405020304" pitchFamily="18" charset="0"/>
                <a:ea typeface="Times New Roman" panose="02020603050405020304" pitchFamily="18" charset="0"/>
              </a:rPr>
              <a:t>35 </a:t>
            </a:r>
            <a:r>
              <a:rPr lang="en-US" sz="2800" dirty="0">
                <a:latin typeface="Times New Roman" panose="02020603050405020304" pitchFamily="18" charset="0"/>
                <a:ea typeface="Times New Roman" panose="02020603050405020304" pitchFamily="18" charset="0"/>
              </a:rPr>
              <a:t>The next day John [the Baptist] was standing again with two of his disciples. </a:t>
            </a:r>
            <a:r>
              <a:rPr lang="en-US" sz="2800" baseline="30000" dirty="0">
                <a:latin typeface="Times New Roman" panose="02020603050405020304" pitchFamily="18" charset="0"/>
                <a:ea typeface="Times New Roman" panose="02020603050405020304" pitchFamily="18" charset="0"/>
              </a:rPr>
              <a:t>36 </a:t>
            </a:r>
            <a:r>
              <a:rPr lang="en-US" sz="2800" dirty="0">
                <a:latin typeface="Times New Roman" panose="02020603050405020304" pitchFamily="18" charset="0"/>
                <a:ea typeface="Times New Roman" panose="02020603050405020304" pitchFamily="18" charset="0"/>
              </a:rPr>
              <a:t>When he saw Jesus walking along he said, “Look! The Lamb of God!” </a:t>
            </a:r>
            <a:r>
              <a:rPr lang="en-US" sz="2800" baseline="30000" dirty="0">
                <a:latin typeface="Times New Roman" panose="02020603050405020304" pitchFamily="18" charset="0"/>
                <a:ea typeface="Times New Roman" panose="02020603050405020304" pitchFamily="18" charset="0"/>
              </a:rPr>
              <a:t>37 </a:t>
            </a:r>
            <a:r>
              <a:rPr lang="en-US" sz="2800" dirty="0">
                <a:latin typeface="Times New Roman" panose="02020603050405020304" pitchFamily="18" charset="0"/>
                <a:ea typeface="Times New Roman" panose="02020603050405020304" pitchFamily="18" charset="0"/>
              </a:rPr>
              <a:t>The two disciples heard what he said, and they followed Jesus.</a:t>
            </a:r>
          </a:p>
          <a:p>
            <a:r>
              <a:rPr lang="en-US" sz="2800" baseline="30000" dirty="0">
                <a:latin typeface="Times New Roman" panose="02020603050405020304" pitchFamily="18" charset="0"/>
                <a:ea typeface="Times New Roman" panose="02020603050405020304" pitchFamily="18" charset="0"/>
              </a:rPr>
              <a:t>	38 </a:t>
            </a:r>
            <a:r>
              <a:rPr lang="en-US" sz="2800" dirty="0">
                <a:latin typeface="Times New Roman" panose="02020603050405020304" pitchFamily="18" charset="0"/>
                <a:ea typeface="Times New Roman" panose="02020603050405020304" pitchFamily="18" charset="0"/>
              </a:rPr>
              <a:t>When Jesus turned and saw them following, he asked, “What are you looking for?”</a:t>
            </a:r>
          </a:p>
          <a:p>
            <a:r>
              <a:rPr lang="en-US" sz="2800" dirty="0">
                <a:latin typeface="Times New Roman" panose="02020603050405020304" pitchFamily="18" charset="0"/>
                <a:ea typeface="Times New Roman" panose="02020603050405020304" pitchFamily="18" charset="0"/>
              </a:rPr>
              <a:t>	They said, “Rabbi (which is translated Teacher), where are you staying?”</a:t>
            </a:r>
          </a:p>
          <a:p>
            <a:r>
              <a:rPr lang="en-US" sz="2800" baseline="30000" dirty="0">
                <a:latin typeface="Times New Roman" panose="02020603050405020304" pitchFamily="18" charset="0"/>
                <a:ea typeface="Times New Roman" panose="02020603050405020304" pitchFamily="18" charset="0"/>
              </a:rPr>
              <a:t>	39 </a:t>
            </a:r>
            <a:r>
              <a:rPr lang="en-US" sz="2800" dirty="0">
                <a:latin typeface="Times New Roman" panose="02020603050405020304" pitchFamily="18" charset="0"/>
                <a:ea typeface="Times New Roman" panose="02020603050405020304" pitchFamily="18" charset="0"/>
              </a:rPr>
              <a:t>He replied, “Come and see.” So </a:t>
            </a:r>
          </a:p>
          <a:p>
            <a:r>
              <a:rPr lang="en-US" sz="2800" dirty="0">
                <a:latin typeface="Times New Roman" panose="02020603050405020304" pitchFamily="18" charset="0"/>
                <a:ea typeface="Times New Roman" panose="02020603050405020304" pitchFamily="18" charset="0"/>
              </a:rPr>
              <a:t>they went and saw where He was staying, </a:t>
            </a:r>
          </a:p>
          <a:p>
            <a:r>
              <a:rPr lang="en-US" sz="2800" dirty="0">
                <a:latin typeface="Times New Roman" panose="02020603050405020304" pitchFamily="18" charset="0"/>
                <a:ea typeface="Times New Roman" panose="02020603050405020304" pitchFamily="18" charset="0"/>
              </a:rPr>
              <a:t>and they remained with Him that day. It </a:t>
            </a:r>
          </a:p>
          <a:p>
            <a:r>
              <a:rPr lang="en-US" sz="2800" dirty="0">
                <a:latin typeface="Times New Roman" panose="02020603050405020304" pitchFamily="18" charset="0"/>
                <a:ea typeface="Times New Roman" panose="02020603050405020304" pitchFamily="18" charset="0"/>
              </a:rPr>
              <a:t>was about four o’clock in the afternoon.</a:t>
            </a:r>
          </a:p>
        </p:txBody>
      </p:sp>
    </p:spTree>
    <p:extLst>
      <p:ext uri="{BB962C8B-B14F-4D97-AF65-F5344CB8AC3E}">
        <p14:creationId xmlns:p14="http://schemas.microsoft.com/office/powerpoint/2010/main" val="222253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333565" y="4534330"/>
            <a:ext cx="2689411" cy="2095571"/>
          </a:xfrm>
          <a:prstGeom prst="ellipse">
            <a:avLst/>
          </a:prstGeom>
        </p:spPr>
      </p:pic>
      <p:sp>
        <p:nvSpPr>
          <p:cNvPr id="3" name="Rectangle 2"/>
          <p:cNvSpPr/>
          <p:nvPr/>
        </p:nvSpPr>
        <p:spPr>
          <a:xfrm>
            <a:off x="268941" y="134471"/>
            <a:ext cx="8633011" cy="5940088"/>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John 1:35-42 (CEB)</a:t>
            </a:r>
          </a:p>
          <a:p>
            <a:pPr algn="just"/>
            <a:endParaRPr lang="en-US" sz="3600" b="1" baseline="30000" dirty="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40 </a:t>
            </a:r>
            <a:r>
              <a:rPr lang="en-US" sz="3200" dirty="0">
                <a:latin typeface="Times New Roman" panose="02020603050405020304" pitchFamily="18" charset="0"/>
                <a:ea typeface="Times New Roman" panose="02020603050405020304" pitchFamily="18" charset="0"/>
              </a:rPr>
              <a:t>One of the two disciples who heard what John said and followed Jesus was Andrew, the brother of Simon Peter. </a:t>
            </a:r>
            <a:r>
              <a:rPr lang="en-US" sz="3200" baseline="30000" dirty="0">
                <a:latin typeface="Times New Roman" panose="02020603050405020304" pitchFamily="18" charset="0"/>
                <a:ea typeface="Times New Roman" panose="02020603050405020304" pitchFamily="18" charset="0"/>
              </a:rPr>
              <a:t>41 </a:t>
            </a:r>
            <a:r>
              <a:rPr lang="en-US" sz="3200" dirty="0">
                <a:latin typeface="Times New Roman" panose="02020603050405020304" pitchFamily="18" charset="0"/>
                <a:ea typeface="Times New Roman" panose="02020603050405020304" pitchFamily="18" charset="0"/>
              </a:rPr>
              <a:t>He first found his own brother Simon and said to him, “We have found the Messiah” (which is translated Christ). </a:t>
            </a:r>
            <a:r>
              <a:rPr lang="en-US" sz="3200" baseline="30000" dirty="0">
                <a:latin typeface="Times New Roman" panose="02020603050405020304" pitchFamily="18" charset="0"/>
                <a:ea typeface="Times New Roman" panose="02020603050405020304" pitchFamily="18" charset="0"/>
              </a:rPr>
              <a:t>42 </a:t>
            </a:r>
            <a:r>
              <a:rPr lang="en-US" sz="3200" dirty="0">
                <a:latin typeface="Times New Roman" panose="02020603050405020304" pitchFamily="18" charset="0"/>
                <a:ea typeface="Times New Roman" panose="02020603050405020304" pitchFamily="18" charset="0"/>
              </a:rPr>
              <a:t>He led him to Jesus.</a:t>
            </a:r>
          </a:p>
          <a:p>
            <a:r>
              <a:rPr lang="en-US" sz="3200" dirty="0">
                <a:latin typeface="Times New Roman" panose="02020603050405020304" pitchFamily="18" charset="0"/>
                <a:ea typeface="Times New Roman" panose="02020603050405020304" pitchFamily="18" charset="0"/>
              </a:rPr>
              <a:t>	Jesus looked at him and said, “You are Simon, son of John. You will be </a:t>
            </a:r>
          </a:p>
          <a:p>
            <a:r>
              <a:rPr lang="en-US" sz="3200" dirty="0">
                <a:latin typeface="Times New Roman" panose="02020603050405020304" pitchFamily="18" charset="0"/>
                <a:ea typeface="Times New Roman" panose="02020603050405020304" pitchFamily="18" charset="0"/>
              </a:rPr>
              <a:t>called Cephas” (which is translated </a:t>
            </a:r>
          </a:p>
          <a:p>
            <a:r>
              <a:rPr lang="en-US" sz="3200" dirty="0">
                <a:latin typeface="Times New Roman" panose="02020603050405020304" pitchFamily="18" charset="0"/>
                <a:ea typeface="Times New Roman" panose="02020603050405020304" pitchFamily="18" charset="0"/>
              </a:rPr>
              <a:t>Peter).</a:t>
            </a:r>
          </a:p>
        </p:txBody>
      </p:sp>
    </p:spTree>
    <p:extLst>
      <p:ext uri="{BB962C8B-B14F-4D97-AF65-F5344CB8AC3E}">
        <p14:creationId xmlns:p14="http://schemas.microsoft.com/office/powerpoint/2010/main" val="370973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0" name="Picture 2" descr="http://www.jesuslovesyoutoday.org/yahoo_site_admin/assets/images/Luke_5a.27420034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80" y="738980"/>
            <a:ext cx="8167040" cy="5380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6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571745" y="4719918"/>
            <a:ext cx="2451231" cy="1909983"/>
          </a:xfrm>
          <a:prstGeom prst="ellipse">
            <a:avLst/>
          </a:prstGeom>
        </p:spPr>
      </p:pic>
      <p:sp>
        <p:nvSpPr>
          <p:cNvPr id="3" name="Rectangle 2"/>
          <p:cNvSpPr/>
          <p:nvPr/>
        </p:nvSpPr>
        <p:spPr>
          <a:xfrm>
            <a:off x="268941" y="134471"/>
            <a:ext cx="8633011" cy="6422271"/>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5:1-11 (CEB)</a:t>
            </a:r>
          </a:p>
          <a:p>
            <a:pPr algn="just"/>
            <a:r>
              <a:rPr lang="en-US" sz="1100" b="1" baseline="30000" dirty="0">
                <a:effectLst/>
                <a:latin typeface="Times New Roman" panose="02020603050405020304" pitchFamily="18" charset="0"/>
                <a:ea typeface="Times New Roman" panose="02020603050405020304" pitchFamily="18" charset="0"/>
              </a:rPr>
              <a:t> </a:t>
            </a:r>
          </a:p>
          <a:p>
            <a:r>
              <a:rPr lang="en-US" sz="3200" dirty="0">
                <a:latin typeface="Times New Roman" panose="02020603050405020304" pitchFamily="18" charset="0"/>
                <a:ea typeface="Times New Roman" panose="02020603050405020304" pitchFamily="18" charset="0"/>
              </a:rPr>
              <a:t>	</a:t>
            </a:r>
            <a:r>
              <a:rPr lang="en-US" sz="2800" baseline="30000" dirty="0">
                <a:latin typeface="Times New Roman" panose="02020603050405020304" pitchFamily="18" charset="0"/>
                <a:ea typeface="Times New Roman" panose="02020603050405020304" pitchFamily="18" charset="0"/>
              </a:rPr>
              <a:t>1 </a:t>
            </a:r>
            <a:r>
              <a:rPr lang="en-US" sz="2800" dirty="0">
                <a:latin typeface="Times New Roman" panose="02020603050405020304" pitchFamily="18" charset="0"/>
                <a:ea typeface="Times New Roman" panose="02020603050405020304" pitchFamily="18" charset="0"/>
              </a:rPr>
              <a:t>One day Jesus was standing beside Lake </a:t>
            </a:r>
            <a:r>
              <a:rPr lang="en-US" sz="2800" dirty="0" err="1">
                <a:latin typeface="Times New Roman" panose="02020603050405020304" pitchFamily="18" charset="0"/>
                <a:ea typeface="Times New Roman" panose="02020603050405020304" pitchFamily="18" charset="0"/>
              </a:rPr>
              <a:t>Gennesaret</a:t>
            </a:r>
            <a:r>
              <a:rPr lang="en-US" sz="2800" dirty="0">
                <a:latin typeface="Times New Roman" panose="02020603050405020304" pitchFamily="18" charset="0"/>
                <a:ea typeface="Times New Roman" panose="02020603050405020304" pitchFamily="18" charset="0"/>
              </a:rPr>
              <a:t> when the crowd pressed in around Him to hear God’s word. </a:t>
            </a:r>
            <a:r>
              <a:rPr lang="en-US" sz="2800" baseline="30000" dirty="0">
                <a:latin typeface="Times New Roman" panose="02020603050405020304" pitchFamily="18" charset="0"/>
                <a:ea typeface="Times New Roman" panose="02020603050405020304" pitchFamily="18" charset="0"/>
              </a:rPr>
              <a:t>2 </a:t>
            </a:r>
            <a:r>
              <a:rPr lang="en-US" sz="2800" dirty="0">
                <a:latin typeface="Times New Roman" panose="02020603050405020304" pitchFamily="18" charset="0"/>
                <a:ea typeface="Times New Roman" panose="02020603050405020304" pitchFamily="18" charset="0"/>
              </a:rPr>
              <a:t>Jesus saw two boats sitting by the lake. The fishermen had gone ashore and were washing their nets. </a:t>
            </a:r>
          </a:p>
          <a:p>
            <a:r>
              <a:rPr lang="en-US" sz="2800" baseline="30000" dirty="0">
                <a:latin typeface="Times New Roman" panose="02020603050405020304" pitchFamily="18" charset="0"/>
                <a:ea typeface="Times New Roman" panose="02020603050405020304" pitchFamily="18" charset="0"/>
              </a:rPr>
              <a:t>3 </a:t>
            </a:r>
            <a:r>
              <a:rPr lang="en-US" sz="2800" dirty="0">
                <a:latin typeface="Times New Roman" panose="02020603050405020304" pitchFamily="18" charset="0"/>
                <a:ea typeface="Times New Roman" panose="02020603050405020304" pitchFamily="18" charset="0"/>
              </a:rPr>
              <a:t>Jesus boarded one of the boats, the one that belonged to Simon, then asked him to row out a little distance from the shore. Jesus sat down and taught the crowds from the boat. </a:t>
            </a:r>
            <a:r>
              <a:rPr lang="en-US" sz="2800" baseline="30000" dirty="0">
                <a:latin typeface="Times New Roman" panose="02020603050405020304" pitchFamily="18" charset="0"/>
                <a:ea typeface="Times New Roman" panose="02020603050405020304" pitchFamily="18" charset="0"/>
              </a:rPr>
              <a:t>4 </a:t>
            </a:r>
            <a:r>
              <a:rPr lang="en-US" sz="2800" dirty="0">
                <a:latin typeface="Times New Roman" panose="02020603050405020304" pitchFamily="18" charset="0"/>
                <a:ea typeface="Times New Roman" panose="02020603050405020304" pitchFamily="18" charset="0"/>
              </a:rPr>
              <a:t>When He finished speaking to the crowds, He said to Simon, “Row out farther, into the deep water,</a:t>
            </a:r>
          </a:p>
          <a:p>
            <a:r>
              <a:rPr lang="en-US" sz="2800" dirty="0">
                <a:latin typeface="Times New Roman" panose="02020603050405020304" pitchFamily="18" charset="0"/>
                <a:ea typeface="Times New Roman" panose="02020603050405020304" pitchFamily="18" charset="0"/>
              </a:rPr>
              <a:t>and drop your nets for a catch.”</a:t>
            </a:r>
          </a:p>
          <a:p>
            <a:r>
              <a:rPr lang="en-US" sz="2800" baseline="30000" dirty="0">
                <a:latin typeface="Times New Roman" panose="02020603050405020304" pitchFamily="18" charset="0"/>
                <a:ea typeface="Times New Roman" panose="02020603050405020304" pitchFamily="18" charset="0"/>
              </a:rPr>
              <a:t>	5 </a:t>
            </a:r>
            <a:r>
              <a:rPr lang="en-US" sz="2800" dirty="0">
                <a:latin typeface="Times New Roman" panose="02020603050405020304" pitchFamily="18" charset="0"/>
                <a:ea typeface="Times New Roman" panose="02020603050405020304" pitchFamily="18" charset="0"/>
              </a:rPr>
              <a:t>Simon replied, “Master, we’ve </a:t>
            </a:r>
          </a:p>
          <a:p>
            <a:r>
              <a:rPr lang="en-US" sz="2800" dirty="0">
                <a:latin typeface="Times New Roman" panose="02020603050405020304" pitchFamily="18" charset="0"/>
                <a:ea typeface="Times New Roman" panose="02020603050405020304" pitchFamily="18" charset="0"/>
              </a:rPr>
              <a:t>worked hard all night and caught nothing.</a:t>
            </a:r>
          </a:p>
          <a:p>
            <a:r>
              <a:rPr lang="en-US" sz="2800" dirty="0">
                <a:latin typeface="Times New Roman" panose="02020603050405020304" pitchFamily="18" charset="0"/>
                <a:ea typeface="Times New Roman" panose="02020603050405020304" pitchFamily="18" charset="0"/>
              </a:rPr>
              <a:t>But because you say so, I’ll drop the nets.”</a:t>
            </a:r>
          </a:p>
        </p:txBody>
      </p:sp>
    </p:spTree>
    <p:extLst>
      <p:ext uri="{BB962C8B-B14F-4D97-AF65-F5344CB8AC3E}">
        <p14:creationId xmlns:p14="http://schemas.microsoft.com/office/powerpoint/2010/main" val="205306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571745" y="4884923"/>
            <a:ext cx="2451231" cy="1909983"/>
          </a:xfrm>
          <a:prstGeom prst="ellipse">
            <a:avLst/>
          </a:prstGeom>
        </p:spPr>
      </p:pic>
      <p:sp>
        <p:nvSpPr>
          <p:cNvPr id="3" name="Rectangle 2"/>
          <p:cNvSpPr/>
          <p:nvPr/>
        </p:nvSpPr>
        <p:spPr>
          <a:xfrm>
            <a:off x="268941" y="13448"/>
            <a:ext cx="8633011" cy="6391493"/>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5:1-11 (CEB)</a:t>
            </a:r>
          </a:p>
          <a:p>
            <a:pPr algn="just"/>
            <a:r>
              <a:rPr lang="en-US" sz="800" b="1" baseline="30000" dirty="0">
                <a:effectLst/>
                <a:latin typeface="Times New Roman" panose="02020603050405020304" pitchFamily="18" charset="0"/>
                <a:ea typeface="Times New Roman" panose="02020603050405020304" pitchFamily="18" charset="0"/>
              </a:rPr>
              <a:t> </a:t>
            </a:r>
          </a:p>
          <a:p>
            <a:r>
              <a:rPr lang="en-US" sz="3200" dirty="0">
                <a:latin typeface="Times New Roman" panose="02020603050405020304" pitchFamily="18" charset="0"/>
                <a:ea typeface="Times New Roman" panose="02020603050405020304" pitchFamily="18" charset="0"/>
              </a:rPr>
              <a:t>	</a:t>
            </a:r>
            <a:r>
              <a:rPr lang="en-US" sz="2800" spc="-150" baseline="30000" dirty="0">
                <a:latin typeface="Times New Roman" panose="02020603050405020304" pitchFamily="18" charset="0"/>
                <a:ea typeface="Times New Roman" panose="02020603050405020304" pitchFamily="18" charset="0"/>
              </a:rPr>
              <a:t>6 </a:t>
            </a:r>
            <a:r>
              <a:rPr lang="en-US" sz="2800" spc="-150" dirty="0">
                <a:latin typeface="Times New Roman" panose="02020603050405020304" pitchFamily="18" charset="0"/>
                <a:ea typeface="Times New Roman" panose="02020603050405020304" pitchFamily="18" charset="0"/>
              </a:rPr>
              <a:t>So they dropped the nets and their catch was so huge that their nets were splitting.</a:t>
            </a:r>
            <a:r>
              <a:rPr lang="en-US" sz="2800" spc="-150" baseline="30000" dirty="0">
                <a:latin typeface="Times New Roman" panose="02020603050405020304" pitchFamily="18" charset="0"/>
                <a:ea typeface="Times New Roman" panose="02020603050405020304" pitchFamily="18" charset="0"/>
              </a:rPr>
              <a:t> 7 </a:t>
            </a:r>
            <a:r>
              <a:rPr lang="en-US" sz="2800" spc="-150" dirty="0">
                <a:latin typeface="Times New Roman" panose="02020603050405020304" pitchFamily="18" charset="0"/>
                <a:ea typeface="Times New Roman" panose="02020603050405020304" pitchFamily="18" charset="0"/>
              </a:rPr>
              <a:t>They signaled for their partners in the other boat to come and help them. They filled both boats so full that they were about to sink. </a:t>
            </a:r>
          </a:p>
          <a:p>
            <a:r>
              <a:rPr lang="en-US" sz="2800" spc="-150" baseline="30000" dirty="0">
                <a:latin typeface="Times New Roman" panose="02020603050405020304" pitchFamily="18" charset="0"/>
                <a:ea typeface="Times New Roman" panose="02020603050405020304" pitchFamily="18" charset="0"/>
              </a:rPr>
              <a:t>8 </a:t>
            </a:r>
            <a:r>
              <a:rPr lang="en-US" sz="2800" spc="-150" dirty="0">
                <a:latin typeface="Times New Roman" panose="02020603050405020304" pitchFamily="18" charset="0"/>
                <a:ea typeface="Times New Roman" panose="02020603050405020304" pitchFamily="18" charset="0"/>
              </a:rPr>
              <a:t>When Simon Peter saw the catch, he fell at Jesus’ knees and said, “Leave me, Lord, for I’m a sinner!” </a:t>
            </a:r>
            <a:r>
              <a:rPr lang="en-US" sz="2800" spc="-150" baseline="30000" dirty="0">
                <a:latin typeface="Times New Roman" panose="02020603050405020304" pitchFamily="18" charset="0"/>
                <a:ea typeface="Times New Roman" panose="02020603050405020304" pitchFamily="18" charset="0"/>
              </a:rPr>
              <a:t>9 </a:t>
            </a:r>
            <a:r>
              <a:rPr lang="en-US" sz="2800" spc="-150" dirty="0">
                <a:latin typeface="Times New Roman" panose="02020603050405020304" pitchFamily="18" charset="0"/>
                <a:ea typeface="Times New Roman" panose="02020603050405020304" pitchFamily="18" charset="0"/>
              </a:rPr>
              <a:t>Peter and those with him were overcome with amazement because of the number of fish they caught. </a:t>
            </a:r>
            <a:r>
              <a:rPr lang="en-US" sz="2800" spc="-150" baseline="30000" dirty="0">
                <a:latin typeface="Times New Roman" panose="02020603050405020304" pitchFamily="18" charset="0"/>
                <a:ea typeface="Times New Roman" panose="02020603050405020304" pitchFamily="18" charset="0"/>
              </a:rPr>
              <a:t>10 </a:t>
            </a:r>
            <a:r>
              <a:rPr lang="en-US" sz="2800" spc="-150" dirty="0">
                <a:latin typeface="Times New Roman" panose="02020603050405020304" pitchFamily="18" charset="0"/>
                <a:ea typeface="Times New Roman" panose="02020603050405020304" pitchFamily="18" charset="0"/>
              </a:rPr>
              <a:t>James and John, Zebedee’s sons, were Simon’s partners and they were amazed too.</a:t>
            </a:r>
          </a:p>
          <a:p>
            <a:r>
              <a:rPr lang="en-US" sz="2800" spc="-150" dirty="0">
                <a:latin typeface="Times New Roman" panose="02020603050405020304" pitchFamily="18" charset="0"/>
                <a:ea typeface="Times New Roman" panose="02020603050405020304" pitchFamily="18" charset="0"/>
              </a:rPr>
              <a:t> 	Jesus said to Simon, “Don’t be afraid. From </a:t>
            </a:r>
          </a:p>
          <a:p>
            <a:r>
              <a:rPr lang="en-US" sz="2800" spc="-150" dirty="0">
                <a:latin typeface="Times New Roman" panose="02020603050405020304" pitchFamily="18" charset="0"/>
                <a:ea typeface="Times New Roman" panose="02020603050405020304" pitchFamily="18" charset="0"/>
              </a:rPr>
              <a:t>now on, you will be fishing for people.” </a:t>
            </a:r>
            <a:r>
              <a:rPr lang="en-US" sz="2800" spc="-150" baseline="30000" dirty="0">
                <a:latin typeface="Times New Roman" panose="02020603050405020304" pitchFamily="18" charset="0"/>
                <a:ea typeface="Times New Roman" panose="02020603050405020304" pitchFamily="18" charset="0"/>
              </a:rPr>
              <a:t>11 </a:t>
            </a:r>
            <a:r>
              <a:rPr lang="en-US" sz="2800" spc="-150" dirty="0">
                <a:latin typeface="Times New Roman" panose="02020603050405020304" pitchFamily="18" charset="0"/>
                <a:ea typeface="Times New Roman" panose="02020603050405020304" pitchFamily="18" charset="0"/>
              </a:rPr>
              <a:t>As soon </a:t>
            </a:r>
          </a:p>
          <a:p>
            <a:r>
              <a:rPr lang="en-US" sz="2800" spc="-150" dirty="0">
                <a:latin typeface="Times New Roman" panose="02020603050405020304" pitchFamily="18" charset="0"/>
                <a:ea typeface="Times New Roman" panose="02020603050405020304" pitchFamily="18" charset="0"/>
              </a:rPr>
              <a:t>as they brought the boats to the shore, they left </a:t>
            </a:r>
          </a:p>
          <a:p>
            <a:r>
              <a:rPr lang="en-US" sz="2800" spc="-150" dirty="0">
                <a:latin typeface="Times New Roman" panose="02020603050405020304" pitchFamily="18" charset="0"/>
                <a:ea typeface="Times New Roman" panose="02020603050405020304" pitchFamily="18" charset="0"/>
              </a:rPr>
              <a:t>everything and followed Jesus.</a:t>
            </a:r>
          </a:p>
        </p:txBody>
      </p:sp>
    </p:spTree>
    <p:extLst>
      <p:ext uri="{BB962C8B-B14F-4D97-AF65-F5344CB8AC3E}">
        <p14:creationId xmlns:p14="http://schemas.microsoft.com/office/powerpoint/2010/main" val="364666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074" name="Picture 2" descr="Image result for Jesus from the boat with Simon and Andrew,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37" y="583826"/>
            <a:ext cx="7659526" cy="5690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07576" y="80682"/>
            <a:ext cx="1548518" cy="1206595"/>
          </a:xfrm>
          <a:prstGeom prst="ellipse">
            <a:avLst/>
          </a:prstGeom>
        </p:spPr>
      </p:pic>
      <p:sp>
        <p:nvSpPr>
          <p:cNvPr id="3" name="Rectangle 2"/>
          <p:cNvSpPr/>
          <p:nvPr/>
        </p:nvSpPr>
        <p:spPr>
          <a:xfrm>
            <a:off x="1656094" y="268480"/>
            <a:ext cx="6723528" cy="830997"/>
          </a:xfrm>
          <a:prstGeom prst="rect">
            <a:avLst/>
          </a:prstGeom>
        </p:spPr>
        <p:txBody>
          <a:bodyPr wrap="square">
            <a:spAutoFit/>
          </a:bodyPr>
          <a:lstStyle/>
          <a:p>
            <a:pPr algn="just"/>
            <a:r>
              <a:rPr lang="en-US" sz="4800" b="1" dirty="0">
                <a:latin typeface="Times New Roman" panose="02020603050405020304" pitchFamily="18" charset="0"/>
                <a:ea typeface="Times New Roman" panose="02020603050405020304" pitchFamily="18" charset="0"/>
              </a:rPr>
              <a:t>Getting OUR Feet Dirty</a:t>
            </a:r>
            <a:endParaRPr lang="en-US" sz="105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860638256"/>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06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0" name="Picture 2" descr="Image result for walking with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46" y="388877"/>
            <a:ext cx="5182907" cy="6080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07576" y="80682"/>
            <a:ext cx="1548518" cy="1206595"/>
          </a:xfrm>
          <a:prstGeom prst="ellipse">
            <a:avLst/>
          </a:prstGeom>
        </p:spPr>
      </p:pic>
      <p:sp>
        <p:nvSpPr>
          <p:cNvPr id="3" name="Rectangle 2"/>
          <p:cNvSpPr/>
          <p:nvPr/>
        </p:nvSpPr>
        <p:spPr>
          <a:xfrm>
            <a:off x="1656094" y="268480"/>
            <a:ext cx="6723528" cy="830997"/>
          </a:xfrm>
          <a:prstGeom prst="rect">
            <a:avLst/>
          </a:prstGeom>
        </p:spPr>
        <p:txBody>
          <a:bodyPr wrap="square">
            <a:spAutoFit/>
          </a:bodyPr>
          <a:lstStyle/>
          <a:p>
            <a:pPr algn="just"/>
            <a:r>
              <a:rPr lang="en-US" sz="4800" b="1" dirty="0">
                <a:latin typeface="Times New Roman" panose="02020603050405020304" pitchFamily="18" charset="0"/>
                <a:ea typeface="Times New Roman" panose="02020603050405020304" pitchFamily="18" charset="0"/>
              </a:rPr>
              <a:t>Getting OUR Feet Dirty</a:t>
            </a:r>
            <a:endParaRPr lang="en-US" sz="105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865049820"/>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34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07576" y="80682"/>
            <a:ext cx="1548518" cy="1206595"/>
          </a:xfrm>
          <a:prstGeom prst="ellipse">
            <a:avLst/>
          </a:prstGeom>
        </p:spPr>
      </p:pic>
      <p:sp>
        <p:nvSpPr>
          <p:cNvPr id="3" name="Rectangle 2"/>
          <p:cNvSpPr/>
          <p:nvPr/>
        </p:nvSpPr>
        <p:spPr>
          <a:xfrm>
            <a:off x="1656094" y="268480"/>
            <a:ext cx="6723528" cy="830997"/>
          </a:xfrm>
          <a:prstGeom prst="rect">
            <a:avLst/>
          </a:prstGeom>
        </p:spPr>
        <p:txBody>
          <a:bodyPr wrap="square">
            <a:spAutoFit/>
          </a:bodyPr>
          <a:lstStyle/>
          <a:p>
            <a:pPr algn="just"/>
            <a:r>
              <a:rPr lang="en-US" sz="4800" b="1" dirty="0">
                <a:latin typeface="Times New Roman" panose="02020603050405020304" pitchFamily="18" charset="0"/>
                <a:ea typeface="Times New Roman" panose="02020603050405020304" pitchFamily="18" charset="0"/>
              </a:rPr>
              <a:t>Getting OUR Feet Dirty</a:t>
            </a:r>
            <a:endParaRPr lang="en-US" sz="105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245722932"/>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2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25671"/>
            <a:ext cx="9145181" cy="2386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9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076" name="Picture 4" descr="Image result for world map with israel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1744"/>
            <a:ext cx="9169297" cy="539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60494" y="171450"/>
            <a:ext cx="5791200" cy="6515100"/>
          </a:xfrm>
          <a:prstGeom prst="rect">
            <a:avLst/>
          </a:prstGeom>
          <a:noFill/>
          <a:ln>
            <a:noFill/>
          </a:ln>
        </p:spPr>
      </p:pic>
    </p:spTree>
    <p:extLst>
      <p:ext uri="{BB962C8B-B14F-4D97-AF65-F5344CB8AC3E}">
        <p14:creationId xmlns:p14="http://schemas.microsoft.com/office/powerpoint/2010/main" val="264894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098" name="Picture 2" descr="The Journeys of Mary and Jose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942" y="213260"/>
            <a:ext cx="3876115" cy="6431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AutoShape 2" descr="Image result for Israel being the light to the nations"/>
          <p:cNvSpPr>
            <a:spLocks noChangeAspect="1" noChangeArrowheads="1"/>
          </p:cNvSpPr>
          <p:nvPr/>
        </p:nvSpPr>
        <p:spPr bwMode="auto">
          <a:xfrm>
            <a:off x="155575" y="-1127125"/>
            <a:ext cx="47625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Jesus' Birth and Childhoo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258" y="151280"/>
            <a:ext cx="4459483" cy="655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1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918" y="13448"/>
            <a:ext cx="8875057" cy="7068602"/>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Jesus’ 3½ Years of Public Ministry </a:t>
            </a:r>
          </a:p>
          <a:p>
            <a:pPr algn="ctr"/>
            <a:r>
              <a:rPr lang="en-US" sz="3200" b="1" dirty="0">
                <a:latin typeface="Times New Roman" panose="02020603050405020304" pitchFamily="18" charset="0"/>
                <a:ea typeface="Times New Roman" panose="02020603050405020304" pitchFamily="18" charset="0"/>
              </a:rPr>
              <a:t>(perhaps AD 30-33)</a:t>
            </a:r>
          </a:p>
          <a:p>
            <a:pPr algn="ctr"/>
            <a:r>
              <a:rPr lang="en-US" sz="1000" b="1" baseline="30000" dirty="0">
                <a:effectLst/>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Jesus begins Public Ministry (Beginning months)</a:t>
            </a:r>
          </a:p>
          <a:p>
            <a:pPr lvl="1"/>
            <a:r>
              <a:rPr lang="en-US" sz="2800" dirty="0">
                <a:latin typeface="Times New Roman" panose="02020603050405020304" pitchFamily="18" charset="0"/>
                <a:ea typeface="Times New Roman" panose="02020603050405020304" pitchFamily="18" charset="0"/>
              </a:rPr>
              <a:t>Baptism, temptation, calling the first disciples</a:t>
            </a:r>
          </a:p>
          <a:p>
            <a:r>
              <a:rPr lang="en-US" sz="2800" dirty="0">
                <a:latin typeface="Times New Roman" panose="02020603050405020304" pitchFamily="18" charset="0"/>
                <a:ea typeface="Times New Roman" panose="02020603050405020304" pitchFamily="18" charset="0"/>
              </a:rPr>
              <a:t>Year of Inauguration (First Year)</a:t>
            </a:r>
          </a:p>
          <a:p>
            <a:pPr lvl="1"/>
            <a:r>
              <a:rPr lang="en-US" sz="2800" dirty="0">
                <a:latin typeface="Times New Roman" panose="02020603050405020304" pitchFamily="18" charset="0"/>
                <a:ea typeface="Times New Roman" panose="02020603050405020304" pitchFamily="18" charset="0"/>
              </a:rPr>
              <a:t>1st Passover (Jesus celebrates in Jerusalem)</a:t>
            </a:r>
          </a:p>
          <a:p>
            <a:pPr lvl="1"/>
            <a:r>
              <a:rPr lang="en-US" sz="2800" dirty="0">
                <a:latin typeface="Times New Roman" panose="02020603050405020304" pitchFamily="18" charset="0"/>
                <a:ea typeface="Times New Roman" panose="02020603050405020304" pitchFamily="18" charset="0"/>
              </a:rPr>
              <a:t>Jesus moves to Capernaum and selects </a:t>
            </a:r>
          </a:p>
          <a:p>
            <a:pPr lvl="1"/>
            <a:r>
              <a:rPr lang="en-US" sz="2800" dirty="0">
                <a:latin typeface="Times New Roman" panose="02020603050405020304" pitchFamily="18" charset="0"/>
                <a:ea typeface="Times New Roman" panose="02020603050405020304" pitchFamily="18" charset="0"/>
              </a:rPr>
              <a:t>12 apostles who travel with Him</a:t>
            </a:r>
          </a:p>
          <a:p>
            <a:pPr lvl="1"/>
            <a:r>
              <a:rPr lang="en-US" sz="2800" dirty="0">
                <a:latin typeface="Times New Roman" panose="02020603050405020304" pitchFamily="18" charset="0"/>
                <a:ea typeface="Times New Roman" panose="02020603050405020304" pitchFamily="18" charset="0"/>
              </a:rPr>
              <a:t>Jesus travels throughout Galilee, </a:t>
            </a:r>
          </a:p>
          <a:p>
            <a:pPr lvl="1"/>
            <a:r>
              <a:rPr lang="en-US" sz="2800" dirty="0">
                <a:latin typeface="Times New Roman" panose="02020603050405020304" pitchFamily="18" charset="0"/>
                <a:ea typeface="Times New Roman" panose="02020603050405020304" pitchFamily="18" charset="0"/>
              </a:rPr>
              <a:t>preaching, teaching, and working miracles</a:t>
            </a:r>
          </a:p>
          <a:p>
            <a:r>
              <a:rPr lang="en-US" sz="2800" dirty="0">
                <a:latin typeface="Times New Roman" panose="02020603050405020304" pitchFamily="18" charset="0"/>
                <a:ea typeface="Times New Roman" panose="02020603050405020304" pitchFamily="18" charset="0"/>
              </a:rPr>
              <a:t>Year of Popularity (Second Year)</a:t>
            </a:r>
          </a:p>
          <a:p>
            <a:pPr lvl="1"/>
            <a:r>
              <a:rPr lang="en-US" sz="2800" dirty="0">
                <a:latin typeface="Times New Roman" panose="02020603050405020304" pitchFamily="18" charset="0"/>
                <a:ea typeface="Times New Roman" panose="02020603050405020304" pitchFamily="18" charset="0"/>
              </a:rPr>
              <a:t>2nd Passover (Jesus celebrates in Jerusalem)</a:t>
            </a:r>
          </a:p>
          <a:p>
            <a:pPr lvl="1"/>
            <a:r>
              <a:rPr lang="en-US" sz="2800" dirty="0">
                <a:latin typeface="Times New Roman" panose="02020603050405020304" pitchFamily="18" charset="0"/>
                <a:ea typeface="Times New Roman" panose="02020603050405020304" pitchFamily="18" charset="0"/>
              </a:rPr>
              <a:t>Jesus makes three tours of Galilee, speaking in parables</a:t>
            </a:r>
          </a:p>
          <a:p>
            <a:pPr lvl="1"/>
            <a:r>
              <a:rPr lang="en-US" sz="2800" dirty="0">
                <a:latin typeface="Times New Roman" panose="02020603050405020304" pitchFamily="18" charset="0"/>
                <a:ea typeface="Times New Roman" panose="02020603050405020304" pitchFamily="18" charset="0"/>
              </a:rPr>
              <a:t>Large crowds follow Jesus. Many want to make Him king.</a:t>
            </a:r>
          </a:p>
        </p:txBody>
      </p:sp>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494930" y="3027759"/>
            <a:ext cx="2420471" cy="1886015"/>
          </a:xfrm>
          <a:prstGeom prst="ellipse">
            <a:avLst/>
          </a:prstGeom>
        </p:spPr>
      </p:pic>
    </p:spTree>
    <p:extLst>
      <p:ext uri="{BB962C8B-B14F-4D97-AF65-F5344CB8AC3E}">
        <p14:creationId xmlns:p14="http://schemas.microsoft.com/office/powerpoint/2010/main" val="305547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918" y="13448"/>
            <a:ext cx="8875057" cy="7068602"/>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Jesus’ 3½ Years of Public Ministry </a:t>
            </a:r>
          </a:p>
          <a:p>
            <a:pPr algn="ctr"/>
            <a:r>
              <a:rPr lang="en-US" sz="3200" b="1" dirty="0">
                <a:latin typeface="Times New Roman" panose="02020603050405020304" pitchFamily="18" charset="0"/>
                <a:ea typeface="Times New Roman" panose="02020603050405020304" pitchFamily="18" charset="0"/>
              </a:rPr>
              <a:t>(perhaps AD 30-33)</a:t>
            </a:r>
          </a:p>
          <a:p>
            <a:pPr algn="ctr"/>
            <a:r>
              <a:rPr lang="en-US" sz="1000" b="1" baseline="30000" dirty="0">
                <a:effectLst/>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Year of Opposition (Third Year)</a:t>
            </a:r>
          </a:p>
          <a:p>
            <a:pPr lvl="1"/>
            <a:r>
              <a:rPr lang="en-US" sz="2800" dirty="0">
                <a:latin typeface="Times New Roman" panose="02020603050405020304" pitchFamily="18" charset="0"/>
                <a:ea typeface="Times New Roman" panose="02020603050405020304" pitchFamily="18" charset="0"/>
              </a:rPr>
              <a:t>3rd Passover (Jesus celebrates in Galilee)</a:t>
            </a:r>
          </a:p>
          <a:p>
            <a:pPr lvl="1"/>
            <a:r>
              <a:rPr lang="en-US" sz="2800" dirty="0">
                <a:latin typeface="Times New Roman" panose="02020603050405020304" pitchFamily="18" charset="0"/>
                <a:ea typeface="Times New Roman" panose="02020603050405020304" pitchFamily="18" charset="0"/>
              </a:rPr>
              <a:t>Jesus teaches on the cost of following Him; many disciples desert</a:t>
            </a:r>
          </a:p>
          <a:p>
            <a:pPr lvl="1"/>
            <a:r>
              <a:rPr lang="en-US" sz="2800" dirty="0">
                <a:latin typeface="Times New Roman" panose="02020603050405020304" pitchFamily="18" charset="0"/>
                <a:ea typeface="Times New Roman" panose="02020603050405020304" pitchFamily="18" charset="0"/>
              </a:rPr>
              <a:t>Jesus’ Gentile Tour: </a:t>
            </a:r>
            <a:r>
              <a:rPr lang="en-US" sz="2800" dirty="0" err="1">
                <a:latin typeface="Times New Roman" panose="02020603050405020304" pitchFamily="18" charset="0"/>
                <a:ea typeface="Times New Roman" panose="02020603050405020304" pitchFamily="18" charset="0"/>
              </a:rPr>
              <a:t>Tyre</a:t>
            </a:r>
            <a:r>
              <a:rPr lang="en-US" sz="2800" dirty="0">
                <a:latin typeface="Times New Roman" panose="02020603050405020304" pitchFamily="18" charset="0"/>
                <a:ea typeface="Times New Roman" panose="02020603050405020304" pitchFamily="18" charset="0"/>
              </a:rPr>
              <a:t> &amp; Sidon, the Decapolis</a:t>
            </a:r>
          </a:p>
          <a:p>
            <a:pPr lvl="1"/>
            <a:r>
              <a:rPr lang="en-US" sz="2800" dirty="0">
                <a:latin typeface="Times New Roman" panose="02020603050405020304" pitchFamily="18" charset="0"/>
                <a:ea typeface="Times New Roman" panose="02020603050405020304" pitchFamily="18" charset="0"/>
              </a:rPr>
              <a:t>Jewish leaders challenge Jesus</a:t>
            </a:r>
          </a:p>
          <a:p>
            <a:pPr lvl="1"/>
            <a:r>
              <a:rPr lang="en-US" sz="2800" dirty="0">
                <a:latin typeface="Times New Roman" panose="02020603050405020304" pitchFamily="18" charset="0"/>
                <a:ea typeface="Times New Roman" panose="02020603050405020304" pitchFamily="18" charset="0"/>
              </a:rPr>
              <a:t>Jesus’ Transfiguration; heads for Jerusalem</a:t>
            </a:r>
          </a:p>
          <a:p>
            <a:pPr lvl="1"/>
            <a:r>
              <a:rPr lang="en-US" sz="2800" dirty="0">
                <a:latin typeface="Times New Roman" panose="02020603050405020304" pitchFamily="18" charset="0"/>
                <a:ea typeface="Times New Roman" panose="02020603050405020304" pitchFamily="18" charset="0"/>
              </a:rPr>
              <a:t>Arrives in Judea in October</a:t>
            </a:r>
          </a:p>
          <a:p>
            <a:pPr lvl="1"/>
            <a:r>
              <a:rPr lang="en-US" sz="2800" dirty="0">
                <a:latin typeface="Times New Roman" panose="02020603050405020304" pitchFamily="18" charset="0"/>
                <a:ea typeface="Times New Roman" panose="02020603050405020304" pitchFamily="18" charset="0"/>
              </a:rPr>
              <a:t>Judean tour, often sparring with Jewish leaders</a:t>
            </a:r>
          </a:p>
          <a:p>
            <a:r>
              <a:rPr lang="en-US" sz="2800" dirty="0">
                <a:latin typeface="Times New Roman" panose="02020603050405020304" pitchFamily="18" charset="0"/>
                <a:ea typeface="Times New Roman" panose="02020603050405020304" pitchFamily="18" charset="0"/>
              </a:rPr>
              <a:t>Last Days (6 weeks)</a:t>
            </a:r>
          </a:p>
          <a:p>
            <a:pPr lvl="1"/>
            <a:r>
              <a:rPr lang="en-US" sz="2800" dirty="0">
                <a:latin typeface="Times New Roman" panose="02020603050405020304" pitchFamily="18" charset="0"/>
                <a:ea typeface="Times New Roman" panose="02020603050405020304" pitchFamily="18" charset="0"/>
              </a:rPr>
              <a:t>Enters Jerusalem in fanfare, in March.</a:t>
            </a:r>
          </a:p>
          <a:p>
            <a:pPr lvl="1"/>
            <a:r>
              <a:rPr lang="en-US" sz="2800" dirty="0">
                <a:latin typeface="Times New Roman" panose="02020603050405020304" pitchFamily="18" charset="0"/>
                <a:ea typeface="Times New Roman" panose="02020603050405020304" pitchFamily="18" charset="0"/>
              </a:rPr>
              <a:t>Celebrates the Passover (Last Supper)</a:t>
            </a:r>
          </a:p>
          <a:p>
            <a:pPr lvl="1"/>
            <a:r>
              <a:rPr lang="en-US" sz="2800" dirty="0">
                <a:latin typeface="Times New Roman" panose="02020603050405020304" pitchFamily="18" charset="0"/>
                <a:ea typeface="Times New Roman" panose="02020603050405020304" pitchFamily="18" charset="0"/>
              </a:rPr>
              <a:t>Crucified, raised, and ascended back to Heaven</a:t>
            </a:r>
          </a:p>
        </p:txBody>
      </p:sp>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913142" y="4864408"/>
            <a:ext cx="2109833" cy="1643968"/>
          </a:xfrm>
          <a:prstGeom prst="ellipse">
            <a:avLst/>
          </a:prstGeom>
        </p:spPr>
      </p:pic>
    </p:spTree>
    <p:extLst>
      <p:ext uri="{BB962C8B-B14F-4D97-AF65-F5344CB8AC3E}">
        <p14:creationId xmlns:p14="http://schemas.microsoft.com/office/powerpoint/2010/main" val="27771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170" name="Picture 2" descr="Jesus' Baptism and Temptat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54" y="147917"/>
            <a:ext cx="5504491" cy="6522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93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374</Words>
  <Application>Microsoft Office PowerPoint</Application>
  <PresentationFormat>On-screen Show (4:3)</PresentationFormat>
  <Paragraphs>80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18</cp:revision>
  <dcterms:created xsi:type="dcterms:W3CDTF">2016-12-29T06:00:38Z</dcterms:created>
  <dcterms:modified xsi:type="dcterms:W3CDTF">2017-05-17T18:30:54Z</dcterms:modified>
</cp:coreProperties>
</file>