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2" r:id="rId3"/>
    <p:sldId id="260" r:id="rId4"/>
    <p:sldId id="290" r:id="rId5"/>
    <p:sldId id="296" r:id="rId6"/>
    <p:sldId id="295" r:id="rId7"/>
    <p:sldId id="297" r:id="rId8"/>
    <p:sldId id="259" r:id="rId9"/>
    <p:sldId id="294" r:id="rId10"/>
    <p:sldId id="261" r:id="rId11"/>
    <p:sldId id="275" r:id="rId12"/>
    <p:sldId id="274" r:id="rId13"/>
    <p:sldId id="278" r:id="rId14"/>
    <p:sldId id="271" r:id="rId15"/>
    <p:sldId id="262" r:id="rId16"/>
    <p:sldId id="298" r:id="rId17"/>
    <p:sldId id="285" r:id="rId18"/>
    <p:sldId id="286" r:id="rId19"/>
    <p:sldId id="299" r:id="rId20"/>
    <p:sldId id="258" r:id="rId21"/>
    <p:sldId id="291" r:id="rId22"/>
    <p:sldId id="301" r:id="rId23"/>
    <p:sldId id="300"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838"/>
    <a:srgbClr val="20062E"/>
    <a:srgbClr val="008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8" d="100"/>
          <a:sy n="58" d="100"/>
        </p:scale>
        <p:origin x="10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70082-5DD0-41E2-92BA-08DEB50675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370B90-21F2-4E30-975D-6BA06CDE29FE}">
      <dgm:prSet phldrT="[Text]" custT="1"/>
      <dgm:spPr>
        <a:solidFill>
          <a:schemeClr val="accent5">
            <a:lumMod val="75000"/>
          </a:schemeClr>
        </a:solidFill>
      </dgm:spPr>
      <dgm:t>
        <a:bodyPr/>
        <a:lstStyle/>
        <a:p>
          <a:r>
            <a:rPr lang="en-US" sz="4000" dirty="0">
              <a:latin typeface="Times New Roman" panose="02020603050405020304" pitchFamily="18" charset="0"/>
              <a:cs typeface="Times New Roman" panose="02020603050405020304" pitchFamily="18" charset="0"/>
            </a:rPr>
            <a:t>God is good.</a:t>
          </a:r>
        </a:p>
      </dgm:t>
    </dgm:pt>
    <dgm:pt modelId="{2F8ED50D-C996-456D-935B-40A1EA725615}" type="parTrans" cxnId="{94770405-524E-45D8-8C19-21A51878A18B}">
      <dgm:prSet/>
      <dgm:spPr/>
      <dgm:t>
        <a:bodyPr/>
        <a:lstStyle/>
        <a:p>
          <a:endParaRPr lang="en-US"/>
        </a:p>
      </dgm:t>
    </dgm:pt>
    <dgm:pt modelId="{7B8241C7-CCAD-4637-B8AA-E49544B0185E}" type="sibTrans" cxnId="{94770405-524E-45D8-8C19-21A51878A18B}">
      <dgm:prSet/>
      <dgm:spPr/>
      <dgm:t>
        <a:bodyPr/>
        <a:lstStyle/>
        <a:p>
          <a:endParaRPr lang="en-US"/>
        </a:p>
      </dgm:t>
    </dgm:pt>
    <dgm:pt modelId="{BDEEE641-D0F1-40CC-BFEA-3C751B08AD1E}">
      <dgm:prSet custT="1"/>
      <dgm:spPr>
        <a:noFill/>
      </dgm:spPr>
      <dgm:t>
        <a:bodyPr/>
        <a:lstStyle/>
        <a:p>
          <a:r>
            <a:rPr lang="en-US" sz="4000" dirty="0">
              <a:latin typeface="Times New Roman" panose="02020603050405020304" pitchFamily="18" charset="0"/>
              <a:cs typeface="Times New Roman" panose="02020603050405020304" pitchFamily="18" charset="0"/>
            </a:rPr>
            <a:t>“No one is good–except God alone.” ~Jesus, Mark 10:10.        </a:t>
          </a:r>
          <a:r>
            <a:rPr lang="en-US" sz="3200" dirty="0">
              <a:latin typeface="Times New Roman" panose="02020603050405020304" pitchFamily="18" charset="0"/>
              <a:cs typeface="Times New Roman" panose="02020603050405020304" pitchFamily="18" charset="0"/>
            </a:rPr>
            <a:t>(See also Psalm 100:5, Jer. 33:11, Nahum 1:7, etc.)</a:t>
          </a:r>
        </a:p>
      </dgm:t>
    </dgm:pt>
    <dgm:pt modelId="{7C88F624-C7BF-41B1-A7A0-973B1B39FD80}" type="parTrans" cxnId="{8A542D1F-AD9E-437F-A987-6D8655F5879E}">
      <dgm:prSet/>
      <dgm:spPr/>
      <dgm:t>
        <a:bodyPr/>
        <a:lstStyle/>
        <a:p>
          <a:endParaRPr lang="en-US"/>
        </a:p>
      </dgm:t>
    </dgm:pt>
    <dgm:pt modelId="{717CA03A-D753-4106-BC16-AAA0AAF97D6F}" type="sibTrans" cxnId="{8A542D1F-AD9E-437F-A987-6D8655F5879E}">
      <dgm:prSet/>
      <dgm:spPr/>
      <dgm:t>
        <a:bodyPr/>
        <a:lstStyle/>
        <a:p>
          <a:endParaRPr lang="en-US"/>
        </a:p>
      </dgm:t>
    </dgm:pt>
    <dgm:pt modelId="{419A2A41-D180-48D6-96E2-5E7340F0DAC2}" type="pres">
      <dgm:prSet presAssocID="{DC370082-5DD0-41E2-92BA-08DEB50675B7}" presName="linear" presStyleCnt="0">
        <dgm:presLayoutVars>
          <dgm:dir/>
          <dgm:animLvl val="lvl"/>
          <dgm:resizeHandles val="exact"/>
        </dgm:presLayoutVars>
      </dgm:prSet>
      <dgm:spPr/>
    </dgm:pt>
    <dgm:pt modelId="{648230E2-B39D-456D-8D36-EC63F1F45E34}" type="pres">
      <dgm:prSet presAssocID="{7B370B90-21F2-4E30-975D-6BA06CDE29FE}" presName="parentLin" presStyleCnt="0"/>
      <dgm:spPr/>
    </dgm:pt>
    <dgm:pt modelId="{2970D080-F7C2-4AE0-803B-5CD73633AD4A}" type="pres">
      <dgm:prSet presAssocID="{7B370B90-21F2-4E30-975D-6BA06CDE29FE}" presName="parentLeftMargin" presStyleLbl="node1" presStyleIdx="0" presStyleCnt="1"/>
      <dgm:spPr/>
    </dgm:pt>
    <dgm:pt modelId="{FCA67DEC-B5C5-4C26-A8BC-BA1B447EF304}" type="pres">
      <dgm:prSet presAssocID="{7B370B90-21F2-4E30-975D-6BA06CDE29FE}" presName="parentText" presStyleLbl="node1" presStyleIdx="0" presStyleCnt="1" custScaleX="111006" custScaleY="70282">
        <dgm:presLayoutVars>
          <dgm:chMax val="0"/>
          <dgm:bulletEnabled val="1"/>
        </dgm:presLayoutVars>
      </dgm:prSet>
      <dgm:spPr/>
    </dgm:pt>
    <dgm:pt modelId="{AA019CA4-4ADA-4A8F-9B51-2DD43E2B6128}" type="pres">
      <dgm:prSet presAssocID="{7B370B90-21F2-4E30-975D-6BA06CDE29FE}" presName="negativeSpace" presStyleCnt="0"/>
      <dgm:spPr/>
    </dgm:pt>
    <dgm:pt modelId="{6E28C4BE-AE82-4443-BB59-31CDCB623BB1}" type="pres">
      <dgm:prSet presAssocID="{7B370B90-21F2-4E30-975D-6BA06CDE29FE}" presName="childText" presStyleLbl="conFgAcc1" presStyleIdx="0" presStyleCnt="1">
        <dgm:presLayoutVars>
          <dgm:bulletEnabled val="1"/>
        </dgm:presLayoutVars>
      </dgm:prSet>
      <dgm:spPr/>
    </dgm:pt>
  </dgm:ptLst>
  <dgm:cxnLst>
    <dgm:cxn modelId="{94770405-524E-45D8-8C19-21A51878A18B}" srcId="{DC370082-5DD0-41E2-92BA-08DEB50675B7}" destId="{7B370B90-21F2-4E30-975D-6BA06CDE29FE}" srcOrd="0" destOrd="0" parTransId="{2F8ED50D-C996-456D-935B-40A1EA725615}" sibTransId="{7B8241C7-CCAD-4637-B8AA-E49544B0185E}"/>
    <dgm:cxn modelId="{8A542D1F-AD9E-437F-A987-6D8655F5879E}" srcId="{7B370B90-21F2-4E30-975D-6BA06CDE29FE}" destId="{BDEEE641-D0F1-40CC-BFEA-3C751B08AD1E}" srcOrd="0" destOrd="0" parTransId="{7C88F624-C7BF-41B1-A7A0-973B1B39FD80}" sibTransId="{717CA03A-D753-4106-BC16-AAA0AAF97D6F}"/>
    <dgm:cxn modelId="{9D583847-6FE2-4168-9611-DA9FC5ED0B6F}" type="presOf" srcId="{BDEEE641-D0F1-40CC-BFEA-3C751B08AD1E}" destId="{6E28C4BE-AE82-4443-BB59-31CDCB623BB1}" srcOrd="0" destOrd="0" presId="urn:microsoft.com/office/officeart/2005/8/layout/list1"/>
    <dgm:cxn modelId="{503356AD-C5FE-497B-8871-CAB4A3BB51EE}" type="presOf" srcId="{7B370B90-21F2-4E30-975D-6BA06CDE29FE}" destId="{2970D080-F7C2-4AE0-803B-5CD73633AD4A}" srcOrd="0" destOrd="0" presId="urn:microsoft.com/office/officeart/2005/8/layout/list1"/>
    <dgm:cxn modelId="{946802BD-A218-4DD7-AEAB-B240095912D1}" type="presOf" srcId="{DC370082-5DD0-41E2-92BA-08DEB50675B7}" destId="{419A2A41-D180-48D6-96E2-5E7340F0DAC2}" srcOrd="0" destOrd="0" presId="urn:microsoft.com/office/officeart/2005/8/layout/list1"/>
    <dgm:cxn modelId="{8AFEEEC3-63D9-4739-8A86-4805B633076E}" type="presOf" srcId="{7B370B90-21F2-4E30-975D-6BA06CDE29FE}" destId="{FCA67DEC-B5C5-4C26-A8BC-BA1B447EF304}" srcOrd="1" destOrd="0" presId="urn:microsoft.com/office/officeart/2005/8/layout/list1"/>
    <dgm:cxn modelId="{240F7242-A7FF-4077-A391-674D903D3F3E}" type="presParOf" srcId="{419A2A41-D180-48D6-96E2-5E7340F0DAC2}" destId="{648230E2-B39D-456D-8D36-EC63F1F45E34}" srcOrd="0" destOrd="0" presId="urn:microsoft.com/office/officeart/2005/8/layout/list1"/>
    <dgm:cxn modelId="{6F479EE4-DCE9-4C5B-91E5-8A9ABADD5FB2}" type="presParOf" srcId="{648230E2-B39D-456D-8D36-EC63F1F45E34}" destId="{2970D080-F7C2-4AE0-803B-5CD73633AD4A}" srcOrd="0" destOrd="0" presId="urn:microsoft.com/office/officeart/2005/8/layout/list1"/>
    <dgm:cxn modelId="{6842628D-47A7-459F-A8BB-B398ED157333}" type="presParOf" srcId="{648230E2-B39D-456D-8D36-EC63F1F45E34}" destId="{FCA67DEC-B5C5-4C26-A8BC-BA1B447EF304}" srcOrd="1" destOrd="0" presId="urn:microsoft.com/office/officeart/2005/8/layout/list1"/>
    <dgm:cxn modelId="{602E8F84-3F5A-4C26-BF1B-71E4F19676D6}" type="presParOf" srcId="{419A2A41-D180-48D6-96E2-5E7340F0DAC2}" destId="{AA019CA4-4ADA-4A8F-9B51-2DD43E2B6128}" srcOrd="1" destOrd="0" presId="urn:microsoft.com/office/officeart/2005/8/layout/list1"/>
    <dgm:cxn modelId="{87024DDA-D52C-4D00-A588-ECA36BFB6FD3}" type="presParOf" srcId="{419A2A41-D180-48D6-96E2-5E7340F0DAC2}" destId="{6E28C4BE-AE82-4443-BB59-31CDCB623BB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C370082-5DD0-41E2-92BA-08DEB50675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370B90-21F2-4E30-975D-6BA06CDE29FE}">
      <dgm:prSet phldrT="[Text]" custT="1"/>
      <dgm:spPr>
        <a:solidFill>
          <a:schemeClr val="accent5">
            <a:lumMod val="75000"/>
          </a:schemeClr>
        </a:solidFill>
      </dgm:spPr>
      <dgm:t>
        <a:bodyPr/>
        <a:lstStyle/>
        <a:p>
          <a:r>
            <a:rPr lang="en-US" sz="4000" dirty="0">
              <a:latin typeface="Times New Roman" panose="02020603050405020304" pitchFamily="18" charset="0"/>
              <a:cs typeface="Times New Roman" panose="02020603050405020304" pitchFamily="18" charset="0"/>
            </a:rPr>
            <a:t>God is good.</a:t>
          </a:r>
        </a:p>
      </dgm:t>
    </dgm:pt>
    <dgm:pt modelId="{2F8ED50D-C996-456D-935B-40A1EA725615}" type="parTrans" cxnId="{94770405-524E-45D8-8C19-21A51878A18B}">
      <dgm:prSet/>
      <dgm:spPr/>
      <dgm:t>
        <a:bodyPr/>
        <a:lstStyle/>
        <a:p>
          <a:endParaRPr lang="en-US"/>
        </a:p>
      </dgm:t>
    </dgm:pt>
    <dgm:pt modelId="{7B8241C7-CCAD-4637-B8AA-E49544B0185E}" type="sibTrans" cxnId="{94770405-524E-45D8-8C19-21A51878A18B}">
      <dgm:prSet/>
      <dgm:spPr/>
      <dgm:t>
        <a:bodyPr/>
        <a:lstStyle/>
        <a:p>
          <a:endParaRPr lang="en-US"/>
        </a:p>
      </dgm:t>
    </dgm:pt>
    <dgm:pt modelId="{9FB69AF5-7F9B-445C-AF8A-641291B36F80}">
      <dgm:prSet custT="1"/>
      <dgm:spPr>
        <a:solidFill>
          <a:schemeClr val="accent5">
            <a:lumMod val="75000"/>
          </a:schemeClr>
        </a:solidFill>
      </dgm:spPr>
      <dgm:t>
        <a:bodyPr/>
        <a:lstStyle/>
        <a:p>
          <a:r>
            <a:rPr lang="en-US" sz="4000" dirty="0">
              <a:latin typeface="Times New Roman" panose="02020603050405020304" pitchFamily="18" charset="0"/>
              <a:cs typeface="Times New Roman" panose="02020603050405020304" pitchFamily="18" charset="0"/>
            </a:rPr>
            <a:t>God wants only good things for His people.</a:t>
          </a:r>
        </a:p>
      </dgm:t>
    </dgm:pt>
    <dgm:pt modelId="{AA2CA02E-06B2-40B8-A686-CAEACC4FCD77}" type="parTrans" cxnId="{760221CD-AC5B-432C-8813-04254EA6900E}">
      <dgm:prSet/>
      <dgm:spPr/>
      <dgm:t>
        <a:bodyPr/>
        <a:lstStyle/>
        <a:p>
          <a:endParaRPr lang="en-US"/>
        </a:p>
      </dgm:t>
    </dgm:pt>
    <dgm:pt modelId="{01CB1BA4-5AD1-4F9B-A34D-8D62B2FEED84}" type="sibTrans" cxnId="{760221CD-AC5B-432C-8813-04254EA6900E}">
      <dgm:prSet/>
      <dgm:spPr/>
      <dgm:t>
        <a:bodyPr/>
        <a:lstStyle/>
        <a:p>
          <a:endParaRPr lang="en-US"/>
        </a:p>
      </dgm:t>
    </dgm:pt>
    <dgm:pt modelId="{BDEEE641-D0F1-40CC-BFEA-3C751B08AD1E}">
      <dgm:prSet custT="1"/>
      <dgm:spPr>
        <a:noFill/>
      </dgm:spPr>
      <dgm:t>
        <a:bodyPr/>
        <a:lstStyle/>
        <a:p>
          <a:r>
            <a:rPr lang="en-US" sz="4000" dirty="0">
              <a:latin typeface="Times New Roman" panose="02020603050405020304" pitchFamily="18" charset="0"/>
              <a:cs typeface="Times New Roman" panose="02020603050405020304" pitchFamily="18" charset="0"/>
            </a:rPr>
            <a:t>“The Lord is good to all, and His mercy is over all that He has made.”  -Psalm 145:9</a:t>
          </a:r>
        </a:p>
      </dgm:t>
    </dgm:pt>
    <dgm:pt modelId="{7C88F624-C7BF-41B1-A7A0-973B1B39FD80}" type="parTrans" cxnId="{8A542D1F-AD9E-437F-A987-6D8655F5879E}">
      <dgm:prSet/>
      <dgm:spPr/>
      <dgm:t>
        <a:bodyPr/>
        <a:lstStyle/>
        <a:p>
          <a:endParaRPr lang="en-US"/>
        </a:p>
      </dgm:t>
    </dgm:pt>
    <dgm:pt modelId="{717CA03A-D753-4106-BC16-AAA0AAF97D6F}" type="sibTrans" cxnId="{8A542D1F-AD9E-437F-A987-6D8655F5879E}">
      <dgm:prSet/>
      <dgm:spPr/>
      <dgm:t>
        <a:bodyPr/>
        <a:lstStyle/>
        <a:p>
          <a:endParaRPr lang="en-US"/>
        </a:p>
      </dgm:t>
    </dgm:pt>
    <dgm:pt modelId="{419A2A41-D180-48D6-96E2-5E7340F0DAC2}" type="pres">
      <dgm:prSet presAssocID="{DC370082-5DD0-41E2-92BA-08DEB50675B7}" presName="linear" presStyleCnt="0">
        <dgm:presLayoutVars>
          <dgm:dir/>
          <dgm:animLvl val="lvl"/>
          <dgm:resizeHandles val="exact"/>
        </dgm:presLayoutVars>
      </dgm:prSet>
      <dgm:spPr/>
    </dgm:pt>
    <dgm:pt modelId="{648230E2-B39D-456D-8D36-EC63F1F45E34}" type="pres">
      <dgm:prSet presAssocID="{7B370B90-21F2-4E30-975D-6BA06CDE29FE}" presName="parentLin" presStyleCnt="0"/>
      <dgm:spPr/>
    </dgm:pt>
    <dgm:pt modelId="{2970D080-F7C2-4AE0-803B-5CD73633AD4A}" type="pres">
      <dgm:prSet presAssocID="{7B370B90-21F2-4E30-975D-6BA06CDE29FE}" presName="parentLeftMargin" presStyleLbl="node1" presStyleIdx="0" presStyleCnt="2"/>
      <dgm:spPr/>
    </dgm:pt>
    <dgm:pt modelId="{FCA67DEC-B5C5-4C26-A8BC-BA1B447EF304}" type="pres">
      <dgm:prSet presAssocID="{7B370B90-21F2-4E30-975D-6BA06CDE29FE}" presName="parentText" presStyleLbl="node1" presStyleIdx="0" presStyleCnt="2" custScaleX="111006" custScaleY="172375">
        <dgm:presLayoutVars>
          <dgm:chMax val="0"/>
          <dgm:bulletEnabled val="1"/>
        </dgm:presLayoutVars>
      </dgm:prSet>
      <dgm:spPr/>
    </dgm:pt>
    <dgm:pt modelId="{AA019CA4-4ADA-4A8F-9B51-2DD43E2B6128}" type="pres">
      <dgm:prSet presAssocID="{7B370B90-21F2-4E30-975D-6BA06CDE29FE}" presName="negativeSpace" presStyleCnt="0"/>
      <dgm:spPr/>
    </dgm:pt>
    <dgm:pt modelId="{6E28C4BE-AE82-4443-BB59-31CDCB623BB1}" type="pres">
      <dgm:prSet presAssocID="{7B370B90-21F2-4E30-975D-6BA06CDE29FE}" presName="childText" presStyleLbl="conFgAcc1" presStyleIdx="0" presStyleCnt="2">
        <dgm:presLayoutVars>
          <dgm:bulletEnabled val="1"/>
        </dgm:presLayoutVars>
      </dgm:prSet>
      <dgm:spPr/>
    </dgm:pt>
    <dgm:pt modelId="{ADEC0117-DBA1-4E4B-838A-C4260596B150}" type="pres">
      <dgm:prSet presAssocID="{7B8241C7-CCAD-4637-B8AA-E49544B0185E}" presName="spaceBetweenRectangles" presStyleCnt="0"/>
      <dgm:spPr/>
    </dgm:pt>
    <dgm:pt modelId="{18107CD3-A406-475F-B181-A378D16B82FE}" type="pres">
      <dgm:prSet presAssocID="{9FB69AF5-7F9B-445C-AF8A-641291B36F80}" presName="parentLin" presStyleCnt="0"/>
      <dgm:spPr/>
    </dgm:pt>
    <dgm:pt modelId="{FA23CAC2-0732-4090-8763-AFF5A13F2111}" type="pres">
      <dgm:prSet presAssocID="{9FB69AF5-7F9B-445C-AF8A-641291B36F80}" presName="parentLeftMargin" presStyleLbl="node1" presStyleIdx="0" presStyleCnt="2"/>
      <dgm:spPr/>
    </dgm:pt>
    <dgm:pt modelId="{907A19D6-8EC3-4B43-9015-C47B4782CCA8}" type="pres">
      <dgm:prSet presAssocID="{9FB69AF5-7F9B-445C-AF8A-641291B36F80}" presName="parentText" presStyleLbl="node1" presStyleIdx="1" presStyleCnt="2" custScaleX="111006" custScaleY="172375">
        <dgm:presLayoutVars>
          <dgm:chMax val="0"/>
          <dgm:bulletEnabled val="1"/>
        </dgm:presLayoutVars>
      </dgm:prSet>
      <dgm:spPr/>
    </dgm:pt>
    <dgm:pt modelId="{3DB27C99-086D-4BD5-99C1-691985CED084}" type="pres">
      <dgm:prSet presAssocID="{9FB69AF5-7F9B-445C-AF8A-641291B36F80}" presName="negativeSpace" presStyleCnt="0"/>
      <dgm:spPr/>
    </dgm:pt>
    <dgm:pt modelId="{0A8520ED-0F44-49D3-99C3-99A52293E176}" type="pres">
      <dgm:prSet presAssocID="{9FB69AF5-7F9B-445C-AF8A-641291B36F80}" presName="childText" presStyleLbl="conFgAcc1" presStyleIdx="1" presStyleCnt="2">
        <dgm:presLayoutVars>
          <dgm:bulletEnabled val="1"/>
        </dgm:presLayoutVars>
      </dgm:prSet>
      <dgm:spPr/>
    </dgm:pt>
  </dgm:ptLst>
  <dgm:cxnLst>
    <dgm:cxn modelId="{94770405-524E-45D8-8C19-21A51878A18B}" srcId="{DC370082-5DD0-41E2-92BA-08DEB50675B7}" destId="{7B370B90-21F2-4E30-975D-6BA06CDE29FE}" srcOrd="0" destOrd="0" parTransId="{2F8ED50D-C996-456D-935B-40A1EA725615}" sibTransId="{7B8241C7-CCAD-4637-B8AA-E49544B0185E}"/>
    <dgm:cxn modelId="{9DC51E13-3E03-4911-A7C9-8074300698D7}" type="presOf" srcId="{9FB69AF5-7F9B-445C-AF8A-641291B36F80}" destId="{FA23CAC2-0732-4090-8763-AFF5A13F2111}" srcOrd="0" destOrd="0" presId="urn:microsoft.com/office/officeart/2005/8/layout/list1"/>
    <dgm:cxn modelId="{8A542D1F-AD9E-437F-A987-6D8655F5879E}" srcId="{9FB69AF5-7F9B-445C-AF8A-641291B36F80}" destId="{BDEEE641-D0F1-40CC-BFEA-3C751B08AD1E}" srcOrd="0" destOrd="0" parTransId="{7C88F624-C7BF-41B1-A7A0-973B1B39FD80}" sibTransId="{717CA03A-D753-4106-BC16-AAA0AAF97D6F}"/>
    <dgm:cxn modelId="{1F7E6840-E7F6-4451-89EA-2CAC31FC8EA1}" type="presOf" srcId="{7B370B90-21F2-4E30-975D-6BA06CDE29FE}" destId="{FCA67DEC-B5C5-4C26-A8BC-BA1B447EF304}" srcOrd="1" destOrd="0" presId="urn:microsoft.com/office/officeart/2005/8/layout/list1"/>
    <dgm:cxn modelId="{220ABD5A-718A-46DF-A273-E2A6E49514E0}" type="presOf" srcId="{BDEEE641-D0F1-40CC-BFEA-3C751B08AD1E}" destId="{0A8520ED-0F44-49D3-99C3-99A52293E176}" srcOrd="0" destOrd="0" presId="urn:microsoft.com/office/officeart/2005/8/layout/list1"/>
    <dgm:cxn modelId="{6560B798-DC13-4E55-A160-E551C788ED0D}" type="presOf" srcId="{7B370B90-21F2-4E30-975D-6BA06CDE29FE}" destId="{2970D080-F7C2-4AE0-803B-5CD73633AD4A}" srcOrd="0" destOrd="0" presId="urn:microsoft.com/office/officeart/2005/8/layout/list1"/>
    <dgm:cxn modelId="{97E457A1-AF37-4170-A6CF-1AF6A13AF238}" type="presOf" srcId="{9FB69AF5-7F9B-445C-AF8A-641291B36F80}" destId="{907A19D6-8EC3-4B43-9015-C47B4782CCA8}" srcOrd="1" destOrd="0" presId="urn:microsoft.com/office/officeart/2005/8/layout/list1"/>
    <dgm:cxn modelId="{05C5B2AF-C8B9-450A-8A7E-9776CE2A7906}" type="presOf" srcId="{DC370082-5DD0-41E2-92BA-08DEB50675B7}" destId="{419A2A41-D180-48D6-96E2-5E7340F0DAC2}" srcOrd="0" destOrd="0" presId="urn:microsoft.com/office/officeart/2005/8/layout/list1"/>
    <dgm:cxn modelId="{760221CD-AC5B-432C-8813-04254EA6900E}" srcId="{DC370082-5DD0-41E2-92BA-08DEB50675B7}" destId="{9FB69AF5-7F9B-445C-AF8A-641291B36F80}" srcOrd="1" destOrd="0" parTransId="{AA2CA02E-06B2-40B8-A686-CAEACC4FCD77}" sibTransId="{01CB1BA4-5AD1-4F9B-A34D-8D62B2FEED84}"/>
    <dgm:cxn modelId="{3D6C4AE2-4792-450C-A85A-0FFCE9749878}" type="presParOf" srcId="{419A2A41-D180-48D6-96E2-5E7340F0DAC2}" destId="{648230E2-B39D-456D-8D36-EC63F1F45E34}" srcOrd="0" destOrd="0" presId="urn:microsoft.com/office/officeart/2005/8/layout/list1"/>
    <dgm:cxn modelId="{992E266D-6205-44C5-A3C7-232D2F67AAEC}" type="presParOf" srcId="{648230E2-B39D-456D-8D36-EC63F1F45E34}" destId="{2970D080-F7C2-4AE0-803B-5CD73633AD4A}" srcOrd="0" destOrd="0" presId="urn:microsoft.com/office/officeart/2005/8/layout/list1"/>
    <dgm:cxn modelId="{4C11A463-5B0F-4FD3-91A0-DDD6CC8B0003}" type="presParOf" srcId="{648230E2-B39D-456D-8D36-EC63F1F45E34}" destId="{FCA67DEC-B5C5-4C26-A8BC-BA1B447EF304}" srcOrd="1" destOrd="0" presId="urn:microsoft.com/office/officeart/2005/8/layout/list1"/>
    <dgm:cxn modelId="{242D6EC6-75F2-4C1C-9001-FD960519B0D4}" type="presParOf" srcId="{419A2A41-D180-48D6-96E2-5E7340F0DAC2}" destId="{AA019CA4-4ADA-4A8F-9B51-2DD43E2B6128}" srcOrd="1" destOrd="0" presId="urn:microsoft.com/office/officeart/2005/8/layout/list1"/>
    <dgm:cxn modelId="{92BC70CC-D10F-44BF-8A7C-87F24E7AD9B6}" type="presParOf" srcId="{419A2A41-D180-48D6-96E2-5E7340F0DAC2}" destId="{6E28C4BE-AE82-4443-BB59-31CDCB623BB1}" srcOrd="2" destOrd="0" presId="urn:microsoft.com/office/officeart/2005/8/layout/list1"/>
    <dgm:cxn modelId="{3A0EC988-A9C4-421E-94F9-71D6C91C9996}" type="presParOf" srcId="{419A2A41-D180-48D6-96E2-5E7340F0DAC2}" destId="{ADEC0117-DBA1-4E4B-838A-C4260596B150}" srcOrd="3" destOrd="0" presId="urn:microsoft.com/office/officeart/2005/8/layout/list1"/>
    <dgm:cxn modelId="{9BBBF90E-BF74-465C-80A5-FCC5C7D7FD6C}" type="presParOf" srcId="{419A2A41-D180-48D6-96E2-5E7340F0DAC2}" destId="{18107CD3-A406-475F-B181-A378D16B82FE}" srcOrd="4" destOrd="0" presId="urn:microsoft.com/office/officeart/2005/8/layout/list1"/>
    <dgm:cxn modelId="{B1FDDA6E-7C9F-4B70-8642-A0872C6E4021}" type="presParOf" srcId="{18107CD3-A406-475F-B181-A378D16B82FE}" destId="{FA23CAC2-0732-4090-8763-AFF5A13F2111}" srcOrd="0" destOrd="0" presId="urn:microsoft.com/office/officeart/2005/8/layout/list1"/>
    <dgm:cxn modelId="{F0B0F16C-A775-48C1-9C30-1F8432C40741}" type="presParOf" srcId="{18107CD3-A406-475F-B181-A378D16B82FE}" destId="{907A19D6-8EC3-4B43-9015-C47B4782CCA8}" srcOrd="1" destOrd="0" presId="urn:microsoft.com/office/officeart/2005/8/layout/list1"/>
    <dgm:cxn modelId="{C3BFE63F-2C4A-47A5-96F5-92E6EA6A8372}" type="presParOf" srcId="{419A2A41-D180-48D6-96E2-5E7340F0DAC2}" destId="{3DB27C99-086D-4BD5-99C1-691985CED084}" srcOrd="5" destOrd="0" presId="urn:microsoft.com/office/officeart/2005/8/layout/list1"/>
    <dgm:cxn modelId="{A7E365D2-1109-41FC-9715-55AF65D9BAA8}" type="presParOf" srcId="{419A2A41-D180-48D6-96E2-5E7340F0DAC2}" destId="{0A8520ED-0F44-49D3-99C3-99A52293E17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C370082-5DD0-41E2-92BA-08DEB50675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370B90-21F2-4E30-975D-6BA06CDE29FE}">
      <dgm:prSet phldrT="[Text]" custT="1"/>
      <dgm:spPr>
        <a:solidFill>
          <a:schemeClr val="accent5">
            <a:lumMod val="75000"/>
          </a:schemeClr>
        </a:solidFill>
      </dgm:spPr>
      <dgm:t>
        <a:bodyPr/>
        <a:lstStyle/>
        <a:p>
          <a:r>
            <a:rPr lang="en-US" sz="4000" dirty="0">
              <a:latin typeface="Times New Roman" panose="02020603050405020304" pitchFamily="18" charset="0"/>
              <a:cs typeface="Times New Roman" panose="02020603050405020304" pitchFamily="18" charset="0"/>
            </a:rPr>
            <a:t>God is good.</a:t>
          </a:r>
        </a:p>
      </dgm:t>
    </dgm:pt>
    <dgm:pt modelId="{2F8ED50D-C996-456D-935B-40A1EA725615}" type="parTrans" cxnId="{94770405-524E-45D8-8C19-21A51878A18B}">
      <dgm:prSet/>
      <dgm:spPr/>
      <dgm:t>
        <a:bodyPr/>
        <a:lstStyle/>
        <a:p>
          <a:endParaRPr lang="en-US"/>
        </a:p>
      </dgm:t>
    </dgm:pt>
    <dgm:pt modelId="{7B8241C7-CCAD-4637-B8AA-E49544B0185E}" type="sibTrans" cxnId="{94770405-524E-45D8-8C19-21A51878A18B}">
      <dgm:prSet/>
      <dgm:spPr/>
      <dgm:t>
        <a:bodyPr/>
        <a:lstStyle/>
        <a:p>
          <a:endParaRPr lang="en-US"/>
        </a:p>
      </dgm:t>
    </dgm:pt>
    <dgm:pt modelId="{9FB69AF5-7F9B-445C-AF8A-641291B36F80}">
      <dgm:prSet custT="1"/>
      <dgm:spPr>
        <a:solidFill>
          <a:schemeClr val="accent5">
            <a:lumMod val="75000"/>
          </a:schemeClr>
        </a:solidFill>
      </dgm:spPr>
      <dgm:t>
        <a:bodyPr/>
        <a:lstStyle/>
        <a:p>
          <a:r>
            <a:rPr lang="en-US" sz="4000" dirty="0">
              <a:latin typeface="Times New Roman" panose="02020603050405020304" pitchFamily="18" charset="0"/>
              <a:cs typeface="Times New Roman" panose="02020603050405020304" pitchFamily="18" charset="0"/>
            </a:rPr>
            <a:t>God wants only good things for His people.</a:t>
          </a:r>
        </a:p>
      </dgm:t>
    </dgm:pt>
    <dgm:pt modelId="{AA2CA02E-06B2-40B8-A686-CAEACC4FCD77}" type="parTrans" cxnId="{760221CD-AC5B-432C-8813-04254EA6900E}">
      <dgm:prSet/>
      <dgm:spPr/>
      <dgm:t>
        <a:bodyPr/>
        <a:lstStyle/>
        <a:p>
          <a:endParaRPr lang="en-US"/>
        </a:p>
      </dgm:t>
    </dgm:pt>
    <dgm:pt modelId="{01CB1BA4-5AD1-4F9B-A34D-8D62B2FEED84}" type="sibTrans" cxnId="{760221CD-AC5B-432C-8813-04254EA6900E}">
      <dgm:prSet/>
      <dgm:spPr/>
      <dgm:t>
        <a:bodyPr/>
        <a:lstStyle/>
        <a:p>
          <a:endParaRPr lang="en-US"/>
        </a:p>
      </dgm:t>
    </dgm:pt>
    <dgm:pt modelId="{20B984B7-BD73-4655-8FD3-78A773B8BECA}">
      <dgm:prSet custT="1"/>
      <dgm:spPr>
        <a:solidFill>
          <a:schemeClr val="accent5">
            <a:lumMod val="75000"/>
          </a:schemeClr>
        </a:solidFill>
      </dgm:spPr>
      <dgm:t>
        <a:bodyPr/>
        <a:lstStyle/>
        <a:p>
          <a:r>
            <a:rPr lang="en-US" sz="4000" dirty="0">
              <a:latin typeface="Times New Roman" panose="02020603050405020304" pitchFamily="18" charset="0"/>
              <a:cs typeface="Times New Roman" panose="02020603050405020304" pitchFamily="18" charset="0"/>
            </a:rPr>
            <a:t>God can do anything.</a:t>
          </a:r>
        </a:p>
      </dgm:t>
    </dgm:pt>
    <dgm:pt modelId="{BEF33881-0EB1-450C-9541-55EBBDDBC76D}" type="parTrans" cxnId="{59397187-FFB9-4FB9-A783-CFE5B5663C66}">
      <dgm:prSet/>
      <dgm:spPr/>
      <dgm:t>
        <a:bodyPr/>
        <a:lstStyle/>
        <a:p>
          <a:endParaRPr lang="en-US"/>
        </a:p>
      </dgm:t>
    </dgm:pt>
    <dgm:pt modelId="{5BA40089-D279-4544-8562-2568FE6D0E97}" type="sibTrans" cxnId="{59397187-FFB9-4FB9-A783-CFE5B5663C66}">
      <dgm:prSet/>
      <dgm:spPr/>
      <dgm:t>
        <a:bodyPr/>
        <a:lstStyle/>
        <a:p>
          <a:endParaRPr lang="en-US"/>
        </a:p>
      </dgm:t>
    </dgm:pt>
    <dgm:pt modelId="{7944373D-6FED-4B69-AE53-7361DF977519}">
      <dgm:prSet custT="1"/>
      <dgm:spPr/>
      <dgm:t>
        <a:bodyPr/>
        <a:lstStyle/>
        <a:p>
          <a:pPr algn="l"/>
          <a:r>
            <a:rPr lang="en-US" sz="3600" dirty="0">
              <a:latin typeface="Times New Roman" panose="02020603050405020304" pitchFamily="18" charset="0"/>
              <a:cs typeface="Times New Roman" panose="02020603050405020304" pitchFamily="18" charset="0"/>
            </a:rPr>
            <a:t>“But all things are possible for God.”           ~ Jesus, Matt. 19:26 </a:t>
          </a:r>
          <a:r>
            <a:rPr lang="en-US" sz="2800" dirty="0">
              <a:latin typeface="Times New Roman" panose="02020603050405020304" pitchFamily="18" charset="0"/>
              <a:cs typeface="Times New Roman" panose="02020603050405020304" pitchFamily="18" charset="0"/>
            </a:rPr>
            <a:t>(See also Eph. 3:20)</a:t>
          </a:r>
        </a:p>
      </dgm:t>
    </dgm:pt>
    <dgm:pt modelId="{919912E6-27AF-4231-9170-DA1A8533561F}" type="parTrans" cxnId="{FDD43ACD-ABF1-4332-89B6-194560914657}">
      <dgm:prSet/>
      <dgm:spPr/>
      <dgm:t>
        <a:bodyPr/>
        <a:lstStyle/>
        <a:p>
          <a:endParaRPr lang="en-US"/>
        </a:p>
      </dgm:t>
    </dgm:pt>
    <dgm:pt modelId="{DB982155-50AC-4B7C-AA07-FD588B47AE2A}" type="sibTrans" cxnId="{FDD43ACD-ABF1-4332-89B6-194560914657}">
      <dgm:prSet/>
      <dgm:spPr/>
      <dgm:t>
        <a:bodyPr/>
        <a:lstStyle/>
        <a:p>
          <a:endParaRPr lang="en-US"/>
        </a:p>
      </dgm:t>
    </dgm:pt>
    <dgm:pt modelId="{419A2A41-D180-48D6-96E2-5E7340F0DAC2}" type="pres">
      <dgm:prSet presAssocID="{DC370082-5DD0-41E2-92BA-08DEB50675B7}" presName="linear" presStyleCnt="0">
        <dgm:presLayoutVars>
          <dgm:dir/>
          <dgm:animLvl val="lvl"/>
          <dgm:resizeHandles val="exact"/>
        </dgm:presLayoutVars>
      </dgm:prSet>
      <dgm:spPr/>
    </dgm:pt>
    <dgm:pt modelId="{648230E2-B39D-456D-8D36-EC63F1F45E34}" type="pres">
      <dgm:prSet presAssocID="{7B370B90-21F2-4E30-975D-6BA06CDE29FE}" presName="parentLin" presStyleCnt="0"/>
      <dgm:spPr/>
    </dgm:pt>
    <dgm:pt modelId="{2970D080-F7C2-4AE0-803B-5CD73633AD4A}" type="pres">
      <dgm:prSet presAssocID="{7B370B90-21F2-4E30-975D-6BA06CDE29FE}" presName="parentLeftMargin" presStyleLbl="node1" presStyleIdx="0" presStyleCnt="3"/>
      <dgm:spPr/>
    </dgm:pt>
    <dgm:pt modelId="{FCA67DEC-B5C5-4C26-A8BC-BA1B447EF304}" type="pres">
      <dgm:prSet presAssocID="{7B370B90-21F2-4E30-975D-6BA06CDE29FE}" presName="parentText" presStyleLbl="node1" presStyleIdx="0" presStyleCnt="3" custScaleX="111006" custScaleY="172375">
        <dgm:presLayoutVars>
          <dgm:chMax val="0"/>
          <dgm:bulletEnabled val="1"/>
        </dgm:presLayoutVars>
      </dgm:prSet>
      <dgm:spPr/>
    </dgm:pt>
    <dgm:pt modelId="{AA019CA4-4ADA-4A8F-9B51-2DD43E2B6128}" type="pres">
      <dgm:prSet presAssocID="{7B370B90-21F2-4E30-975D-6BA06CDE29FE}" presName="negativeSpace" presStyleCnt="0"/>
      <dgm:spPr/>
    </dgm:pt>
    <dgm:pt modelId="{6E28C4BE-AE82-4443-BB59-31CDCB623BB1}" type="pres">
      <dgm:prSet presAssocID="{7B370B90-21F2-4E30-975D-6BA06CDE29FE}" presName="childText" presStyleLbl="conFgAcc1" presStyleIdx="0" presStyleCnt="3">
        <dgm:presLayoutVars>
          <dgm:bulletEnabled val="1"/>
        </dgm:presLayoutVars>
      </dgm:prSet>
      <dgm:spPr/>
    </dgm:pt>
    <dgm:pt modelId="{ADEC0117-DBA1-4E4B-838A-C4260596B150}" type="pres">
      <dgm:prSet presAssocID="{7B8241C7-CCAD-4637-B8AA-E49544B0185E}" presName="spaceBetweenRectangles" presStyleCnt="0"/>
      <dgm:spPr/>
    </dgm:pt>
    <dgm:pt modelId="{18107CD3-A406-475F-B181-A378D16B82FE}" type="pres">
      <dgm:prSet presAssocID="{9FB69AF5-7F9B-445C-AF8A-641291B36F80}" presName="parentLin" presStyleCnt="0"/>
      <dgm:spPr/>
    </dgm:pt>
    <dgm:pt modelId="{FA23CAC2-0732-4090-8763-AFF5A13F2111}" type="pres">
      <dgm:prSet presAssocID="{9FB69AF5-7F9B-445C-AF8A-641291B36F80}" presName="parentLeftMargin" presStyleLbl="node1" presStyleIdx="0" presStyleCnt="3"/>
      <dgm:spPr/>
    </dgm:pt>
    <dgm:pt modelId="{907A19D6-8EC3-4B43-9015-C47B4782CCA8}" type="pres">
      <dgm:prSet presAssocID="{9FB69AF5-7F9B-445C-AF8A-641291B36F80}" presName="parentText" presStyleLbl="node1" presStyleIdx="1" presStyleCnt="3" custScaleX="111006" custScaleY="172375">
        <dgm:presLayoutVars>
          <dgm:chMax val="0"/>
          <dgm:bulletEnabled val="1"/>
        </dgm:presLayoutVars>
      </dgm:prSet>
      <dgm:spPr/>
    </dgm:pt>
    <dgm:pt modelId="{3DB27C99-086D-4BD5-99C1-691985CED084}" type="pres">
      <dgm:prSet presAssocID="{9FB69AF5-7F9B-445C-AF8A-641291B36F80}" presName="negativeSpace" presStyleCnt="0"/>
      <dgm:spPr/>
    </dgm:pt>
    <dgm:pt modelId="{0A8520ED-0F44-49D3-99C3-99A52293E176}" type="pres">
      <dgm:prSet presAssocID="{9FB69AF5-7F9B-445C-AF8A-641291B36F80}" presName="childText" presStyleLbl="conFgAcc1" presStyleIdx="1" presStyleCnt="3">
        <dgm:presLayoutVars>
          <dgm:bulletEnabled val="1"/>
        </dgm:presLayoutVars>
      </dgm:prSet>
      <dgm:spPr/>
    </dgm:pt>
    <dgm:pt modelId="{4F5FD033-FC40-47A7-B1C3-E0931C8A1F57}" type="pres">
      <dgm:prSet presAssocID="{01CB1BA4-5AD1-4F9B-A34D-8D62B2FEED84}" presName="spaceBetweenRectangles" presStyleCnt="0"/>
      <dgm:spPr/>
    </dgm:pt>
    <dgm:pt modelId="{26D3CA2D-59EC-4994-947D-BF93EE0B1FBD}" type="pres">
      <dgm:prSet presAssocID="{20B984B7-BD73-4655-8FD3-78A773B8BECA}" presName="parentLin" presStyleCnt="0"/>
      <dgm:spPr/>
    </dgm:pt>
    <dgm:pt modelId="{0C009D9C-1BF2-4C6E-8234-5F51180DB38C}" type="pres">
      <dgm:prSet presAssocID="{20B984B7-BD73-4655-8FD3-78A773B8BECA}" presName="parentLeftMargin" presStyleLbl="node1" presStyleIdx="1" presStyleCnt="3"/>
      <dgm:spPr/>
    </dgm:pt>
    <dgm:pt modelId="{2E308A6B-1C1B-4117-93E1-298A67775741}" type="pres">
      <dgm:prSet presAssocID="{20B984B7-BD73-4655-8FD3-78A773B8BECA}" presName="parentText" presStyleLbl="node1" presStyleIdx="2" presStyleCnt="3" custScaleX="111006" custScaleY="172375">
        <dgm:presLayoutVars>
          <dgm:chMax val="0"/>
          <dgm:bulletEnabled val="1"/>
        </dgm:presLayoutVars>
      </dgm:prSet>
      <dgm:spPr/>
    </dgm:pt>
    <dgm:pt modelId="{BE431F1A-BFA3-4490-A5EA-DC28A4255833}" type="pres">
      <dgm:prSet presAssocID="{20B984B7-BD73-4655-8FD3-78A773B8BECA}" presName="negativeSpace" presStyleCnt="0"/>
      <dgm:spPr/>
    </dgm:pt>
    <dgm:pt modelId="{0D332CA6-4FE9-4662-B38E-6662BFA7CB36}" type="pres">
      <dgm:prSet presAssocID="{20B984B7-BD73-4655-8FD3-78A773B8BECA}" presName="childText" presStyleLbl="conFgAcc1" presStyleIdx="2" presStyleCnt="3" custLinFactNeighborX="-1336">
        <dgm:presLayoutVars>
          <dgm:bulletEnabled val="1"/>
        </dgm:presLayoutVars>
      </dgm:prSet>
      <dgm:spPr/>
    </dgm:pt>
  </dgm:ptLst>
  <dgm:cxnLst>
    <dgm:cxn modelId="{94770405-524E-45D8-8C19-21A51878A18B}" srcId="{DC370082-5DD0-41E2-92BA-08DEB50675B7}" destId="{7B370B90-21F2-4E30-975D-6BA06CDE29FE}" srcOrd="0" destOrd="0" parTransId="{2F8ED50D-C996-456D-935B-40A1EA725615}" sibTransId="{7B8241C7-CCAD-4637-B8AA-E49544B0185E}"/>
    <dgm:cxn modelId="{8DA59E1A-6718-4504-BA6F-62555C25133E}" type="presOf" srcId="{7944373D-6FED-4B69-AE53-7361DF977519}" destId="{0D332CA6-4FE9-4662-B38E-6662BFA7CB36}" srcOrd="0" destOrd="0" presId="urn:microsoft.com/office/officeart/2005/8/layout/list1"/>
    <dgm:cxn modelId="{59397187-FFB9-4FB9-A783-CFE5B5663C66}" srcId="{DC370082-5DD0-41E2-92BA-08DEB50675B7}" destId="{20B984B7-BD73-4655-8FD3-78A773B8BECA}" srcOrd="2" destOrd="0" parTransId="{BEF33881-0EB1-450C-9541-55EBBDDBC76D}" sibTransId="{5BA40089-D279-4544-8562-2568FE6D0E97}"/>
    <dgm:cxn modelId="{DA681F91-4B59-4622-8775-AB23E5DEFD2E}" type="presOf" srcId="{20B984B7-BD73-4655-8FD3-78A773B8BECA}" destId="{0C009D9C-1BF2-4C6E-8234-5F51180DB38C}" srcOrd="0" destOrd="0" presId="urn:microsoft.com/office/officeart/2005/8/layout/list1"/>
    <dgm:cxn modelId="{EDE03A92-B448-4430-B421-19B825F3B7D6}" type="presOf" srcId="{DC370082-5DD0-41E2-92BA-08DEB50675B7}" destId="{419A2A41-D180-48D6-96E2-5E7340F0DAC2}" srcOrd="0" destOrd="0" presId="urn:microsoft.com/office/officeart/2005/8/layout/list1"/>
    <dgm:cxn modelId="{FF9D9A95-BAC0-4286-A9BD-5832118EEECF}" type="presOf" srcId="{20B984B7-BD73-4655-8FD3-78A773B8BECA}" destId="{2E308A6B-1C1B-4117-93E1-298A67775741}" srcOrd="1" destOrd="0" presId="urn:microsoft.com/office/officeart/2005/8/layout/list1"/>
    <dgm:cxn modelId="{14212FB3-CA07-466F-9C40-E01D97D63393}" type="presOf" srcId="{9FB69AF5-7F9B-445C-AF8A-641291B36F80}" destId="{907A19D6-8EC3-4B43-9015-C47B4782CCA8}" srcOrd="1" destOrd="0" presId="urn:microsoft.com/office/officeart/2005/8/layout/list1"/>
    <dgm:cxn modelId="{760221CD-AC5B-432C-8813-04254EA6900E}" srcId="{DC370082-5DD0-41E2-92BA-08DEB50675B7}" destId="{9FB69AF5-7F9B-445C-AF8A-641291B36F80}" srcOrd="1" destOrd="0" parTransId="{AA2CA02E-06B2-40B8-A686-CAEACC4FCD77}" sibTransId="{01CB1BA4-5AD1-4F9B-A34D-8D62B2FEED84}"/>
    <dgm:cxn modelId="{FDD43ACD-ABF1-4332-89B6-194560914657}" srcId="{20B984B7-BD73-4655-8FD3-78A773B8BECA}" destId="{7944373D-6FED-4B69-AE53-7361DF977519}" srcOrd="0" destOrd="0" parTransId="{919912E6-27AF-4231-9170-DA1A8533561F}" sibTransId="{DB982155-50AC-4B7C-AA07-FD588B47AE2A}"/>
    <dgm:cxn modelId="{4755D9E4-94BC-4117-B696-7FE1FB405973}" type="presOf" srcId="{7B370B90-21F2-4E30-975D-6BA06CDE29FE}" destId="{2970D080-F7C2-4AE0-803B-5CD73633AD4A}" srcOrd="0" destOrd="0" presId="urn:microsoft.com/office/officeart/2005/8/layout/list1"/>
    <dgm:cxn modelId="{C74631E9-5418-4299-89E4-8CDB740ED15B}" type="presOf" srcId="{9FB69AF5-7F9B-445C-AF8A-641291B36F80}" destId="{FA23CAC2-0732-4090-8763-AFF5A13F2111}" srcOrd="0" destOrd="0" presId="urn:microsoft.com/office/officeart/2005/8/layout/list1"/>
    <dgm:cxn modelId="{FE17FCED-A6E8-4659-AC16-9E59B013D349}" type="presOf" srcId="{7B370B90-21F2-4E30-975D-6BA06CDE29FE}" destId="{FCA67DEC-B5C5-4C26-A8BC-BA1B447EF304}" srcOrd="1" destOrd="0" presId="urn:microsoft.com/office/officeart/2005/8/layout/list1"/>
    <dgm:cxn modelId="{339FC9C1-A35E-4303-AD82-10AE58E79895}" type="presParOf" srcId="{419A2A41-D180-48D6-96E2-5E7340F0DAC2}" destId="{648230E2-B39D-456D-8D36-EC63F1F45E34}" srcOrd="0" destOrd="0" presId="urn:microsoft.com/office/officeart/2005/8/layout/list1"/>
    <dgm:cxn modelId="{BC6E17CD-8F10-4C49-A5E3-25EEE0DDCCC2}" type="presParOf" srcId="{648230E2-B39D-456D-8D36-EC63F1F45E34}" destId="{2970D080-F7C2-4AE0-803B-5CD73633AD4A}" srcOrd="0" destOrd="0" presId="urn:microsoft.com/office/officeart/2005/8/layout/list1"/>
    <dgm:cxn modelId="{359AD6E7-B5F4-41F0-BD69-80CD93FEF224}" type="presParOf" srcId="{648230E2-B39D-456D-8D36-EC63F1F45E34}" destId="{FCA67DEC-B5C5-4C26-A8BC-BA1B447EF304}" srcOrd="1" destOrd="0" presId="urn:microsoft.com/office/officeart/2005/8/layout/list1"/>
    <dgm:cxn modelId="{526E773D-AE21-4C10-BE84-B4E0326B45E5}" type="presParOf" srcId="{419A2A41-D180-48D6-96E2-5E7340F0DAC2}" destId="{AA019CA4-4ADA-4A8F-9B51-2DD43E2B6128}" srcOrd="1" destOrd="0" presId="urn:microsoft.com/office/officeart/2005/8/layout/list1"/>
    <dgm:cxn modelId="{6FA13047-2298-4932-9895-1E4F40EDED64}" type="presParOf" srcId="{419A2A41-D180-48D6-96E2-5E7340F0DAC2}" destId="{6E28C4BE-AE82-4443-BB59-31CDCB623BB1}" srcOrd="2" destOrd="0" presId="urn:microsoft.com/office/officeart/2005/8/layout/list1"/>
    <dgm:cxn modelId="{C09EEE86-9959-4A01-85F7-366EAA80134C}" type="presParOf" srcId="{419A2A41-D180-48D6-96E2-5E7340F0DAC2}" destId="{ADEC0117-DBA1-4E4B-838A-C4260596B150}" srcOrd="3" destOrd="0" presId="urn:microsoft.com/office/officeart/2005/8/layout/list1"/>
    <dgm:cxn modelId="{5321CA25-11F2-4DA4-8D64-75B83E9A3B4B}" type="presParOf" srcId="{419A2A41-D180-48D6-96E2-5E7340F0DAC2}" destId="{18107CD3-A406-475F-B181-A378D16B82FE}" srcOrd="4" destOrd="0" presId="urn:microsoft.com/office/officeart/2005/8/layout/list1"/>
    <dgm:cxn modelId="{8FFF19AC-1D32-4D04-BEA0-8A16A3A6155D}" type="presParOf" srcId="{18107CD3-A406-475F-B181-A378D16B82FE}" destId="{FA23CAC2-0732-4090-8763-AFF5A13F2111}" srcOrd="0" destOrd="0" presId="urn:microsoft.com/office/officeart/2005/8/layout/list1"/>
    <dgm:cxn modelId="{5BE10079-5CA0-4E8E-875C-0EF000EF7F93}" type="presParOf" srcId="{18107CD3-A406-475F-B181-A378D16B82FE}" destId="{907A19D6-8EC3-4B43-9015-C47B4782CCA8}" srcOrd="1" destOrd="0" presId="urn:microsoft.com/office/officeart/2005/8/layout/list1"/>
    <dgm:cxn modelId="{7339FC48-C83E-4EC4-B022-170BCE594DCD}" type="presParOf" srcId="{419A2A41-D180-48D6-96E2-5E7340F0DAC2}" destId="{3DB27C99-086D-4BD5-99C1-691985CED084}" srcOrd="5" destOrd="0" presId="urn:microsoft.com/office/officeart/2005/8/layout/list1"/>
    <dgm:cxn modelId="{2ECA158A-462F-44C6-8FD1-6CC57BC6A109}" type="presParOf" srcId="{419A2A41-D180-48D6-96E2-5E7340F0DAC2}" destId="{0A8520ED-0F44-49D3-99C3-99A52293E176}" srcOrd="6" destOrd="0" presId="urn:microsoft.com/office/officeart/2005/8/layout/list1"/>
    <dgm:cxn modelId="{CE4F428C-46C0-497F-8C3D-F83659210101}" type="presParOf" srcId="{419A2A41-D180-48D6-96E2-5E7340F0DAC2}" destId="{4F5FD033-FC40-47A7-B1C3-E0931C8A1F57}" srcOrd="7" destOrd="0" presId="urn:microsoft.com/office/officeart/2005/8/layout/list1"/>
    <dgm:cxn modelId="{7F3AE6B7-876C-490F-ADD2-86FE1A371B7F}" type="presParOf" srcId="{419A2A41-D180-48D6-96E2-5E7340F0DAC2}" destId="{26D3CA2D-59EC-4994-947D-BF93EE0B1FBD}" srcOrd="8" destOrd="0" presId="urn:microsoft.com/office/officeart/2005/8/layout/list1"/>
    <dgm:cxn modelId="{1FA42D75-49E1-487E-A144-650B1CD4E27A}" type="presParOf" srcId="{26D3CA2D-59EC-4994-947D-BF93EE0B1FBD}" destId="{0C009D9C-1BF2-4C6E-8234-5F51180DB38C}" srcOrd="0" destOrd="0" presId="urn:microsoft.com/office/officeart/2005/8/layout/list1"/>
    <dgm:cxn modelId="{C64B665D-D1D8-4CF5-87C6-C3644415F90C}" type="presParOf" srcId="{26D3CA2D-59EC-4994-947D-BF93EE0B1FBD}" destId="{2E308A6B-1C1B-4117-93E1-298A67775741}" srcOrd="1" destOrd="0" presId="urn:microsoft.com/office/officeart/2005/8/layout/list1"/>
    <dgm:cxn modelId="{7100ECE2-6418-4536-8702-084D06DBB4B4}" type="presParOf" srcId="{419A2A41-D180-48D6-96E2-5E7340F0DAC2}" destId="{BE431F1A-BFA3-4490-A5EA-DC28A4255833}" srcOrd="9" destOrd="0" presId="urn:microsoft.com/office/officeart/2005/8/layout/list1"/>
    <dgm:cxn modelId="{8E7CD508-C618-42A9-9A1E-5BD281C8F75F}" type="presParOf" srcId="{419A2A41-D180-48D6-96E2-5E7340F0DAC2}" destId="{0D332CA6-4FE9-4662-B38E-6662BFA7CB3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C370082-5DD0-41E2-92BA-08DEB50675B7}" type="doc">
      <dgm:prSet loTypeId="urn:microsoft.com/office/officeart/2005/8/layout/hList3" loCatId="list" qsTypeId="urn:microsoft.com/office/officeart/2005/8/quickstyle/3d1" qsCatId="3D" csTypeId="urn:microsoft.com/office/officeart/2005/8/colors/accent1_2" csCatId="accent1" phldr="1"/>
      <dgm:spPr/>
      <dgm:t>
        <a:bodyPr/>
        <a:lstStyle/>
        <a:p>
          <a:endParaRPr lang="en-US"/>
        </a:p>
      </dgm:t>
    </dgm:pt>
    <dgm:pt modelId="{7B370B90-21F2-4E30-975D-6BA06CDE29FE}">
      <dgm:prSet phldrT="[Text]" custT="1"/>
      <dgm:spPr/>
      <dgm:t>
        <a:bodyPr anchor="t"/>
        <a:lstStyle/>
        <a:p>
          <a:r>
            <a:rPr lang="en-US" sz="6000" b="1" dirty="0">
              <a:latin typeface="Times New Roman" panose="02020603050405020304" pitchFamily="18" charset="0"/>
              <a:cs typeface="Times New Roman" panose="02020603050405020304" pitchFamily="18" charset="0"/>
            </a:rPr>
            <a:t>Jesus performed miracles for a purpose: to demonstrate His divine purpose</a:t>
          </a:r>
        </a:p>
      </dgm:t>
    </dgm:pt>
    <dgm:pt modelId="{2F8ED50D-C996-456D-935B-40A1EA725615}" type="parTrans" cxnId="{94770405-524E-45D8-8C19-21A51878A18B}">
      <dgm:prSet/>
      <dgm:spPr/>
      <dgm:t>
        <a:bodyPr/>
        <a:lstStyle/>
        <a:p>
          <a:endParaRPr lang="en-US"/>
        </a:p>
      </dgm:t>
    </dgm:pt>
    <dgm:pt modelId="{7B8241C7-CCAD-4637-B8AA-E49544B0185E}" type="sibTrans" cxnId="{94770405-524E-45D8-8C19-21A51878A18B}">
      <dgm:prSet/>
      <dgm:spPr/>
      <dgm:t>
        <a:bodyPr/>
        <a:lstStyle/>
        <a:p>
          <a:endParaRPr lang="en-US"/>
        </a:p>
      </dgm:t>
    </dgm:pt>
    <dgm:pt modelId="{6CC72F52-4F11-49F4-AB48-B73CDFBD5565}">
      <dgm:prSet phldrT="[Text]" custT="1"/>
      <dgm:spPr/>
      <dgm:t>
        <a:bodyPr/>
        <a:lstStyle/>
        <a:p>
          <a:endParaRPr lang="en-US" sz="4000" dirty="0">
            <a:latin typeface="Times New Roman" panose="02020603050405020304" pitchFamily="18" charset="0"/>
            <a:cs typeface="Times New Roman" panose="02020603050405020304" pitchFamily="18" charset="0"/>
          </a:endParaRPr>
        </a:p>
      </dgm:t>
    </dgm:pt>
    <dgm:pt modelId="{A8591531-AA2F-490E-9448-FCCBFC3A71A0}" type="parTrans" cxnId="{5E57FF7E-EECA-4056-8174-F3352955C160}">
      <dgm:prSet/>
      <dgm:spPr/>
      <dgm:t>
        <a:bodyPr/>
        <a:lstStyle/>
        <a:p>
          <a:endParaRPr lang="en-US"/>
        </a:p>
      </dgm:t>
    </dgm:pt>
    <dgm:pt modelId="{6F3C13FD-BCA6-4A4B-A91C-BE0AFA5F6F17}" type="sibTrans" cxnId="{5E57FF7E-EECA-4056-8174-F3352955C160}">
      <dgm:prSet/>
      <dgm:spPr/>
      <dgm:t>
        <a:bodyPr/>
        <a:lstStyle/>
        <a:p>
          <a:endParaRPr lang="en-US"/>
        </a:p>
      </dgm:t>
    </dgm:pt>
    <dgm:pt modelId="{02DFFFF7-EB16-426F-830E-C914924BCF89}" type="pres">
      <dgm:prSet presAssocID="{DC370082-5DD0-41E2-92BA-08DEB50675B7}" presName="composite" presStyleCnt="0">
        <dgm:presLayoutVars>
          <dgm:chMax val="1"/>
          <dgm:dir/>
          <dgm:resizeHandles val="exact"/>
        </dgm:presLayoutVars>
      </dgm:prSet>
      <dgm:spPr/>
    </dgm:pt>
    <dgm:pt modelId="{B2B57D31-564B-45C4-A40F-B82C00D07E48}" type="pres">
      <dgm:prSet presAssocID="{6CC72F52-4F11-49F4-AB48-B73CDFBD5565}" presName="roof" presStyleLbl="dkBgShp" presStyleIdx="0" presStyleCnt="2" custFlipVert="1" custScaleY="41703"/>
      <dgm:spPr/>
    </dgm:pt>
    <dgm:pt modelId="{29A7E5D0-2C25-4D88-A38E-A97C79B74E11}" type="pres">
      <dgm:prSet presAssocID="{6CC72F52-4F11-49F4-AB48-B73CDFBD5565}" presName="pillars" presStyleCnt="0"/>
      <dgm:spPr/>
    </dgm:pt>
    <dgm:pt modelId="{31A5BB96-0906-44B0-BD1B-1C4D05DC855A}" type="pres">
      <dgm:prSet presAssocID="{6CC72F52-4F11-49F4-AB48-B73CDFBD5565}" presName="pillar1" presStyleLbl="node1" presStyleIdx="0" presStyleCnt="1" custScaleY="129321">
        <dgm:presLayoutVars>
          <dgm:bulletEnabled val="1"/>
        </dgm:presLayoutVars>
      </dgm:prSet>
      <dgm:spPr/>
    </dgm:pt>
    <dgm:pt modelId="{28E6898F-D31A-47D5-BE32-D062C218BA68}" type="pres">
      <dgm:prSet presAssocID="{6CC72F52-4F11-49F4-AB48-B73CDFBD5565}" presName="base" presStyleLbl="dkBgShp" presStyleIdx="1" presStyleCnt="2" custLinFactNeighborY="32769"/>
      <dgm:spPr/>
    </dgm:pt>
  </dgm:ptLst>
  <dgm:cxnLst>
    <dgm:cxn modelId="{94770405-524E-45D8-8C19-21A51878A18B}" srcId="{6CC72F52-4F11-49F4-AB48-B73CDFBD5565}" destId="{7B370B90-21F2-4E30-975D-6BA06CDE29FE}" srcOrd="0" destOrd="0" parTransId="{2F8ED50D-C996-456D-935B-40A1EA725615}" sibTransId="{7B8241C7-CCAD-4637-B8AA-E49544B0185E}"/>
    <dgm:cxn modelId="{5C0E5415-E880-40A2-9D96-97ADAD7E476C}" type="presOf" srcId="{DC370082-5DD0-41E2-92BA-08DEB50675B7}" destId="{02DFFFF7-EB16-426F-830E-C914924BCF89}" srcOrd="0" destOrd="0" presId="urn:microsoft.com/office/officeart/2005/8/layout/hList3"/>
    <dgm:cxn modelId="{5E57FF7E-EECA-4056-8174-F3352955C160}" srcId="{DC370082-5DD0-41E2-92BA-08DEB50675B7}" destId="{6CC72F52-4F11-49F4-AB48-B73CDFBD5565}" srcOrd="0" destOrd="0" parTransId="{A8591531-AA2F-490E-9448-FCCBFC3A71A0}" sibTransId="{6F3C13FD-BCA6-4A4B-A91C-BE0AFA5F6F17}"/>
    <dgm:cxn modelId="{4573507F-36F9-4110-845D-A9D92AAA1A89}" type="presOf" srcId="{6CC72F52-4F11-49F4-AB48-B73CDFBD5565}" destId="{B2B57D31-564B-45C4-A40F-B82C00D07E48}" srcOrd="0" destOrd="0" presId="urn:microsoft.com/office/officeart/2005/8/layout/hList3"/>
    <dgm:cxn modelId="{3EB5E6E4-5428-4481-A41B-C2AC94DC323B}" type="presOf" srcId="{7B370B90-21F2-4E30-975D-6BA06CDE29FE}" destId="{31A5BB96-0906-44B0-BD1B-1C4D05DC855A}" srcOrd="0" destOrd="0" presId="urn:microsoft.com/office/officeart/2005/8/layout/hList3"/>
    <dgm:cxn modelId="{4AFFBB10-7CC1-4747-9504-4148C8974EEC}" type="presParOf" srcId="{02DFFFF7-EB16-426F-830E-C914924BCF89}" destId="{B2B57D31-564B-45C4-A40F-B82C00D07E48}" srcOrd="0" destOrd="0" presId="urn:microsoft.com/office/officeart/2005/8/layout/hList3"/>
    <dgm:cxn modelId="{2B32ACB9-AACB-4FF0-9FAF-025CC5B73B21}" type="presParOf" srcId="{02DFFFF7-EB16-426F-830E-C914924BCF89}" destId="{29A7E5D0-2C25-4D88-A38E-A97C79B74E11}" srcOrd="1" destOrd="0" presId="urn:microsoft.com/office/officeart/2005/8/layout/hList3"/>
    <dgm:cxn modelId="{31DDC9A8-8964-409C-99B1-44B5115F106D}" type="presParOf" srcId="{29A7E5D0-2C25-4D88-A38E-A97C79B74E11}" destId="{31A5BB96-0906-44B0-BD1B-1C4D05DC855A}" srcOrd="0" destOrd="0" presId="urn:microsoft.com/office/officeart/2005/8/layout/hList3"/>
    <dgm:cxn modelId="{0FAD92EC-44E8-4E45-ABCB-3BA8B99403A1}" type="presParOf" srcId="{02DFFFF7-EB16-426F-830E-C914924BCF89}" destId="{28E6898F-D31A-47D5-BE32-D062C218BA6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370082-5DD0-41E2-92BA-08DEB50675B7}" type="doc">
      <dgm:prSet loTypeId="urn:microsoft.com/office/officeart/2005/8/layout/hList3" loCatId="list" qsTypeId="urn:microsoft.com/office/officeart/2005/8/quickstyle/3d1" qsCatId="3D" csTypeId="urn:microsoft.com/office/officeart/2005/8/colors/accent1_2" csCatId="accent1" phldr="1"/>
      <dgm:spPr/>
      <dgm:t>
        <a:bodyPr/>
        <a:lstStyle/>
        <a:p>
          <a:endParaRPr lang="en-US"/>
        </a:p>
      </dgm:t>
    </dgm:pt>
    <dgm:pt modelId="{7B370B90-21F2-4E30-975D-6BA06CDE29FE}">
      <dgm:prSet phldrT="[Text]" custT="1"/>
      <dgm:spPr/>
      <dgm:t>
        <a:bodyPr anchor="t"/>
        <a:lstStyle/>
        <a:p>
          <a:r>
            <a:rPr lang="en-US" sz="4800" dirty="0">
              <a:latin typeface="Times New Roman" panose="02020603050405020304" pitchFamily="18" charset="0"/>
              <a:cs typeface="Times New Roman" panose="02020603050405020304" pitchFamily="18" charset="0"/>
            </a:rPr>
            <a:t>Jesus performed miracles for a purpose: to demonstrate His divine purpose</a:t>
          </a:r>
        </a:p>
      </dgm:t>
    </dgm:pt>
    <dgm:pt modelId="{2F8ED50D-C996-456D-935B-40A1EA725615}" type="parTrans" cxnId="{94770405-524E-45D8-8C19-21A51878A18B}">
      <dgm:prSet/>
      <dgm:spPr/>
      <dgm:t>
        <a:bodyPr/>
        <a:lstStyle/>
        <a:p>
          <a:endParaRPr lang="en-US"/>
        </a:p>
      </dgm:t>
    </dgm:pt>
    <dgm:pt modelId="{7B8241C7-CCAD-4637-B8AA-E49544B0185E}" type="sibTrans" cxnId="{94770405-524E-45D8-8C19-21A51878A18B}">
      <dgm:prSet/>
      <dgm:spPr/>
      <dgm:t>
        <a:bodyPr/>
        <a:lstStyle/>
        <a:p>
          <a:endParaRPr lang="en-US"/>
        </a:p>
      </dgm:t>
    </dgm:pt>
    <dgm:pt modelId="{13F35F19-CC70-4EC3-9B8C-76657B42D597}">
      <dgm:prSet custT="1"/>
      <dgm:spPr/>
      <dgm:t>
        <a:bodyPr anchor="t"/>
        <a:lstStyle/>
        <a:p>
          <a:r>
            <a:rPr lang="en-US" sz="5400" b="1" dirty="0">
              <a:latin typeface="Times New Roman" panose="02020603050405020304" pitchFamily="18" charset="0"/>
              <a:cs typeface="Times New Roman" panose="02020603050405020304" pitchFamily="18" charset="0"/>
            </a:rPr>
            <a:t>God has a different under-standing of “good”</a:t>
          </a:r>
        </a:p>
      </dgm:t>
    </dgm:pt>
    <dgm:pt modelId="{DF91A35E-9D6B-4BF3-855C-127D1E2F2925}" type="parTrans" cxnId="{7171EA77-471E-4181-B5BF-D55B1C54408E}">
      <dgm:prSet/>
      <dgm:spPr/>
      <dgm:t>
        <a:bodyPr/>
        <a:lstStyle/>
        <a:p>
          <a:endParaRPr lang="en-US"/>
        </a:p>
      </dgm:t>
    </dgm:pt>
    <dgm:pt modelId="{B13EB72E-27E6-474A-8151-BDCE48AC3DF2}" type="sibTrans" cxnId="{7171EA77-471E-4181-B5BF-D55B1C54408E}">
      <dgm:prSet/>
      <dgm:spPr/>
      <dgm:t>
        <a:bodyPr/>
        <a:lstStyle/>
        <a:p>
          <a:endParaRPr lang="en-US"/>
        </a:p>
      </dgm:t>
    </dgm:pt>
    <dgm:pt modelId="{EA710530-FE14-41AF-BD69-A8A9C0CAB152}">
      <dgm:prSet custT="1"/>
      <dgm:spPr/>
      <dgm:t>
        <a:bodyPr anchor="t"/>
        <a:lstStyle/>
        <a:p>
          <a:endParaRPr lang="en-US" sz="3600" dirty="0">
            <a:latin typeface="Times New Roman" panose="02020603050405020304" pitchFamily="18" charset="0"/>
            <a:cs typeface="Times New Roman" panose="02020603050405020304" pitchFamily="18" charset="0"/>
          </a:endParaRPr>
        </a:p>
      </dgm:t>
    </dgm:pt>
    <dgm:pt modelId="{BFF4F889-8779-4FEA-B544-14F1FD9EE748}" type="parTrans" cxnId="{59645AF6-2A6F-43C0-B4A0-A8CA6D2FF711}">
      <dgm:prSet/>
      <dgm:spPr/>
      <dgm:t>
        <a:bodyPr/>
        <a:lstStyle/>
        <a:p>
          <a:endParaRPr lang="en-US"/>
        </a:p>
      </dgm:t>
    </dgm:pt>
    <dgm:pt modelId="{72178966-8DB3-42C8-BA37-7DB801342159}" type="sibTrans" cxnId="{59645AF6-2A6F-43C0-B4A0-A8CA6D2FF711}">
      <dgm:prSet/>
      <dgm:spPr/>
      <dgm:t>
        <a:bodyPr/>
        <a:lstStyle/>
        <a:p>
          <a:endParaRPr lang="en-US"/>
        </a:p>
      </dgm:t>
    </dgm:pt>
    <dgm:pt modelId="{6CC72F52-4F11-49F4-AB48-B73CDFBD5565}">
      <dgm:prSet phldrT="[Text]" custT="1"/>
      <dgm:spPr/>
      <dgm:t>
        <a:bodyPr/>
        <a:lstStyle/>
        <a:p>
          <a:endParaRPr lang="en-US" sz="4000" dirty="0">
            <a:latin typeface="Times New Roman" panose="02020603050405020304" pitchFamily="18" charset="0"/>
            <a:cs typeface="Times New Roman" panose="02020603050405020304" pitchFamily="18" charset="0"/>
          </a:endParaRPr>
        </a:p>
      </dgm:t>
    </dgm:pt>
    <dgm:pt modelId="{A8591531-AA2F-490E-9448-FCCBFC3A71A0}" type="parTrans" cxnId="{5E57FF7E-EECA-4056-8174-F3352955C160}">
      <dgm:prSet/>
      <dgm:spPr/>
      <dgm:t>
        <a:bodyPr/>
        <a:lstStyle/>
        <a:p>
          <a:endParaRPr lang="en-US"/>
        </a:p>
      </dgm:t>
    </dgm:pt>
    <dgm:pt modelId="{6F3C13FD-BCA6-4A4B-A91C-BE0AFA5F6F17}" type="sibTrans" cxnId="{5E57FF7E-EECA-4056-8174-F3352955C160}">
      <dgm:prSet/>
      <dgm:spPr/>
      <dgm:t>
        <a:bodyPr/>
        <a:lstStyle/>
        <a:p>
          <a:endParaRPr lang="en-US"/>
        </a:p>
      </dgm:t>
    </dgm:pt>
    <dgm:pt modelId="{02DFFFF7-EB16-426F-830E-C914924BCF89}" type="pres">
      <dgm:prSet presAssocID="{DC370082-5DD0-41E2-92BA-08DEB50675B7}" presName="composite" presStyleCnt="0">
        <dgm:presLayoutVars>
          <dgm:chMax val="1"/>
          <dgm:dir/>
          <dgm:resizeHandles val="exact"/>
        </dgm:presLayoutVars>
      </dgm:prSet>
      <dgm:spPr/>
    </dgm:pt>
    <dgm:pt modelId="{B2B57D31-564B-45C4-A40F-B82C00D07E48}" type="pres">
      <dgm:prSet presAssocID="{6CC72F52-4F11-49F4-AB48-B73CDFBD5565}" presName="roof" presStyleLbl="dkBgShp" presStyleIdx="0" presStyleCnt="2" custFlipVert="1" custScaleY="41703"/>
      <dgm:spPr/>
    </dgm:pt>
    <dgm:pt modelId="{29A7E5D0-2C25-4D88-A38E-A97C79B74E11}" type="pres">
      <dgm:prSet presAssocID="{6CC72F52-4F11-49F4-AB48-B73CDFBD5565}" presName="pillars" presStyleCnt="0"/>
      <dgm:spPr/>
    </dgm:pt>
    <dgm:pt modelId="{31A5BB96-0906-44B0-BD1B-1C4D05DC855A}" type="pres">
      <dgm:prSet presAssocID="{6CC72F52-4F11-49F4-AB48-B73CDFBD5565}" presName="pillar1" presStyleLbl="node1" presStyleIdx="0" presStyleCnt="2" custScaleY="129321">
        <dgm:presLayoutVars>
          <dgm:bulletEnabled val="1"/>
        </dgm:presLayoutVars>
      </dgm:prSet>
      <dgm:spPr/>
    </dgm:pt>
    <dgm:pt modelId="{F5E91D67-0461-44CE-A428-E1FFCEFEE5FD}" type="pres">
      <dgm:prSet presAssocID="{13F35F19-CC70-4EC3-9B8C-76657B42D597}" presName="pillarX" presStyleLbl="node1" presStyleIdx="1" presStyleCnt="2" custScaleY="129321">
        <dgm:presLayoutVars>
          <dgm:bulletEnabled val="1"/>
        </dgm:presLayoutVars>
      </dgm:prSet>
      <dgm:spPr/>
    </dgm:pt>
    <dgm:pt modelId="{28E6898F-D31A-47D5-BE32-D062C218BA68}" type="pres">
      <dgm:prSet presAssocID="{6CC72F52-4F11-49F4-AB48-B73CDFBD5565}" presName="base" presStyleLbl="dkBgShp" presStyleIdx="1" presStyleCnt="2" custLinFactNeighborY="32769"/>
      <dgm:spPr/>
    </dgm:pt>
  </dgm:ptLst>
  <dgm:cxnLst>
    <dgm:cxn modelId="{94770405-524E-45D8-8C19-21A51878A18B}" srcId="{6CC72F52-4F11-49F4-AB48-B73CDFBD5565}" destId="{7B370B90-21F2-4E30-975D-6BA06CDE29FE}" srcOrd="0" destOrd="0" parTransId="{2F8ED50D-C996-456D-935B-40A1EA725615}" sibTransId="{7B8241C7-CCAD-4637-B8AA-E49544B0185E}"/>
    <dgm:cxn modelId="{46708441-FFD0-46D9-B0A7-CD0611EFF68F}" type="presOf" srcId="{13F35F19-CC70-4EC3-9B8C-76657B42D597}" destId="{F5E91D67-0461-44CE-A428-E1FFCEFEE5FD}" srcOrd="0" destOrd="0" presId="urn:microsoft.com/office/officeart/2005/8/layout/hList3"/>
    <dgm:cxn modelId="{7171EA77-471E-4181-B5BF-D55B1C54408E}" srcId="{6CC72F52-4F11-49F4-AB48-B73CDFBD5565}" destId="{13F35F19-CC70-4EC3-9B8C-76657B42D597}" srcOrd="1" destOrd="0" parTransId="{DF91A35E-9D6B-4BF3-855C-127D1E2F2925}" sibTransId="{B13EB72E-27E6-474A-8151-BDCE48AC3DF2}"/>
    <dgm:cxn modelId="{5E57FF7E-EECA-4056-8174-F3352955C160}" srcId="{DC370082-5DD0-41E2-92BA-08DEB50675B7}" destId="{6CC72F52-4F11-49F4-AB48-B73CDFBD5565}" srcOrd="0" destOrd="0" parTransId="{A8591531-AA2F-490E-9448-FCCBFC3A71A0}" sibTransId="{6F3C13FD-BCA6-4A4B-A91C-BE0AFA5F6F17}"/>
    <dgm:cxn modelId="{77539D8D-7EDA-4D4C-B11C-DB3DD5B75041}" type="presOf" srcId="{DC370082-5DD0-41E2-92BA-08DEB50675B7}" destId="{02DFFFF7-EB16-426F-830E-C914924BCF89}" srcOrd="0" destOrd="0" presId="urn:microsoft.com/office/officeart/2005/8/layout/hList3"/>
    <dgm:cxn modelId="{62FF7ABA-E683-45C8-AD0A-FF509ECBE762}" type="presOf" srcId="{6CC72F52-4F11-49F4-AB48-B73CDFBD5565}" destId="{B2B57D31-564B-45C4-A40F-B82C00D07E48}" srcOrd="0" destOrd="0" presId="urn:microsoft.com/office/officeart/2005/8/layout/hList3"/>
    <dgm:cxn modelId="{B193CDCD-C12D-4B91-94DB-69DB134A41F0}" type="presOf" srcId="{7B370B90-21F2-4E30-975D-6BA06CDE29FE}" destId="{31A5BB96-0906-44B0-BD1B-1C4D05DC855A}" srcOrd="0" destOrd="0" presId="urn:microsoft.com/office/officeart/2005/8/layout/hList3"/>
    <dgm:cxn modelId="{59645AF6-2A6F-43C0-B4A0-A8CA6D2FF711}" srcId="{DC370082-5DD0-41E2-92BA-08DEB50675B7}" destId="{EA710530-FE14-41AF-BD69-A8A9C0CAB152}" srcOrd="1" destOrd="0" parTransId="{BFF4F889-8779-4FEA-B544-14F1FD9EE748}" sibTransId="{72178966-8DB3-42C8-BA37-7DB801342159}"/>
    <dgm:cxn modelId="{6E91B282-F600-4F42-9DC9-FE0CA510A851}" type="presParOf" srcId="{02DFFFF7-EB16-426F-830E-C914924BCF89}" destId="{B2B57D31-564B-45C4-A40F-B82C00D07E48}" srcOrd="0" destOrd="0" presId="urn:microsoft.com/office/officeart/2005/8/layout/hList3"/>
    <dgm:cxn modelId="{7BE33724-E02D-4E69-9778-1DE1A62D7F9D}" type="presParOf" srcId="{02DFFFF7-EB16-426F-830E-C914924BCF89}" destId="{29A7E5D0-2C25-4D88-A38E-A97C79B74E11}" srcOrd="1" destOrd="0" presId="urn:microsoft.com/office/officeart/2005/8/layout/hList3"/>
    <dgm:cxn modelId="{50176BF6-1F1F-42DB-A4A0-73E7B8BD8311}" type="presParOf" srcId="{29A7E5D0-2C25-4D88-A38E-A97C79B74E11}" destId="{31A5BB96-0906-44B0-BD1B-1C4D05DC855A}" srcOrd="0" destOrd="0" presId="urn:microsoft.com/office/officeart/2005/8/layout/hList3"/>
    <dgm:cxn modelId="{98D3118D-C1C1-4BEC-BF50-5AF2AAB3FD0D}" type="presParOf" srcId="{29A7E5D0-2C25-4D88-A38E-A97C79B74E11}" destId="{F5E91D67-0461-44CE-A428-E1FFCEFEE5FD}" srcOrd="1" destOrd="0" presId="urn:microsoft.com/office/officeart/2005/8/layout/hList3"/>
    <dgm:cxn modelId="{FE8C6314-642B-4321-961C-DA60F0F4C9BA}" type="presParOf" srcId="{02DFFFF7-EB16-426F-830E-C914924BCF89}" destId="{28E6898F-D31A-47D5-BE32-D062C218BA6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370082-5DD0-41E2-92BA-08DEB50675B7}" type="doc">
      <dgm:prSet loTypeId="urn:microsoft.com/office/officeart/2005/8/layout/hList3" loCatId="list" qsTypeId="urn:microsoft.com/office/officeart/2005/8/quickstyle/3d1" qsCatId="3D" csTypeId="urn:microsoft.com/office/officeart/2005/8/colors/accent1_2" csCatId="accent1" phldr="1"/>
      <dgm:spPr/>
      <dgm:t>
        <a:bodyPr/>
        <a:lstStyle/>
        <a:p>
          <a:endParaRPr lang="en-US"/>
        </a:p>
      </dgm:t>
    </dgm:pt>
    <dgm:pt modelId="{7B370B90-21F2-4E30-975D-6BA06CDE29FE}">
      <dgm:prSet phldrT="[Text]" custT="1"/>
      <dgm:spPr/>
      <dgm:t>
        <a:bodyPr anchor="t"/>
        <a:lstStyle/>
        <a:p>
          <a:r>
            <a:rPr lang="en-US" sz="3600" dirty="0">
              <a:latin typeface="Times New Roman" panose="02020603050405020304" pitchFamily="18" charset="0"/>
              <a:cs typeface="Times New Roman" panose="02020603050405020304" pitchFamily="18" charset="0"/>
            </a:rPr>
            <a:t>Jesus performed miracles for a purpose: to demonstrate His divine purpose</a:t>
          </a:r>
        </a:p>
      </dgm:t>
    </dgm:pt>
    <dgm:pt modelId="{2F8ED50D-C996-456D-935B-40A1EA725615}" type="parTrans" cxnId="{94770405-524E-45D8-8C19-21A51878A18B}">
      <dgm:prSet/>
      <dgm:spPr/>
      <dgm:t>
        <a:bodyPr/>
        <a:lstStyle/>
        <a:p>
          <a:endParaRPr lang="en-US"/>
        </a:p>
      </dgm:t>
    </dgm:pt>
    <dgm:pt modelId="{7B8241C7-CCAD-4637-B8AA-E49544B0185E}" type="sibTrans" cxnId="{94770405-524E-45D8-8C19-21A51878A18B}">
      <dgm:prSet/>
      <dgm:spPr/>
      <dgm:t>
        <a:bodyPr/>
        <a:lstStyle/>
        <a:p>
          <a:endParaRPr lang="en-US"/>
        </a:p>
      </dgm:t>
    </dgm:pt>
    <dgm:pt modelId="{13F35F19-CC70-4EC3-9B8C-76657B42D597}">
      <dgm:prSet custT="1"/>
      <dgm:spPr/>
      <dgm:t>
        <a:bodyPr anchor="t"/>
        <a:lstStyle/>
        <a:p>
          <a:r>
            <a:rPr lang="en-US" sz="3600" dirty="0">
              <a:latin typeface="Times New Roman" panose="02020603050405020304" pitchFamily="18" charset="0"/>
              <a:cs typeface="Times New Roman" panose="02020603050405020304" pitchFamily="18" charset="0"/>
            </a:rPr>
            <a:t>God has a different understanding of “good”</a:t>
          </a:r>
        </a:p>
      </dgm:t>
    </dgm:pt>
    <dgm:pt modelId="{DF91A35E-9D6B-4BF3-855C-127D1E2F2925}" type="parTrans" cxnId="{7171EA77-471E-4181-B5BF-D55B1C54408E}">
      <dgm:prSet/>
      <dgm:spPr/>
      <dgm:t>
        <a:bodyPr/>
        <a:lstStyle/>
        <a:p>
          <a:endParaRPr lang="en-US"/>
        </a:p>
      </dgm:t>
    </dgm:pt>
    <dgm:pt modelId="{B13EB72E-27E6-474A-8151-BDCE48AC3DF2}" type="sibTrans" cxnId="{7171EA77-471E-4181-B5BF-D55B1C54408E}">
      <dgm:prSet/>
      <dgm:spPr/>
      <dgm:t>
        <a:bodyPr/>
        <a:lstStyle/>
        <a:p>
          <a:endParaRPr lang="en-US"/>
        </a:p>
      </dgm:t>
    </dgm:pt>
    <dgm:pt modelId="{EA710530-FE14-41AF-BD69-A8A9C0CAB152}">
      <dgm:prSet custT="1"/>
      <dgm:spPr/>
      <dgm:t>
        <a:bodyPr anchor="t"/>
        <a:lstStyle/>
        <a:p>
          <a:r>
            <a:rPr lang="en-US" sz="5400" b="1" dirty="0">
              <a:latin typeface="Times New Roman" panose="02020603050405020304" pitchFamily="18" charset="0"/>
              <a:cs typeface="Times New Roman" panose="02020603050405020304" pitchFamily="18" charset="0"/>
            </a:rPr>
            <a:t>God brings good to every evil</a:t>
          </a:r>
        </a:p>
      </dgm:t>
    </dgm:pt>
    <dgm:pt modelId="{BFF4F889-8779-4FEA-B544-14F1FD9EE748}" type="parTrans" cxnId="{59645AF6-2A6F-43C0-B4A0-A8CA6D2FF711}">
      <dgm:prSet/>
      <dgm:spPr/>
      <dgm:t>
        <a:bodyPr/>
        <a:lstStyle/>
        <a:p>
          <a:endParaRPr lang="en-US"/>
        </a:p>
      </dgm:t>
    </dgm:pt>
    <dgm:pt modelId="{72178966-8DB3-42C8-BA37-7DB801342159}" type="sibTrans" cxnId="{59645AF6-2A6F-43C0-B4A0-A8CA6D2FF711}">
      <dgm:prSet/>
      <dgm:spPr/>
      <dgm:t>
        <a:bodyPr/>
        <a:lstStyle/>
        <a:p>
          <a:endParaRPr lang="en-US"/>
        </a:p>
      </dgm:t>
    </dgm:pt>
    <dgm:pt modelId="{6CC72F52-4F11-49F4-AB48-B73CDFBD5565}">
      <dgm:prSet phldrT="[Text]" custT="1"/>
      <dgm:spPr/>
      <dgm:t>
        <a:bodyPr/>
        <a:lstStyle/>
        <a:p>
          <a:endParaRPr lang="en-US" sz="4000" dirty="0">
            <a:latin typeface="Times New Roman" panose="02020603050405020304" pitchFamily="18" charset="0"/>
            <a:cs typeface="Times New Roman" panose="02020603050405020304" pitchFamily="18" charset="0"/>
          </a:endParaRPr>
        </a:p>
      </dgm:t>
    </dgm:pt>
    <dgm:pt modelId="{A8591531-AA2F-490E-9448-FCCBFC3A71A0}" type="parTrans" cxnId="{5E57FF7E-EECA-4056-8174-F3352955C160}">
      <dgm:prSet/>
      <dgm:spPr/>
      <dgm:t>
        <a:bodyPr/>
        <a:lstStyle/>
        <a:p>
          <a:endParaRPr lang="en-US"/>
        </a:p>
      </dgm:t>
    </dgm:pt>
    <dgm:pt modelId="{6F3C13FD-BCA6-4A4B-A91C-BE0AFA5F6F17}" type="sibTrans" cxnId="{5E57FF7E-EECA-4056-8174-F3352955C160}">
      <dgm:prSet/>
      <dgm:spPr/>
      <dgm:t>
        <a:bodyPr/>
        <a:lstStyle/>
        <a:p>
          <a:endParaRPr lang="en-US"/>
        </a:p>
      </dgm:t>
    </dgm:pt>
    <dgm:pt modelId="{02DFFFF7-EB16-426F-830E-C914924BCF89}" type="pres">
      <dgm:prSet presAssocID="{DC370082-5DD0-41E2-92BA-08DEB50675B7}" presName="composite" presStyleCnt="0">
        <dgm:presLayoutVars>
          <dgm:chMax val="1"/>
          <dgm:dir/>
          <dgm:resizeHandles val="exact"/>
        </dgm:presLayoutVars>
      </dgm:prSet>
      <dgm:spPr/>
    </dgm:pt>
    <dgm:pt modelId="{B2B57D31-564B-45C4-A40F-B82C00D07E48}" type="pres">
      <dgm:prSet presAssocID="{6CC72F52-4F11-49F4-AB48-B73CDFBD5565}" presName="roof" presStyleLbl="dkBgShp" presStyleIdx="0" presStyleCnt="2" custFlipVert="1" custScaleY="41703"/>
      <dgm:spPr/>
    </dgm:pt>
    <dgm:pt modelId="{29A7E5D0-2C25-4D88-A38E-A97C79B74E11}" type="pres">
      <dgm:prSet presAssocID="{6CC72F52-4F11-49F4-AB48-B73CDFBD5565}" presName="pillars" presStyleCnt="0"/>
      <dgm:spPr/>
    </dgm:pt>
    <dgm:pt modelId="{31A5BB96-0906-44B0-BD1B-1C4D05DC855A}" type="pres">
      <dgm:prSet presAssocID="{6CC72F52-4F11-49F4-AB48-B73CDFBD5565}" presName="pillar1" presStyleLbl="node1" presStyleIdx="0" presStyleCnt="3" custScaleY="129321">
        <dgm:presLayoutVars>
          <dgm:bulletEnabled val="1"/>
        </dgm:presLayoutVars>
      </dgm:prSet>
      <dgm:spPr/>
    </dgm:pt>
    <dgm:pt modelId="{F5E91D67-0461-44CE-A428-E1FFCEFEE5FD}" type="pres">
      <dgm:prSet presAssocID="{13F35F19-CC70-4EC3-9B8C-76657B42D597}" presName="pillarX" presStyleLbl="node1" presStyleIdx="1" presStyleCnt="3" custScaleY="129321">
        <dgm:presLayoutVars>
          <dgm:bulletEnabled val="1"/>
        </dgm:presLayoutVars>
      </dgm:prSet>
      <dgm:spPr/>
    </dgm:pt>
    <dgm:pt modelId="{1D7E0037-C5FA-4F92-98DC-AE06E11473A3}" type="pres">
      <dgm:prSet presAssocID="{EA710530-FE14-41AF-BD69-A8A9C0CAB152}" presName="pillarX" presStyleLbl="node1" presStyleIdx="2" presStyleCnt="3" custScaleY="129321">
        <dgm:presLayoutVars>
          <dgm:bulletEnabled val="1"/>
        </dgm:presLayoutVars>
      </dgm:prSet>
      <dgm:spPr/>
    </dgm:pt>
    <dgm:pt modelId="{28E6898F-D31A-47D5-BE32-D062C218BA68}" type="pres">
      <dgm:prSet presAssocID="{6CC72F52-4F11-49F4-AB48-B73CDFBD5565}" presName="base" presStyleLbl="dkBgShp" presStyleIdx="1" presStyleCnt="2" custLinFactNeighborY="32769"/>
      <dgm:spPr/>
    </dgm:pt>
  </dgm:ptLst>
  <dgm:cxnLst>
    <dgm:cxn modelId="{94770405-524E-45D8-8C19-21A51878A18B}" srcId="{6CC72F52-4F11-49F4-AB48-B73CDFBD5565}" destId="{7B370B90-21F2-4E30-975D-6BA06CDE29FE}" srcOrd="0" destOrd="0" parTransId="{2F8ED50D-C996-456D-935B-40A1EA725615}" sibTransId="{7B8241C7-CCAD-4637-B8AA-E49544B0185E}"/>
    <dgm:cxn modelId="{7171EA77-471E-4181-B5BF-D55B1C54408E}" srcId="{6CC72F52-4F11-49F4-AB48-B73CDFBD5565}" destId="{13F35F19-CC70-4EC3-9B8C-76657B42D597}" srcOrd="1" destOrd="0" parTransId="{DF91A35E-9D6B-4BF3-855C-127D1E2F2925}" sibTransId="{B13EB72E-27E6-474A-8151-BDCE48AC3DF2}"/>
    <dgm:cxn modelId="{5E57FF7E-EECA-4056-8174-F3352955C160}" srcId="{DC370082-5DD0-41E2-92BA-08DEB50675B7}" destId="{6CC72F52-4F11-49F4-AB48-B73CDFBD5565}" srcOrd="0" destOrd="0" parTransId="{A8591531-AA2F-490E-9448-FCCBFC3A71A0}" sibTransId="{6F3C13FD-BCA6-4A4B-A91C-BE0AFA5F6F17}"/>
    <dgm:cxn modelId="{629407AC-489D-4E56-B570-71E2C31526A1}" type="presOf" srcId="{13F35F19-CC70-4EC3-9B8C-76657B42D597}" destId="{F5E91D67-0461-44CE-A428-E1FFCEFEE5FD}" srcOrd="0" destOrd="0" presId="urn:microsoft.com/office/officeart/2005/8/layout/hList3"/>
    <dgm:cxn modelId="{4C08EEDD-F474-40FE-A71A-4DEB978AE5DE}" type="presOf" srcId="{7B370B90-21F2-4E30-975D-6BA06CDE29FE}" destId="{31A5BB96-0906-44B0-BD1B-1C4D05DC855A}" srcOrd="0" destOrd="0" presId="urn:microsoft.com/office/officeart/2005/8/layout/hList3"/>
    <dgm:cxn modelId="{C2EFEBEC-2070-4E5C-AE19-78F354D10697}" type="presOf" srcId="{DC370082-5DD0-41E2-92BA-08DEB50675B7}" destId="{02DFFFF7-EB16-426F-830E-C914924BCF89}" srcOrd="0" destOrd="0" presId="urn:microsoft.com/office/officeart/2005/8/layout/hList3"/>
    <dgm:cxn modelId="{25ED24ED-C838-40B0-A7C9-660EEF2DE3EE}" type="presOf" srcId="{EA710530-FE14-41AF-BD69-A8A9C0CAB152}" destId="{1D7E0037-C5FA-4F92-98DC-AE06E11473A3}" srcOrd="0" destOrd="0" presId="urn:microsoft.com/office/officeart/2005/8/layout/hList3"/>
    <dgm:cxn modelId="{EDA9A4F5-C9C7-4121-B0D3-E0E5066CCA76}" type="presOf" srcId="{6CC72F52-4F11-49F4-AB48-B73CDFBD5565}" destId="{B2B57D31-564B-45C4-A40F-B82C00D07E48}" srcOrd="0" destOrd="0" presId="urn:microsoft.com/office/officeart/2005/8/layout/hList3"/>
    <dgm:cxn modelId="{59645AF6-2A6F-43C0-B4A0-A8CA6D2FF711}" srcId="{6CC72F52-4F11-49F4-AB48-B73CDFBD5565}" destId="{EA710530-FE14-41AF-BD69-A8A9C0CAB152}" srcOrd="2" destOrd="0" parTransId="{BFF4F889-8779-4FEA-B544-14F1FD9EE748}" sibTransId="{72178966-8DB3-42C8-BA37-7DB801342159}"/>
    <dgm:cxn modelId="{26D60B6A-4EDF-4A37-B3A5-C80F7501CAE2}" type="presParOf" srcId="{02DFFFF7-EB16-426F-830E-C914924BCF89}" destId="{B2B57D31-564B-45C4-A40F-B82C00D07E48}" srcOrd="0" destOrd="0" presId="urn:microsoft.com/office/officeart/2005/8/layout/hList3"/>
    <dgm:cxn modelId="{D059A7DC-136D-4D5D-8EAF-925B08102930}" type="presParOf" srcId="{02DFFFF7-EB16-426F-830E-C914924BCF89}" destId="{29A7E5D0-2C25-4D88-A38E-A97C79B74E11}" srcOrd="1" destOrd="0" presId="urn:microsoft.com/office/officeart/2005/8/layout/hList3"/>
    <dgm:cxn modelId="{08AFACDF-47FE-4211-A5D0-517CECFECAAF}" type="presParOf" srcId="{29A7E5D0-2C25-4D88-A38E-A97C79B74E11}" destId="{31A5BB96-0906-44B0-BD1B-1C4D05DC855A}" srcOrd="0" destOrd="0" presId="urn:microsoft.com/office/officeart/2005/8/layout/hList3"/>
    <dgm:cxn modelId="{8CA39888-B815-4C7A-993A-4B431C951732}" type="presParOf" srcId="{29A7E5D0-2C25-4D88-A38E-A97C79B74E11}" destId="{F5E91D67-0461-44CE-A428-E1FFCEFEE5FD}" srcOrd="1" destOrd="0" presId="urn:microsoft.com/office/officeart/2005/8/layout/hList3"/>
    <dgm:cxn modelId="{7C6B958B-D58A-4049-A0AC-68575540C988}" type="presParOf" srcId="{29A7E5D0-2C25-4D88-A38E-A97C79B74E11}" destId="{1D7E0037-C5FA-4F92-98DC-AE06E11473A3}" srcOrd="2" destOrd="0" presId="urn:microsoft.com/office/officeart/2005/8/layout/hList3"/>
    <dgm:cxn modelId="{2B6B21C3-5C3B-434D-B3CA-5A836A18F208}" type="presParOf" srcId="{02DFFFF7-EB16-426F-830E-C914924BCF89}" destId="{28E6898F-D31A-47D5-BE32-D062C218BA6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8C4BE-AE82-4443-BB59-31CDCB623BB1}">
      <dsp:nvSpPr>
        <dsp:cNvPr id="0" name=""/>
        <dsp:cNvSpPr/>
      </dsp:nvSpPr>
      <dsp:spPr>
        <a:xfrm>
          <a:off x="0" y="1086863"/>
          <a:ext cx="8901953" cy="3583125"/>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0890" tIns="1353820" rIns="690890" bIns="28448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latin typeface="Times New Roman" panose="02020603050405020304" pitchFamily="18" charset="0"/>
              <a:cs typeface="Times New Roman" panose="02020603050405020304" pitchFamily="18" charset="0"/>
            </a:rPr>
            <a:t>“No one is good–except God alone.” ~Jesus, Mark 10:10.        </a:t>
          </a:r>
          <a:r>
            <a:rPr lang="en-US" sz="3200" kern="1200" dirty="0">
              <a:latin typeface="Times New Roman" panose="02020603050405020304" pitchFamily="18" charset="0"/>
              <a:cs typeface="Times New Roman" panose="02020603050405020304" pitchFamily="18" charset="0"/>
            </a:rPr>
            <a:t>(See also Psalm 100:5, Jer. 33:11, Nahum 1:7, etc.)</a:t>
          </a:r>
        </a:p>
      </dsp:txBody>
      <dsp:txXfrm>
        <a:off x="0" y="1086863"/>
        <a:ext cx="8901953" cy="3583125"/>
      </dsp:txXfrm>
    </dsp:sp>
    <dsp:sp modelId="{FCA67DEC-B5C5-4C26-A8BC-BA1B447EF304}">
      <dsp:nvSpPr>
        <dsp:cNvPr id="0" name=""/>
        <dsp:cNvSpPr/>
      </dsp:nvSpPr>
      <dsp:spPr>
        <a:xfrm>
          <a:off x="445097" y="697692"/>
          <a:ext cx="6917191" cy="1348571"/>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31" tIns="0" rIns="235531" bIns="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God is good.</a:t>
          </a:r>
        </a:p>
      </dsp:txBody>
      <dsp:txXfrm>
        <a:off x="510929" y="763524"/>
        <a:ext cx="6785527" cy="1216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8C4BE-AE82-4443-BB59-31CDCB623BB1}">
      <dsp:nvSpPr>
        <dsp:cNvPr id="0" name=""/>
        <dsp:cNvSpPr/>
      </dsp:nvSpPr>
      <dsp:spPr>
        <a:xfrm>
          <a:off x="0" y="1020640"/>
          <a:ext cx="8901953"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A67DEC-B5C5-4C26-A8BC-BA1B447EF304}">
      <dsp:nvSpPr>
        <dsp:cNvPr id="0" name=""/>
        <dsp:cNvSpPr/>
      </dsp:nvSpPr>
      <dsp:spPr>
        <a:xfrm>
          <a:off x="445097" y="9137"/>
          <a:ext cx="6917191" cy="1424782"/>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31" tIns="0" rIns="235531" bIns="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God is good.</a:t>
          </a:r>
        </a:p>
      </dsp:txBody>
      <dsp:txXfrm>
        <a:off x="514649" y="78689"/>
        <a:ext cx="6778087" cy="1285678"/>
      </dsp:txXfrm>
    </dsp:sp>
    <dsp:sp modelId="{0A8520ED-0F44-49D3-99C3-99A52293E176}">
      <dsp:nvSpPr>
        <dsp:cNvPr id="0" name=""/>
        <dsp:cNvSpPr/>
      </dsp:nvSpPr>
      <dsp:spPr>
        <a:xfrm>
          <a:off x="0" y="2888943"/>
          <a:ext cx="8901953" cy="24696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0890" tIns="583184" rIns="690890" bIns="28448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latin typeface="Times New Roman" panose="02020603050405020304" pitchFamily="18" charset="0"/>
              <a:cs typeface="Times New Roman" panose="02020603050405020304" pitchFamily="18" charset="0"/>
            </a:rPr>
            <a:t>“The Lord is good to all, and His mercy is over all that He has made.”  -Psalm 145:9</a:t>
          </a:r>
        </a:p>
      </dsp:txBody>
      <dsp:txXfrm>
        <a:off x="0" y="2888943"/>
        <a:ext cx="8901953" cy="2469600"/>
      </dsp:txXfrm>
    </dsp:sp>
    <dsp:sp modelId="{907A19D6-8EC3-4B43-9015-C47B4782CCA8}">
      <dsp:nvSpPr>
        <dsp:cNvPr id="0" name=""/>
        <dsp:cNvSpPr/>
      </dsp:nvSpPr>
      <dsp:spPr>
        <a:xfrm>
          <a:off x="445097" y="1877440"/>
          <a:ext cx="6917191" cy="1424782"/>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31" tIns="0" rIns="235531" bIns="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God wants only good things for His people.</a:t>
          </a:r>
        </a:p>
      </dsp:txBody>
      <dsp:txXfrm>
        <a:off x="514649" y="1946992"/>
        <a:ext cx="6778087" cy="1285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8C4BE-AE82-4443-BB59-31CDCB623BB1}">
      <dsp:nvSpPr>
        <dsp:cNvPr id="0" name=""/>
        <dsp:cNvSpPr/>
      </dsp:nvSpPr>
      <dsp:spPr>
        <a:xfrm>
          <a:off x="0" y="788885"/>
          <a:ext cx="8901953"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A67DEC-B5C5-4C26-A8BC-BA1B447EF304}">
      <dsp:nvSpPr>
        <dsp:cNvPr id="0" name=""/>
        <dsp:cNvSpPr/>
      </dsp:nvSpPr>
      <dsp:spPr>
        <a:xfrm>
          <a:off x="445097" y="30258"/>
          <a:ext cx="6917191" cy="1068587"/>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31" tIns="0" rIns="235531" bIns="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God is good.</a:t>
          </a:r>
        </a:p>
      </dsp:txBody>
      <dsp:txXfrm>
        <a:off x="497261" y="82422"/>
        <a:ext cx="6812863" cy="964259"/>
      </dsp:txXfrm>
    </dsp:sp>
    <dsp:sp modelId="{0A8520ED-0F44-49D3-99C3-99A52293E176}">
      <dsp:nvSpPr>
        <dsp:cNvPr id="0" name=""/>
        <dsp:cNvSpPr/>
      </dsp:nvSpPr>
      <dsp:spPr>
        <a:xfrm>
          <a:off x="0" y="2190113"/>
          <a:ext cx="8901953"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7A19D6-8EC3-4B43-9015-C47B4782CCA8}">
      <dsp:nvSpPr>
        <dsp:cNvPr id="0" name=""/>
        <dsp:cNvSpPr/>
      </dsp:nvSpPr>
      <dsp:spPr>
        <a:xfrm>
          <a:off x="445097" y="1431485"/>
          <a:ext cx="6917191" cy="1068587"/>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31" tIns="0" rIns="235531" bIns="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God wants only good things for His people.</a:t>
          </a:r>
        </a:p>
      </dsp:txBody>
      <dsp:txXfrm>
        <a:off x="497261" y="1483649"/>
        <a:ext cx="6812863" cy="964259"/>
      </dsp:txXfrm>
    </dsp:sp>
    <dsp:sp modelId="{0D332CA6-4FE9-4662-B38E-6662BFA7CB36}">
      <dsp:nvSpPr>
        <dsp:cNvPr id="0" name=""/>
        <dsp:cNvSpPr/>
      </dsp:nvSpPr>
      <dsp:spPr>
        <a:xfrm>
          <a:off x="0" y="3591340"/>
          <a:ext cx="8901953" cy="1653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0890" tIns="437388" rIns="690890"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dirty="0">
              <a:latin typeface="Times New Roman" panose="02020603050405020304" pitchFamily="18" charset="0"/>
              <a:cs typeface="Times New Roman" panose="02020603050405020304" pitchFamily="18" charset="0"/>
            </a:rPr>
            <a:t>“But all things are possible for God.”           ~ Jesus, Matt. 19:26 </a:t>
          </a:r>
          <a:r>
            <a:rPr lang="en-US" sz="2800" kern="1200" dirty="0">
              <a:latin typeface="Times New Roman" panose="02020603050405020304" pitchFamily="18" charset="0"/>
              <a:cs typeface="Times New Roman" panose="02020603050405020304" pitchFamily="18" charset="0"/>
            </a:rPr>
            <a:t>(See also Eph. 3:20)</a:t>
          </a:r>
        </a:p>
      </dsp:txBody>
      <dsp:txXfrm>
        <a:off x="0" y="3591340"/>
        <a:ext cx="8901953" cy="1653750"/>
      </dsp:txXfrm>
    </dsp:sp>
    <dsp:sp modelId="{2E308A6B-1C1B-4117-93E1-298A67775741}">
      <dsp:nvSpPr>
        <dsp:cNvPr id="0" name=""/>
        <dsp:cNvSpPr/>
      </dsp:nvSpPr>
      <dsp:spPr>
        <a:xfrm>
          <a:off x="445097" y="2832713"/>
          <a:ext cx="6917191" cy="1068587"/>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531" tIns="0" rIns="235531" bIns="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God can do anything.</a:t>
          </a:r>
        </a:p>
      </dsp:txBody>
      <dsp:txXfrm>
        <a:off x="497261" y="2884877"/>
        <a:ext cx="6812863" cy="9642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57D31-564B-45C4-A40F-B82C00D07E48}">
      <dsp:nvSpPr>
        <dsp:cNvPr id="0" name=""/>
        <dsp:cNvSpPr/>
      </dsp:nvSpPr>
      <dsp:spPr>
        <a:xfrm flipV="1">
          <a:off x="0" y="171671"/>
          <a:ext cx="8901953" cy="659993"/>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kern="1200" dirty="0">
            <a:latin typeface="Times New Roman" panose="02020603050405020304" pitchFamily="18" charset="0"/>
            <a:cs typeface="Times New Roman" panose="02020603050405020304" pitchFamily="18" charset="0"/>
          </a:endParaRPr>
        </a:p>
      </dsp:txBody>
      <dsp:txXfrm rot="10800000">
        <a:off x="0" y="171671"/>
        <a:ext cx="8901953" cy="659993"/>
      </dsp:txXfrm>
    </dsp:sp>
    <dsp:sp modelId="{31A5BB96-0906-44B0-BD1B-1C4D05DC855A}">
      <dsp:nvSpPr>
        <dsp:cNvPr id="0" name=""/>
        <dsp:cNvSpPr/>
      </dsp:nvSpPr>
      <dsp:spPr>
        <a:xfrm>
          <a:off x="0" y="805733"/>
          <a:ext cx="8901953" cy="42979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t" anchorCtr="0">
          <a:noAutofit/>
        </a:bodyPr>
        <a:lstStyle/>
        <a:p>
          <a:pPr marL="0" lvl="0" indent="0" algn="ctr" defTabSz="2667000">
            <a:lnSpc>
              <a:spcPct val="90000"/>
            </a:lnSpc>
            <a:spcBef>
              <a:spcPct val="0"/>
            </a:spcBef>
            <a:spcAft>
              <a:spcPct val="35000"/>
            </a:spcAft>
            <a:buNone/>
          </a:pPr>
          <a:r>
            <a:rPr lang="en-US" sz="6000" b="1" kern="1200" dirty="0">
              <a:latin typeface="Times New Roman" panose="02020603050405020304" pitchFamily="18" charset="0"/>
              <a:cs typeface="Times New Roman" panose="02020603050405020304" pitchFamily="18" charset="0"/>
            </a:rPr>
            <a:t>Jesus performed miracles for a purpose: to demonstrate His divine purpose</a:t>
          </a:r>
        </a:p>
      </dsp:txBody>
      <dsp:txXfrm>
        <a:off x="0" y="805733"/>
        <a:ext cx="8901953" cy="4297944"/>
      </dsp:txXfrm>
    </dsp:sp>
    <dsp:sp modelId="{28E6898F-D31A-47D5-BE32-D062C218BA68}">
      <dsp:nvSpPr>
        <dsp:cNvPr id="0" name=""/>
        <dsp:cNvSpPr/>
      </dsp:nvSpPr>
      <dsp:spPr>
        <a:xfrm>
          <a:off x="0" y="4737447"/>
          <a:ext cx="8901953" cy="369274"/>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57D31-564B-45C4-A40F-B82C00D07E48}">
      <dsp:nvSpPr>
        <dsp:cNvPr id="0" name=""/>
        <dsp:cNvSpPr/>
      </dsp:nvSpPr>
      <dsp:spPr>
        <a:xfrm flipV="1">
          <a:off x="0" y="171671"/>
          <a:ext cx="8901953" cy="659993"/>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kern="1200" dirty="0">
            <a:latin typeface="Times New Roman" panose="02020603050405020304" pitchFamily="18" charset="0"/>
            <a:cs typeface="Times New Roman" panose="02020603050405020304" pitchFamily="18" charset="0"/>
          </a:endParaRPr>
        </a:p>
      </dsp:txBody>
      <dsp:txXfrm rot="10800000">
        <a:off x="0" y="171671"/>
        <a:ext cx="8901953" cy="659993"/>
      </dsp:txXfrm>
    </dsp:sp>
    <dsp:sp modelId="{31A5BB96-0906-44B0-BD1B-1C4D05DC855A}">
      <dsp:nvSpPr>
        <dsp:cNvPr id="0" name=""/>
        <dsp:cNvSpPr/>
      </dsp:nvSpPr>
      <dsp:spPr>
        <a:xfrm>
          <a:off x="0" y="805733"/>
          <a:ext cx="4450976" cy="42979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latin typeface="Times New Roman" panose="02020603050405020304" pitchFamily="18" charset="0"/>
              <a:cs typeface="Times New Roman" panose="02020603050405020304" pitchFamily="18" charset="0"/>
            </a:rPr>
            <a:t>Jesus performed miracles for a purpose: to demonstrate His divine purpose</a:t>
          </a:r>
        </a:p>
      </dsp:txBody>
      <dsp:txXfrm>
        <a:off x="0" y="805733"/>
        <a:ext cx="4450976" cy="4297944"/>
      </dsp:txXfrm>
    </dsp:sp>
    <dsp:sp modelId="{F5E91D67-0461-44CE-A428-E1FFCEFEE5FD}">
      <dsp:nvSpPr>
        <dsp:cNvPr id="0" name=""/>
        <dsp:cNvSpPr/>
      </dsp:nvSpPr>
      <dsp:spPr>
        <a:xfrm>
          <a:off x="4450976" y="805733"/>
          <a:ext cx="4450976" cy="42979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t" anchorCtr="0">
          <a:noAutofit/>
        </a:bodyPr>
        <a:lstStyle/>
        <a:p>
          <a:pPr marL="0" lvl="0" indent="0" algn="ctr" defTabSz="2400300">
            <a:lnSpc>
              <a:spcPct val="90000"/>
            </a:lnSpc>
            <a:spcBef>
              <a:spcPct val="0"/>
            </a:spcBef>
            <a:spcAft>
              <a:spcPct val="35000"/>
            </a:spcAft>
            <a:buNone/>
          </a:pPr>
          <a:r>
            <a:rPr lang="en-US" sz="5400" b="1" kern="1200" dirty="0">
              <a:latin typeface="Times New Roman" panose="02020603050405020304" pitchFamily="18" charset="0"/>
              <a:cs typeface="Times New Roman" panose="02020603050405020304" pitchFamily="18" charset="0"/>
            </a:rPr>
            <a:t>God has a different under-standing of “good”</a:t>
          </a:r>
        </a:p>
      </dsp:txBody>
      <dsp:txXfrm>
        <a:off x="4450976" y="805733"/>
        <a:ext cx="4450976" cy="4297944"/>
      </dsp:txXfrm>
    </dsp:sp>
    <dsp:sp modelId="{28E6898F-D31A-47D5-BE32-D062C218BA68}">
      <dsp:nvSpPr>
        <dsp:cNvPr id="0" name=""/>
        <dsp:cNvSpPr/>
      </dsp:nvSpPr>
      <dsp:spPr>
        <a:xfrm>
          <a:off x="0" y="4737447"/>
          <a:ext cx="8901953" cy="369274"/>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57D31-564B-45C4-A40F-B82C00D07E48}">
      <dsp:nvSpPr>
        <dsp:cNvPr id="0" name=""/>
        <dsp:cNvSpPr/>
      </dsp:nvSpPr>
      <dsp:spPr>
        <a:xfrm flipV="1">
          <a:off x="0" y="171671"/>
          <a:ext cx="8901953" cy="659993"/>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kern="1200" dirty="0">
            <a:latin typeface="Times New Roman" panose="02020603050405020304" pitchFamily="18" charset="0"/>
            <a:cs typeface="Times New Roman" panose="02020603050405020304" pitchFamily="18" charset="0"/>
          </a:endParaRPr>
        </a:p>
      </dsp:txBody>
      <dsp:txXfrm rot="10800000">
        <a:off x="0" y="171671"/>
        <a:ext cx="8901953" cy="659993"/>
      </dsp:txXfrm>
    </dsp:sp>
    <dsp:sp modelId="{31A5BB96-0906-44B0-BD1B-1C4D05DC855A}">
      <dsp:nvSpPr>
        <dsp:cNvPr id="0" name=""/>
        <dsp:cNvSpPr/>
      </dsp:nvSpPr>
      <dsp:spPr>
        <a:xfrm>
          <a:off x="4346" y="805733"/>
          <a:ext cx="2964419" cy="42979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Jesus performed miracles for a purpose: to demonstrate His divine purpose</a:t>
          </a:r>
        </a:p>
      </dsp:txBody>
      <dsp:txXfrm>
        <a:off x="4346" y="805733"/>
        <a:ext cx="2964419" cy="4297944"/>
      </dsp:txXfrm>
    </dsp:sp>
    <dsp:sp modelId="{F5E91D67-0461-44CE-A428-E1FFCEFEE5FD}">
      <dsp:nvSpPr>
        <dsp:cNvPr id="0" name=""/>
        <dsp:cNvSpPr/>
      </dsp:nvSpPr>
      <dsp:spPr>
        <a:xfrm>
          <a:off x="2968766" y="805733"/>
          <a:ext cx="2964419" cy="42979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God has a different understanding of “good”</a:t>
          </a:r>
        </a:p>
      </dsp:txBody>
      <dsp:txXfrm>
        <a:off x="2968766" y="805733"/>
        <a:ext cx="2964419" cy="4297944"/>
      </dsp:txXfrm>
    </dsp:sp>
    <dsp:sp modelId="{1D7E0037-C5FA-4F92-98DC-AE06E11473A3}">
      <dsp:nvSpPr>
        <dsp:cNvPr id="0" name=""/>
        <dsp:cNvSpPr/>
      </dsp:nvSpPr>
      <dsp:spPr>
        <a:xfrm>
          <a:off x="5933186" y="805733"/>
          <a:ext cx="2964419" cy="42979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t" anchorCtr="0">
          <a:noAutofit/>
        </a:bodyPr>
        <a:lstStyle/>
        <a:p>
          <a:pPr marL="0" lvl="0" indent="0" algn="ctr" defTabSz="2400300">
            <a:lnSpc>
              <a:spcPct val="90000"/>
            </a:lnSpc>
            <a:spcBef>
              <a:spcPct val="0"/>
            </a:spcBef>
            <a:spcAft>
              <a:spcPct val="35000"/>
            </a:spcAft>
            <a:buNone/>
          </a:pPr>
          <a:r>
            <a:rPr lang="en-US" sz="5400" b="1" kern="1200" dirty="0">
              <a:latin typeface="Times New Roman" panose="02020603050405020304" pitchFamily="18" charset="0"/>
              <a:cs typeface="Times New Roman" panose="02020603050405020304" pitchFamily="18" charset="0"/>
            </a:rPr>
            <a:t>God brings good to every evil</a:t>
          </a:r>
        </a:p>
      </dsp:txBody>
      <dsp:txXfrm>
        <a:off x="5933186" y="805733"/>
        <a:ext cx="2964419" cy="4297944"/>
      </dsp:txXfrm>
    </dsp:sp>
    <dsp:sp modelId="{28E6898F-D31A-47D5-BE32-D062C218BA68}">
      <dsp:nvSpPr>
        <dsp:cNvPr id="0" name=""/>
        <dsp:cNvSpPr/>
      </dsp:nvSpPr>
      <dsp:spPr>
        <a:xfrm>
          <a:off x="0" y="4737447"/>
          <a:ext cx="8901953" cy="369274"/>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63342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47870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27468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39630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09067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1F7359-0D52-4913-A842-790C54D4CBA7}"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47797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1F7359-0D52-4913-A842-790C54D4CBA7}" type="datetimeFigureOut">
              <a:rPr lang="en-US" smtClean="0"/>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82783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1F7359-0D52-4913-A842-790C54D4CBA7}" type="datetimeFigureOut">
              <a:rPr lang="en-US" smtClean="0"/>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10205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F7359-0D52-4913-A842-790C54D4CBA7}" type="datetimeFigureOut">
              <a:rPr lang="en-US" smtClean="0"/>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17841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400456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85414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F7359-0D52-4913-A842-790C54D4CBA7}" type="datetimeFigureOut">
              <a:rPr lang="en-US" smtClean="0"/>
              <a:t>5/17/2017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F34C8-FD6F-447C-ADB7-4878EAF73562}" type="slidenum">
              <a:rPr lang="en-US" smtClean="0"/>
              <a:t>‹#›</a:t>
            </a:fld>
            <a:endParaRPr lang="en-US"/>
          </a:p>
        </p:txBody>
      </p:sp>
    </p:spTree>
    <p:extLst>
      <p:ext uri="{BB962C8B-B14F-4D97-AF65-F5344CB8AC3E}">
        <p14:creationId xmlns:p14="http://schemas.microsoft.com/office/powerpoint/2010/main" val="4152646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2"/>
            <a:ext cx="9144000" cy="5620869"/>
          </a:xfrm>
          <a:prstGeom prst="rect">
            <a:avLst/>
          </a:prstGeom>
        </p:spPr>
      </p:pic>
      <p:sp>
        <p:nvSpPr>
          <p:cNvPr id="3" name="Rectangle 2"/>
          <p:cNvSpPr/>
          <p:nvPr/>
        </p:nvSpPr>
        <p:spPr>
          <a:xfrm>
            <a:off x="155445" y="326322"/>
            <a:ext cx="2332261" cy="1754326"/>
          </a:xfrm>
          <a:prstGeom prst="rect">
            <a:avLst/>
          </a:prstGeom>
        </p:spPr>
        <p:txBody>
          <a:bodyPr wrap="square">
            <a:spAutoFit/>
          </a:bodyPr>
          <a:lstStyle/>
          <a:p>
            <a:pPr algn="ctr"/>
            <a:r>
              <a:rPr lang="en-US" sz="5400" dirty="0">
                <a:solidFill>
                  <a:srgbClr val="008AD2"/>
                </a:solidFill>
                <a:effectLst>
                  <a:outerShdw blurRad="38100" dist="38100" dir="2700000" algn="tl">
                    <a:srgbClr val="000000">
                      <a:alpha val="43137"/>
                    </a:srgbClr>
                  </a:outerShdw>
                </a:effectLst>
                <a:latin typeface="Times New Roman" panose="02020603050405020304" pitchFamily="18" charset="0"/>
              </a:rPr>
              <a:t>Staying Stuck</a:t>
            </a:r>
            <a:endParaRPr lang="en-US" sz="5400" dirty="0">
              <a:solidFill>
                <a:srgbClr val="008AD2"/>
              </a:solidFill>
              <a:effectLst>
                <a:outerShdw blurRad="38100" dist="38100" dir="2700000" algn="tl">
                  <a:srgbClr val="000000">
                    <a:alpha val="43137"/>
                  </a:srgbClr>
                </a:outerShdw>
              </a:effectLst>
            </a:endParaRPr>
          </a:p>
        </p:txBody>
      </p:sp>
      <p:sp>
        <p:nvSpPr>
          <p:cNvPr id="4" name="Rectangle 3"/>
          <p:cNvSpPr/>
          <p:nvPr/>
        </p:nvSpPr>
        <p:spPr>
          <a:xfrm>
            <a:off x="0" y="5620871"/>
            <a:ext cx="9144000" cy="1092607"/>
          </a:xfrm>
          <a:prstGeom prst="rect">
            <a:avLst/>
          </a:prstGeom>
        </p:spPr>
        <p:txBody>
          <a:bodyPr wrap="square">
            <a:spAutoFit/>
          </a:bodyPr>
          <a:lstStyle/>
          <a:p>
            <a:pPr algn="ctr">
              <a:lnSpc>
                <a:spcPts val="2600"/>
              </a:lnSpc>
            </a:pPr>
            <a:r>
              <a:rPr lang="en-US" sz="2400" dirty="0">
                <a:latin typeface="Times New Roman" panose="02020603050405020304" pitchFamily="18" charset="0"/>
                <a:cs typeface="Times New Roman" panose="02020603050405020304" pitchFamily="18" charset="0"/>
              </a:rPr>
              <a:t>“That evening after sunset the people brought to Jesus all the sick and demon possessed. The whole town gathered at the door, and </a:t>
            </a:r>
          </a:p>
          <a:p>
            <a:pPr algn="ctr">
              <a:lnSpc>
                <a:spcPts val="2600"/>
              </a:lnSpc>
            </a:pPr>
            <a:r>
              <a:rPr lang="en-US" sz="2400" dirty="0">
                <a:latin typeface="Times New Roman" panose="02020603050405020304" pitchFamily="18" charset="0"/>
                <a:cs typeface="Times New Roman" panose="02020603050405020304" pitchFamily="18" charset="0"/>
              </a:rPr>
              <a:t>Jesus healed many of those who had various diseases.” Mark 1:32-34a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575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06" y="926726"/>
            <a:ext cx="7513188" cy="5004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170" name="Picture 2" descr="Jesus' Baptism and Temptation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754" y="147917"/>
            <a:ext cx="5504491" cy="6522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49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42" name="Picture 2" descr="Jesus in Judea - John 4; Luk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93"/>
          <a:stretch/>
        </p:blipFill>
        <p:spPr bwMode="auto">
          <a:xfrm>
            <a:off x="1557797" y="271950"/>
            <a:ext cx="6028405" cy="6314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88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Jesus' First Tour of Galilee - Matthew 5; Luke 5; John 5,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240" y="130906"/>
            <a:ext cx="4775520" cy="6596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21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918" y="13448"/>
            <a:ext cx="8875057" cy="6412012"/>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Jesus’ 3½ Years of Public Ministry </a:t>
            </a:r>
          </a:p>
          <a:p>
            <a:pPr algn="ctr"/>
            <a:r>
              <a:rPr lang="en-US" sz="3200" b="1" dirty="0">
                <a:latin typeface="Times New Roman" panose="02020603050405020304" pitchFamily="18" charset="0"/>
                <a:ea typeface="Times New Roman" panose="02020603050405020304" pitchFamily="18" charset="0"/>
              </a:rPr>
              <a:t>(perhaps AD 30-33)</a:t>
            </a:r>
          </a:p>
          <a:p>
            <a:pPr algn="ctr"/>
            <a:r>
              <a:rPr lang="en-US" sz="1000" b="1" baseline="30000" dirty="0">
                <a:effectLst/>
                <a:latin typeface="Times New Roman" panose="02020603050405020304" pitchFamily="18" charset="0"/>
                <a:ea typeface="Times New Roman" panose="02020603050405020304" pitchFamily="18" charset="0"/>
              </a:rPr>
              <a:t> </a:t>
            </a:r>
          </a:p>
          <a:p>
            <a:r>
              <a:rPr lang="en-US" sz="2800" dirty="0">
                <a:latin typeface="Times New Roman" panose="02020603050405020304" pitchFamily="18" charset="0"/>
                <a:ea typeface="Times New Roman" panose="02020603050405020304" pitchFamily="18" charset="0"/>
              </a:rPr>
              <a:t>Jesus begins Public Ministry (Beginning months)</a:t>
            </a:r>
          </a:p>
          <a:p>
            <a:pPr lvl="1"/>
            <a:r>
              <a:rPr lang="en-US" sz="2800" dirty="0">
                <a:latin typeface="Times New Roman" panose="02020603050405020304" pitchFamily="18" charset="0"/>
                <a:ea typeface="Times New Roman" panose="02020603050405020304" pitchFamily="18" charset="0"/>
              </a:rPr>
              <a:t>Baptism, temptation, calling the first disciples</a:t>
            </a:r>
          </a:p>
          <a:p>
            <a:r>
              <a:rPr lang="en-US" sz="2800" dirty="0">
                <a:latin typeface="Times New Roman" panose="02020603050405020304" pitchFamily="18" charset="0"/>
                <a:ea typeface="Times New Roman" panose="02020603050405020304" pitchFamily="18" charset="0"/>
              </a:rPr>
              <a:t>Year of Inauguration (First Year)</a:t>
            </a:r>
          </a:p>
          <a:p>
            <a:pPr lvl="1"/>
            <a:r>
              <a:rPr lang="en-US" sz="2800" dirty="0">
                <a:latin typeface="Times New Roman" panose="02020603050405020304" pitchFamily="18" charset="0"/>
                <a:ea typeface="Times New Roman" panose="02020603050405020304" pitchFamily="18" charset="0"/>
              </a:rPr>
              <a:t>1st Passover (Jesus celebrates in Jerusalem)</a:t>
            </a:r>
          </a:p>
          <a:p>
            <a:pPr lvl="1"/>
            <a:r>
              <a:rPr lang="en-US" sz="2800" dirty="0">
                <a:latin typeface="Times New Roman" panose="02020603050405020304" pitchFamily="18" charset="0"/>
                <a:ea typeface="Times New Roman" panose="02020603050405020304" pitchFamily="18" charset="0"/>
              </a:rPr>
              <a:t>Jesus moves to Capernaum and selects </a:t>
            </a:r>
          </a:p>
          <a:p>
            <a:pPr lvl="1"/>
            <a:r>
              <a:rPr lang="en-US" sz="2800" dirty="0">
                <a:latin typeface="Times New Roman" panose="02020603050405020304" pitchFamily="18" charset="0"/>
                <a:ea typeface="Times New Roman" panose="02020603050405020304" pitchFamily="18" charset="0"/>
              </a:rPr>
              <a:t>12 apostles who travel with Him</a:t>
            </a:r>
          </a:p>
          <a:p>
            <a:pPr lvl="1"/>
            <a:r>
              <a:rPr lang="en-US" sz="2800" dirty="0">
                <a:latin typeface="Times New Roman" panose="02020603050405020304" pitchFamily="18" charset="0"/>
                <a:ea typeface="Times New Roman" panose="02020603050405020304" pitchFamily="18" charset="0"/>
              </a:rPr>
              <a:t>Jesus travels throughout Galilee, </a:t>
            </a:r>
          </a:p>
          <a:p>
            <a:pPr lvl="1"/>
            <a:r>
              <a:rPr lang="en-US" sz="2800" dirty="0">
                <a:latin typeface="Times New Roman" panose="02020603050405020304" pitchFamily="18" charset="0"/>
                <a:ea typeface="Times New Roman" panose="02020603050405020304" pitchFamily="18" charset="0"/>
              </a:rPr>
              <a:t>preaching, teaching, and working miracles</a:t>
            </a:r>
          </a:p>
          <a:p>
            <a:r>
              <a:rPr lang="en-US" sz="2800" dirty="0">
                <a:latin typeface="Times New Roman" panose="02020603050405020304" pitchFamily="18" charset="0"/>
                <a:ea typeface="Times New Roman" panose="02020603050405020304" pitchFamily="18" charset="0"/>
              </a:rPr>
              <a:t>Year of Popularity (Second Year)</a:t>
            </a:r>
          </a:p>
          <a:p>
            <a:pPr lvl="1"/>
            <a:r>
              <a:rPr lang="en-US" sz="2800" dirty="0">
                <a:latin typeface="Times New Roman" panose="02020603050405020304" pitchFamily="18" charset="0"/>
                <a:ea typeface="Times New Roman" panose="02020603050405020304" pitchFamily="18" charset="0"/>
              </a:rPr>
              <a:t>2nd Passover (Jesus celebrates in Jerusalem)</a:t>
            </a:r>
          </a:p>
          <a:p>
            <a:pPr lvl="1"/>
            <a:r>
              <a:rPr lang="en-US" sz="2800" dirty="0">
                <a:latin typeface="Times New Roman" panose="02020603050405020304" pitchFamily="18" charset="0"/>
                <a:ea typeface="Times New Roman" panose="02020603050405020304" pitchFamily="18" charset="0"/>
              </a:rPr>
              <a:t>Jesus makes three tours of Galilee, speaking in parables</a:t>
            </a:r>
          </a:p>
          <a:p>
            <a:pPr lvl="1"/>
            <a:r>
              <a:rPr lang="en-US" sz="2800" dirty="0">
                <a:latin typeface="Times New Roman" panose="02020603050405020304" pitchFamily="18" charset="0"/>
                <a:ea typeface="Times New Roman" panose="02020603050405020304" pitchFamily="18" charset="0"/>
              </a:rPr>
              <a:t>Large crowds follow. Many want to make Him king.</a:t>
            </a:r>
          </a:p>
        </p:txBody>
      </p:sp>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6602504" y="2691583"/>
            <a:ext cx="2420471" cy="1886015"/>
          </a:xfrm>
          <a:prstGeom prst="ellipse">
            <a:avLst/>
          </a:prstGeom>
        </p:spPr>
      </p:pic>
    </p:spTree>
    <p:extLst>
      <p:ext uri="{BB962C8B-B14F-4D97-AF65-F5344CB8AC3E}">
        <p14:creationId xmlns:p14="http://schemas.microsoft.com/office/powerpoint/2010/main" val="3055474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74" name="Picture 2" descr="Jesus' Second Tour of Galilee - Matthew 10; Luke 7, 8; Mark 5,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988" y="138941"/>
            <a:ext cx="5836023" cy="65801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45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098" name="Picture 2" descr="Jesus' Third Tour of Galilee - Matthew 14; Mark 6; John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407"/>
          <a:stretch/>
        </p:blipFill>
        <p:spPr bwMode="auto">
          <a:xfrm>
            <a:off x="912183" y="683968"/>
            <a:ext cx="7319634" cy="549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912183" y="6158755"/>
            <a:ext cx="7263629" cy="15276"/>
          </a:xfrm>
          <a:prstGeom prst="line">
            <a:avLst/>
          </a:prstGeom>
          <a:ln w="381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60526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918" y="0"/>
            <a:ext cx="8848164" cy="7048083"/>
          </a:xfrm>
          <a:prstGeom prst="rect">
            <a:avLst/>
          </a:prstGeom>
        </p:spPr>
        <p:txBody>
          <a:bodyPr wrap="square">
            <a:spAutoFit/>
          </a:bodyPr>
          <a:lstStyle/>
          <a:p>
            <a:pPr algn="just"/>
            <a:r>
              <a:rPr lang="en-US" sz="4800" b="1" dirty="0">
                <a:latin typeface="Times New Roman" panose="02020603050405020304" pitchFamily="18" charset="0"/>
                <a:ea typeface="Times New Roman" panose="02020603050405020304" pitchFamily="18" charset="0"/>
              </a:rPr>
              <a:t>Matthew 8:16</a:t>
            </a:r>
          </a:p>
          <a:p>
            <a:r>
              <a:rPr lang="en-US" sz="3600" dirty="0">
                <a:latin typeface="Times New Roman" panose="02020603050405020304" pitchFamily="18" charset="0"/>
                <a:ea typeface="Times New Roman" panose="02020603050405020304" pitchFamily="18" charset="0"/>
              </a:rPr>
              <a:t>	“When evening came, many who were demon possessed were brought to Him, and He drove out the spirits with a word and healed all the sick.”</a:t>
            </a:r>
          </a:p>
          <a:p>
            <a:r>
              <a:rPr lang="en-US" sz="2400" dirty="0">
                <a:latin typeface="Times New Roman" panose="02020603050405020304" pitchFamily="18" charset="0"/>
                <a:ea typeface="Times New Roman" panose="02020603050405020304" pitchFamily="18" charset="0"/>
              </a:rPr>
              <a:t>  </a:t>
            </a:r>
          </a:p>
          <a:p>
            <a:pPr algn="just"/>
            <a:r>
              <a:rPr lang="en-US" sz="4400" b="1" dirty="0">
                <a:latin typeface="Times New Roman" panose="02020603050405020304" pitchFamily="18" charset="0"/>
                <a:ea typeface="Times New Roman" panose="02020603050405020304" pitchFamily="18" charset="0"/>
              </a:rPr>
              <a:t>Mark 1:32-34a</a:t>
            </a:r>
            <a:endParaRPr lang="en-US" sz="4400" b="1" baseline="30000" dirty="0">
              <a:effectLst/>
              <a:latin typeface="Times New Roman" panose="02020603050405020304" pitchFamily="18" charset="0"/>
              <a:ea typeface="Times New Roman" panose="02020603050405020304" pitchFamily="18" charset="0"/>
            </a:endParaRPr>
          </a:p>
          <a:p>
            <a:r>
              <a:rPr lang="en-US" sz="3600" dirty="0">
                <a:latin typeface="Times New Roman" panose="02020603050405020304" pitchFamily="18" charset="0"/>
                <a:ea typeface="Times New Roman" panose="02020603050405020304" pitchFamily="18" charset="0"/>
              </a:rPr>
              <a:t>	“That evening after sunset </a:t>
            </a:r>
          </a:p>
          <a:p>
            <a:r>
              <a:rPr lang="en-US" sz="3600" dirty="0">
                <a:latin typeface="Times New Roman" panose="02020603050405020304" pitchFamily="18" charset="0"/>
                <a:ea typeface="Times New Roman" panose="02020603050405020304" pitchFamily="18" charset="0"/>
              </a:rPr>
              <a:t>the people brought to Jesus all the sick and demon possessed. The whole town gathered at the door, and Jesus healed many of those who had various diseases.”</a:t>
            </a:r>
          </a:p>
        </p:txBody>
      </p:sp>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6057186" y="2468118"/>
            <a:ext cx="2710296" cy="2111845"/>
          </a:xfrm>
          <a:prstGeom prst="ellipse">
            <a:avLst/>
          </a:prstGeom>
        </p:spPr>
      </p:pic>
    </p:spTree>
    <p:extLst>
      <p:ext uri="{BB962C8B-B14F-4D97-AF65-F5344CB8AC3E}">
        <p14:creationId xmlns:p14="http://schemas.microsoft.com/office/powerpoint/2010/main" val="2222537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5997388" y="4615012"/>
            <a:ext cx="2689411" cy="2095571"/>
          </a:xfrm>
          <a:prstGeom prst="ellipse">
            <a:avLst/>
          </a:prstGeom>
        </p:spPr>
      </p:pic>
      <p:sp>
        <p:nvSpPr>
          <p:cNvPr id="3" name="Rectangle 2"/>
          <p:cNvSpPr/>
          <p:nvPr/>
        </p:nvSpPr>
        <p:spPr>
          <a:xfrm>
            <a:off x="268941" y="134471"/>
            <a:ext cx="8633011" cy="5632311"/>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Matthew 9:1-8 (CEB)</a:t>
            </a:r>
          </a:p>
          <a:p>
            <a:pPr algn="just"/>
            <a:endParaRPr lang="en-US" sz="3600" dirty="0">
              <a:latin typeface="Times New Roman" panose="02020603050405020304" pitchFamily="18" charset="0"/>
              <a:ea typeface="Times New Roman" panose="02020603050405020304" pitchFamily="18" charset="0"/>
            </a:endParaRPr>
          </a:p>
          <a:p>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1 </a:t>
            </a:r>
            <a:r>
              <a:rPr lang="en-US" sz="3600" dirty="0">
                <a:latin typeface="Times New Roman" panose="02020603050405020304" pitchFamily="18" charset="0"/>
                <a:ea typeface="Times New Roman" panose="02020603050405020304" pitchFamily="18" charset="0"/>
              </a:rPr>
              <a:t>Jesus stepped into a boat, crossed over and came to His own town. </a:t>
            </a:r>
            <a:r>
              <a:rPr lang="en-US" sz="3600" baseline="30000" dirty="0">
                <a:latin typeface="Times New Roman" panose="02020603050405020304" pitchFamily="18" charset="0"/>
                <a:ea typeface="Times New Roman" panose="02020603050405020304" pitchFamily="18" charset="0"/>
              </a:rPr>
              <a:t>2 </a:t>
            </a:r>
            <a:r>
              <a:rPr lang="en-US" sz="3600" dirty="0">
                <a:latin typeface="Times New Roman" panose="02020603050405020304" pitchFamily="18" charset="0"/>
                <a:ea typeface="Times New Roman" panose="02020603050405020304" pitchFamily="18" charset="0"/>
              </a:rPr>
              <a:t>Some men brought to Him a paralyzed man, lying on a mat. When Jesus saw their faith, He said to the man, “Take heart, son; your sins are forgiven.” </a:t>
            </a:r>
            <a:r>
              <a:rPr lang="en-US" sz="3600" baseline="30000" dirty="0">
                <a:latin typeface="Times New Roman" panose="02020603050405020304" pitchFamily="18" charset="0"/>
                <a:ea typeface="Times New Roman" panose="02020603050405020304" pitchFamily="18" charset="0"/>
              </a:rPr>
              <a:t>3 </a:t>
            </a:r>
            <a:r>
              <a:rPr lang="en-US" sz="3600" dirty="0">
                <a:latin typeface="Times New Roman" panose="02020603050405020304" pitchFamily="18" charset="0"/>
                <a:ea typeface="Times New Roman" panose="02020603050405020304" pitchFamily="18" charset="0"/>
              </a:rPr>
              <a:t>At this, some of the teachers of the law said to themselves, </a:t>
            </a:r>
          </a:p>
          <a:p>
            <a:r>
              <a:rPr lang="en-US" sz="3600" dirty="0">
                <a:latin typeface="Times New Roman" panose="02020603050405020304" pitchFamily="18" charset="0"/>
                <a:ea typeface="Times New Roman" panose="02020603050405020304" pitchFamily="18" charset="0"/>
              </a:rPr>
              <a:t>“This fellow is blaspheming!”</a:t>
            </a:r>
          </a:p>
        </p:txBody>
      </p:sp>
    </p:spTree>
    <p:extLst>
      <p:ext uri="{BB962C8B-B14F-4D97-AF65-F5344CB8AC3E}">
        <p14:creationId xmlns:p14="http://schemas.microsoft.com/office/powerpoint/2010/main" val="3709737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8941" y="134471"/>
            <a:ext cx="8633011" cy="6786473"/>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Matthew 9:1-8 (CEB)</a:t>
            </a:r>
          </a:p>
          <a:p>
            <a:pPr algn="just"/>
            <a:r>
              <a:rPr lang="en-US" sz="1100" dirty="0">
                <a:latin typeface="Times New Roman" panose="02020603050405020304" pitchFamily="18" charset="0"/>
                <a:ea typeface="Times New Roman" panose="02020603050405020304" pitchFamily="18" charset="0"/>
              </a:rPr>
              <a:t> </a:t>
            </a:r>
          </a:p>
          <a:p>
            <a:r>
              <a:rPr lang="en-US" sz="36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4 </a:t>
            </a:r>
            <a:r>
              <a:rPr lang="en-US" sz="3200" dirty="0">
                <a:latin typeface="Times New Roman" panose="02020603050405020304" pitchFamily="18" charset="0"/>
                <a:ea typeface="Times New Roman" panose="02020603050405020304" pitchFamily="18" charset="0"/>
              </a:rPr>
              <a:t>Knowing their thoughts, Jesus said, “Why do you entertain evil thoughts in your hearts? </a:t>
            </a:r>
            <a:r>
              <a:rPr lang="en-US" sz="3200" baseline="30000" dirty="0">
                <a:latin typeface="Times New Roman" panose="02020603050405020304" pitchFamily="18" charset="0"/>
                <a:ea typeface="Times New Roman" panose="02020603050405020304" pitchFamily="18" charset="0"/>
              </a:rPr>
              <a:t>5 </a:t>
            </a:r>
            <a:r>
              <a:rPr lang="en-US" sz="3200" dirty="0">
                <a:latin typeface="Times New Roman" panose="02020603050405020304" pitchFamily="18" charset="0"/>
                <a:ea typeface="Times New Roman" panose="02020603050405020304" pitchFamily="18" charset="0"/>
              </a:rPr>
              <a:t>Which is easier: to say, ‘Your sins are forgiven,’ or to say, ‘Get up and walk’? </a:t>
            </a:r>
            <a:r>
              <a:rPr lang="en-US" sz="3200" baseline="30000" dirty="0">
                <a:latin typeface="Times New Roman" panose="02020603050405020304" pitchFamily="18" charset="0"/>
                <a:ea typeface="Times New Roman" panose="02020603050405020304" pitchFamily="18" charset="0"/>
              </a:rPr>
              <a:t>6 </a:t>
            </a:r>
            <a:r>
              <a:rPr lang="en-US" sz="3200" dirty="0">
                <a:latin typeface="Times New Roman" panose="02020603050405020304" pitchFamily="18" charset="0"/>
                <a:ea typeface="Times New Roman" panose="02020603050405020304" pitchFamily="18" charset="0"/>
              </a:rPr>
              <a:t>But I want you to know that the Son of Man has authority on earth to forgive sins.” So He said to the paralyzed man, “Get up, take your mat and go home.” </a:t>
            </a:r>
            <a:r>
              <a:rPr lang="en-US" sz="3200" baseline="30000" dirty="0">
                <a:latin typeface="Times New Roman" panose="02020603050405020304" pitchFamily="18" charset="0"/>
                <a:ea typeface="Times New Roman" panose="02020603050405020304" pitchFamily="18" charset="0"/>
              </a:rPr>
              <a:t>7 </a:t>
            </a:r>
            <a:r>
              <a:rPr lang="en-US" sz="3200" dirty="0">
                <a:latin typeface="Times New Roman" panose="02020603050405020304" pitchFamily="18" charset="0"/>
                <a:ea typeface="Times New Roman" panose="02020603050405020304" pitchFamily="18" charset="0"/>
              </a:rPr>
              <a:t>Then the man got up and went home. </a:t>
            </a:r>
            <a:r>
              <a:rPr lang="en-US" sz="3200" baseline="30000" dirty="0">
                <a:latin typeface="Times New Roman" panose="02020603050405020304" pitchFamily="18" charset="0"/>
                <a:ea typeface="Times New Roman" panose="02020603050405020304" pitchFamily="18" charset="0"/>
              </a:rPr>
              <a:t>8 </a:t>
            </a:r>
            <a:r>
              <a:rPr lang="en-US" sz="3200" dirty="0">
                <a:latin typeface="Times New Roman" panose="02020603050405020304" pitchFamily="18" charset="0"/>
                <a:ea typeface="Times New Roman" panose="02020603050405020304" pitchFamily="18" charset="0"/>
              </a:rPr>
              <a:t>When </a:t>
            </a:r>
          </a:p>
          <a:p>
            <a:r>
              <a:rPr lang="en-US" sz="3200" dirty="0">
                <a:latin typeface="Times New Roman" panose="02020603050405020304" pitchFamily="18" charset="0"/>
                <a:ea typeface="Times New Roman" panose="02020603050405020304" pitchFamily="18" charset="0"/>
              </a:rPr>
              <a:t>the crowd saw this, they were </a:t>
            </a:r>
          </a:p>
          <a:p>
            <a:r>
              <a:rPr lang="en-US" sz="3200" dirty="0">
                <a:latin typeface="Times New Roman" panose="02020603050405020304" pitchFamily="18" charset="0"/>
                <a:ea typeface="Times New Roman" panose="02020603050405020304" pitchFamily="18" charset="0"/>
              </a:rPr>
              <a:t>filled with awe; and they praised </a:t>
            </a:r>
          </a:p>
          <a:p>
            <a:r>
              <a:rPr lang="en-US" sz="3200" dirty="0">
                <a:latin typeface="Times New Roman" panose="02020603050405020304" pitchFamily="18" charset="0"/>
                <a:ea typeface="Times New Roman" panose="02020603050405020304" pitchFamily="18" charset="0"/>
              </a:rPr>
              <a:t>God, who had given such authority</a:t>
            </a:r>
          </a:p>
          <a:p>
            <a:r>
              <a:rPr lang="en-US" sz="3200" dirty="0">
                <a:latin typeface="Times New Roman" panose="02020603050405020304" pitchFamily="18" charset="0"/>
                <a:ea typeface="Times New Roman" panose="02020603050405020304" pitchFamily="18" charset="0"/>
              </a:rPr>
              <a:t>to man.</a:t>
            </a:r>
          </a:p>
        </p:txBody>
      </p:sp>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6104965" y="4453648"/>
            <a:ext cx="2689411" cy="2095571"/>
          </a:xfrm>
          <a:prstGeom prst="ellipse">
            <a:avLst/>
          </a:prstGeom>
        </p:spPr>
      </p:pic>
    </p:spTree>
    <p:extLst>
      <p:ext uri="{BB962C8B-B14F-4D97-AF65-F5344CB8AC3E}">
        <p14:creationId xmlns:p14="http://schemas.microsoft.com/office/powerpoint/2010/main" val="107225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6225989" y="4682831"/>
            <a:ext cx="2689411" cy="2095571"/>
          </a:xfrm>
          <a:prstGeom prst="ellipse">
            <a:avLst/>
          </a:prstGeom>
        </p:spPr>
      </p:pic>
      <p:sp>
        <p:nvSpPr>
          <p:cNvPr id="3" name="Rectangle 2"/>
          <p:cNvSpPr/>
          <p:nvPr/>
        </p:nvSpPr>
        <p:spPr>
          <a:xfrm>
            <a:off x="268941" y="40342"/>
            <a:ext cx="8646459" cy="6699270"/>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Romans 13 (CEB)</a:t>
            </a:r>
          </a:p>
          <a:p>
            <a:pPr algn="just"/>
            <a:endParaRPr lang="en-US" sz="1400" b="1" baseline="30000" dirty="0">
              <a:effectLst/>
              <a:latin typeface="Times New Roman" panose="02020603050405020304" pitchFamily="18" charset="0"/>
              <a:ea typeface="Times New Roman" panose="02020603050405020304" pitchFamily="18" charset="0"/>
            </a:endParaRPr>
          </a:p>
          <a:p>
            <a:r>
              <a:rPr lang="en-US" sz="32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1 </a:t>
            </a:r>
            <a:r>
              <a:rPr lang="en-US" sz="3200" dirty="0">
                <a:latin typeface="Times New Roman" panose="02020603050405020304" pitchFamily="18" charset="0"/>
                <a:ea typeface="Times New Roman" panose="02020603050405020304" pitchFamily="18" charset="0"/>
              </a:rPr>
              <a:t>Every person should place themselves under the authority of the government. There isn’t any authority unless it comes from God, and the authorities that are there have been put in place by God. </a:t>
            </a:r>
            <a:r>
              <a:rPr lang="en-US" sz="3200" baseline="30000" dirty="0">
                <a:latin typeface="Times New Roman" panose="02020603050405020304" pitchFamily="18" charset="0"/>
                <a:ea typeface="Times New Roman" panose="02020603050405020304" pitchFamily="18" charset="0"/>
              </a:rPr>
              <a:t>2 </a:t>
            </a:r>
            <a:r>
              <a:rPr lang="en-US" sz="3200" dirty="0">
                <a:latin typeface="Times New Roman" panose="02020603050405020304" pitchFamily="18" charset="0"/>
                <a:ea typeface="Times New Roman" panose="02020603050405020304" pitchFamily="18" charset="0"/>
              </a:rPr>
              <a:t>So anyone who opposes the authority is standing against what God has established. ... </a:t>
            </a:r>
            <a:r>
              <a:rPr lang="en-US" sz="3200" baseline="30000" dirty="0">
                <a:latin typeface="Times New Roman" panose="02020603050405020304" pitchFamily="18" charset="0"/>
                <a:ea typeface="Times New Roman" panose="02020603050405020304" pitchFamily="18" charset="0"/>
              </a:rPr>
              <a:t>4 </a:t>
            </a:r>
            <a:r>
              <a:rPr lang="en-US" sz="3200" dirty="0">
                <a:latin typeface="Times New Roman" panose="02020603050405020304" pitchFamily="18" charset="0"/>
                <a:ea typeface="Times New Roman" panose="02020603050405020304" pitchFamily="18" charset="0"/>
              </a:rPr>
              <a:t>It is God’s servant given for your benefit. ... </a:t>
            </a:r>
            <a:r>
              <a:rPr lang="en-US" sz="3200" baseline="30000" dirty="0">
                <a:latin typeface="Times New Roman" panose="02020603050405020304" pitchFamily="18" charset="0"/>
                <a:ea typeface="Times New Roman" panose="02020603050405020304" pitchFamily="18" charset="0"/>
              </a:rPr>
              <a:t>5 </a:t>
            </a:r>
            <a:r>
              <a:rPr lang="en-US" sz="3200" dirty="0">
                <a:latin typeface="Times New Roman" panose="02020603050405020304" pitchFamily="18" charset="0"/>
                <a:ea typeface="Times New Roman" panose="02020603050405020304" pitchFamily="18" charset="0"/>
              </a:rPr>
              <a:t>That is why it is necessary to place yourself under the government’s authority. 6 You should </a:t>
            </a:r>
          </a:p>
          <a:p>
            <a:r>
              <a:rPr lang="en-US" sz="3200" dirty="0">
                <a:latin typeface="Times New Roman" panose="02020603050405020304" pitchFamily="18" charset="0"/>
                <a:ea typeface="Times New Roman" panose="02020603050405020304" pitchFamily="18" charset="0"/>
              </a:rPr>
              <a:t>also pay taxes for the same reason, </a:t>
            </a:r>
          </a:p>
          <a:p>
            <a:r>
              <a:rPr lang="en-US" sz="3200" dirty="0">
                <a:latin typeface="Times New Roman" panose="02020603050405020304" pitchFamily="18" charset="0"/>
                <a:ea typeface="Times New Roman" panose="02020603050405020304" pitchFamily="18" charset="0"/>
              </a:rPr>
              <a:t>because the authorities are God’s </a:t>
            </a:r>
          </a:p>
          <a:p>
            <a:r>
              <a:rPr lang="en-US" sz="3200" dirty="0">
                <a:latin typeface="Times New Roman" panose="02020603050405020304" pitchFamily="18" charset="0"/>
                <a:ea typeface="Times New Roman" panose="02020603050405020304" pitchFamily="18" charset="0"/>
              </a:rPr>
              <a:t>assistants ....”</a:t>
            </a:r>
          </a:p>
        </p:txBody>
      </p:sp>
    </p:spTree>
    <p:extLst>
      <p:ext uri="{BB962C8B-B14F-4D97-AF65-F5344CB8AC3E}">
        <p14:creationId xmlns:p14="http://schemas.microsoft.com/office/powerpoint/2010/main" val="749045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146" name="Picture 2" descr="Image result for Jesus healing the paralytic lowered through the ro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491" y="166372"/>
            <a:ext cx="4761018" cy="6525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62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107576" y="80682"/>
            <a:ext cx="1548518" cy="1206595"/>
          </a:xfrm>
          <a:prstGeom prst="ellipse">
            <a:avLst/>
          </a:prstGeom>
        </p:spPr>
      </p:pic>
      <p:sp>
        <p:nvSpPr>
          <p:cNvPr id="3" name="Rectangle 2"/>
          <p:cNvSpPr/>
          <p:nvPr/>
        </p:nvSpPr>
        <p:spPr>
          <a:xfrm>
            <a:off x="1656094" y="0"/>
            <a:ext cx="6723528" cy="1200329"/>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Staying Stuck – </a:t>
            </a:r>
          </a:p>
          <a:p>
            <a:pPr algn="ctr"/>
            <a:r>
              <a:rPr lang="en-US" sz="3600" b="1" dirty="0">
                <a:latin typeface="Times New Roman" panose="02020603050405020304" pitchFamily="18" charset="0"/>
                <a:ea typeface="Times New Roman" panose="02020603050405020304" pitchFamily="18" charset="0"/>
              </a:rPr>
              <a:t>Understanding God’s healings</a:t>
            </a:r>
            <a:endParaRPr lang="en-US" sz="800" b="1" baseline="30000" dirty="0">
              <a:effectLst/>
              <a:latin typeface="Times New Roman" panose="02020603050405020304" pitchFamily="18" charset="0"/>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395201085"/>
              </p:ext>
            </p:extLst>
          </p:nvPr>
        </p:nvGraphicFramePr>
        <p:xfrm>
          <a:off x="107575" y="1475074"/>
          <a:ext cx="8901953" cy="5275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7344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107576" y="80682"/>
            <a:ext cx="1548518" cy="1206595"/>
          </a:xfrm>
          <a:prstGeom prst="ellipse">
            <a:avLst/>
          </a:prstGeom>
        </p:spPr>
      </p:pic>
      <p:sp>
        <p:nvSpPr>
          <p:cNvPr id="3" name="Rectangle 2"/>
          <p:cNvSpPr/>
          <p:nvPr/>
        </p:nvSpPr>
        <p:spPr>
          <a:xfrm>
            <a:off x="1656094" y="0"/>
            <a:ext cx="6723528" cy="1200329"/>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Staying Stuck – </a:t>
            </a:r>
          </a:p>
          <a:p>
            <a:pPr algn="ctr"/>
            <a:r>
              <a:rPr lang="en-US" sz="3600" b="1" dirty="0">
                <a:latin typeface="Times New Roman" panose="02020603050405020304" pitchFamily="18" charset="0"/>
                <a:ea typeface="Times New Roman" panose="02020603050405020304" pitchFamily="18" charset="0"/>
              </a:rPr>
              <a:t>Understanding God’s healings</a:t>
            </a:r>
            <a:endParaRPr lang="en-US" sz="800" b="1" baseline="30000" dirty="0">
              <a:effectLst/>
              <a:latin typeface="Times New Roman" panose="02020603050405020304" pitchFamily="18" charset="0"/>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894006296"/>
              </p:ext>
            </p:extLst>
          </p:nvPr>
        </p:nvGraphicFramePr>
        <p:xfrm>
          <a:off x="107575" y="1475074"/>
          <a:ext cx="8901953" cy="5275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6124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107576" y="80682"/>
            <a:ext cx="1548518" cy="1206595"/>
          </a:xfrm>
          <a:prstGeom prst="ellipse">
            <a:avLst/>
          </a:prstGeom>
        </p:spPr>
      </p:pic>
      <p:sp>
        <p:nvSpPr>
          <p:cNvPr id="3" name="Rectangle 2"/>
          <p:cNvSpPr/>
          <p:nvPr/>
        </p:nvSpPr>
        <p:spPr>
          <a:xfrm>
            <a:off x="1656094" y="0"/>
            <a:ext cx="6723528" cy="1200329"/>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Staying Stuck – </a:t>
            </a:r>
          </a:p>
          <a:p>
            <a:pPr algn="ctr"/>
            <a:r>
              <a:rPr lang="en-US" sz="3600" b="1" dirty="0">
                <a:latin typeface="Times New Roman" panose="02020603050405020304" pitchFamily="18" charset="0"/>
                <a:ea typeface="Times New Roman" panose="02020603050405020304" pitchFamily="18" charset="0"/>
              </a:rPr>
              <a:t>Understanding God’s healings</a:t>
            </a:r>
            <a:endParaRPr lang="en-US" sz="800" b="1" baseline="30000" dirty="0">
              <a:effectLst/>
              <a:latin typeface="Times New Roman" panose="02020603050405020304" pitchFamily="18" charset="0"/>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825761480"/>
              </p:ext>
            </p:extLst>
          </p:nvPr>
        </p:nvGraphicFramePr>
        <p:xfrm>
          <a:off x="107575" y="1475074"/>
          <a:ext cx="8901953" cy="5275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86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god is good wall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032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5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124" name="Picture 4" descr="https://attachment.outlook.office.net/owa/DTWERNER@msn.com/service.svc/s/GetAttachmentThumbnail?id=AQMkADAwATdiZmYAZC04MGIzLWMxMQBkLTAwAi0wMAoARgAAA4FWIwiadMFCgwfHjD1ZSp8HAFfapiobOXZKiPzPqBTeJNAAAAIBDAAAAFfapiobOXZKiPzPqBTeJNAAASxitF0AAAABEgAQANho1uPI9n9Lsl%2FrxWAcVa8%3D&amp;thumbnailType=2&amp;X-OWA-CANARY=MqLMW0n2wkyjiPM7aBuQ-GBvaHuDQtQY67THMyif1yzna7KZMfiLWxN31ChS3Bk1Swkjb6bYTSs.&amp;token=251891e7-7013-418c-b7d6-5f6858c5f924&amp;owa=outlook.live.com&amp;is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845" y="1139030"/>
            <a:ext cx="7338309" cy="45799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94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107576" y="80682"/>
            <a:ext cx="1548518" cy="1206595"/>
          </a:xfrm>
          <a:prstGeom prst="ellipse">
            <a:avLst/>
          </a:prstGeom>
        </p:spPr>
      </p:pic>
      <p:sp>
        <p:nvSpPr>
          <p:cNvPr id="3" name="Rectangle 2"/>
          <p:cNvSpPr/>
          <p:nvPr/>
        </p:nvSpPr>
        <p:spPr>
          <a:xfrm>
            <a:off x="1656094" y="176147"/>
            <a:ext cx="6723528" cy="1015663"/>
          </a:xfrm>
          <a:prstGeom prst="rect">
            <a:avLst/>
          </a:prstGeom>
        </p:spPr>
        <p:txBody>
          <a:bodyPr wrap="square">
            <a:spAutoFit/>
          </a:bodyPr>
          <a:lstStyle/>
          <a:p>
            <a:pPr algn="just"/>
            <a:r>
              <a:rPr lang="en-US" sz="6000" b="1" dirty="0">
                <a:latin typeface="Times New Roman" panose="02020603050405020304" pitchFamily="18" charset="0"/>
                <a:ea typeface="Times New Roman" panose="02020603050405020304" pitchFamily="18" charset="0"/>
              </a:rPr>
              <a:t>Theodicy</a:t>
            </a:r>
            <a:endParaRPr lang="en-US" sz="1200" b="1" baseline="30000" dirty="0">
              <a:effectLst/>
              <a:latin typeface="Times New Roman" panose="02020603050405020304" pitchFamily="18" charset="0"/>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182367131"/>
              </p:ext>
            </p:extLst>
          </p:nvPr>
        </p:nvGraphicFramePr>
        <p:xfrm>
          <a:off x="107575" y="1382742"/>
          <a:ext cx="8901953" cy="5367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9064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107576" y="80682"/>
            <a:ext cx="1548518" cy="1206595"/>
          </a:xfrm>
          <a:prstGeom prst="ellipse">
            <a:avLst/>
          </a:prstGeom>
        </p:spPr>
      </p:pic>
      <p:sp>
        <p:nvSpPr>
          <p:cNvPr id="3" name="Rectangle 2"/>
          <p:cNvSpPr/>
          <p:nvPr/>
        </p:nvSpPr>
        <p:spPr>
          <a:xfrm>
            <a:off x="1656094" y="176147"/>
            <a:ext cx="6723528" cy="1015663"/>
          </a:xfrm>
          <a:prstGeom prst="rect">
            <a:avLst/>
          </a:prstGeom>
        </p:spPr>
        <p:txBody>
          <a:bodyPr wrap="square">
            <a:spAutoFit/>
          </a:bodyPr>
          <a:lstStyle/>
          <a:p>
            <a:pPr algn="just"/>
            <a:r>
              <a:rPr lang="en-US" sz="6000" b="1" dirty="0">
                <a:latin typeface="Times New Roman" panose="02020603050405020304" pitchFamily="18" charset="0"/>
                <a:ea typeface="Times New Roman" panose="02020603050405020304" pitchFamily="18" charset="0"/>
              </a:rPr>
              <a:t>Theodicy</a:t>
            </a:r>
            <a:endParaRPr lang="en-US" sz="1200" b="1" baseline="30000" dirty="0">
              <a:effectLst/>
              <a:latin typeface="Times New Roman" panose="02020603050405020304" pitchFamily="18" charset="0"/>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510231918"/>
              </p:ext>
            </p:extLst>
          </p:nvPr>
        </p:nvGraphicFramePr>
        <p:xfrm>
          <a:off x="107575" y="1382742"/>
          <a:ext cx="8901953" cy="5367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604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107576" y="80682"/>
            <a:ext cx="1548518" cy="1206595"/>
          </a:xfrm>
          <a:prstGeom prst="ellipse">
            <a:avLst/>
          </a:prstGeom>
        </p:spPr>
      </p:pic>
      <p:sp>
        <p:nvSpPr>
          <p:cNvPr id="3" name="Rectangle 2"/>
          <p:cNvSpPr/>
          <p:nvPr/>
        </p:nvSpPr>
        <p:spPr>
          <a:xfrm>
            <a:off x="1656094" y="176147"/>
            <a:ext cx="6723528" cy="1015663"/>
          </a:xfrm>
          <a:prstGeom prst="rect">
            <a:avLst/>
          </a:prstGeom>
        </p:spPr>
        <p:txBody>
          <a:bodyPr wrap="square">
            <a:spAutoFit/>
          </a:bodyPr>
          <a:lstStyle/>
          <a:p>
            <a:pPr algn="just"/>
            <a:r>
              <a:rPr lang="en-US" sz="6000" b="1" dirty="0">
                <a:latin typeface="Times New Roman" panose="02020603050405020304" pitchFamily="18" charset="0"/>
                <a:ea typeface="Times New Roman" panose="02020603050405020304" pitchFamily="18" charset="0"/>
              </a:rPr>
              <a:t>Theodicy</a:t>
            </a:r>
            <a:endParaRPr lang="en-US" sz="1200" b="1" baseline="30000" dirty="0">
              <a:effectLst/>
              <a:latin typeface="Times New Roman" panose="02020603050405020304" pitchFamily="18" charset="0"/>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867052768"/>
              </p:ext>
            </p:extLst>
          </p:nvPr>
        </p:nvGraphicFramePr>
        <p:xfrm>
          <a:off x="107575" y="1475074"/>
          <a:ext cx="8901953" cy="5275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5699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5503440"/>
            <a:ext cx="9144000" cy="1015663"/>
          </a:xfrm>
          <a:prstGeom prst="rect">
            <a:avLst/>
          </a:prstGeom>
        </p:spPr>
        <p:txBody>
          <a:bodyPr wrap="square">
            <a:spAutoFit/>
          </a:bodyPr>
          <a:lstStyle/>
          <a:p>
            <a:pPr algn="ctr"/>
            <a:r>
              <a:rPr lang="en-US" sz="6000" b="1" dirty="0">
                <a:solidFill>
                  <a:schemeClr val="accent5">
                    <a:lumMod val="75000"/>
                  </a:schemeClr>
                </a:solidFill>
                <a:latin typeface="Times New Roman" panose="02020603050405020304" pitchFamily="18" charset="0"/>
                <a:ea typeface="Times New Roman" panose="02020603050405020304" pitchFamily="18" charset="0"/>
              </a:rPr>
              <a:t>Why does God allow evil?</a:t>
            </a:r>
            <a:endParaRPr lang="en-US" sz="6000" b="1" dirty="0">
              <a:solidFill>
                <a:schemeClr val="accent5">
                  <a:lumMod val="75000"/>
                </a:schemeClr>
              </a:solidFill>
            </a:endParaRPr>
          </a:p>
        </p:txBody>
      </p:sp>
    </p:spTree>
    <p:extLst>
      <p:ext uri="{BB962C8B-B14F-4D97-AF65-F5344CB8AC3E}">
        <p14:creationId xmlns:p14="http://schemas.microsoft.com/office/powerpoint/2010/main" val="136077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Image result for cs lewis, the problem of 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940" y="427956"/>
            <a:ext cx="3986119" cy="6002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22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5795684" y="5192021"/>
            <a:ext cx="2138082" cy="1665979"/>
          </a:xfrm>
          <a:prstGeom prst="ellipse">
            <a:avLst/>
          </a:prstGeom>
        </p:spPr>
      </p:pic>
      <p:sp>
        <p:nvSpPr>
          <p:cNvPr id="3" name="Rectangle 2"/>
          <p:cNvSpPr/>
          <p:nvPr/>
        </p:nvSpPr>
        <p:spPr>
          <a:xfrm>
            <a:off x="268941" y="40342"/>
            <a:ext cx="8646459" cy="6699270"/>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James 5 (CEB)</a:t>
            </a:r>
          </a:p>
          <a:p>
            <a:pPr algn="just"/>
            <a:endParaRPr lang="en-US" sz="1400" b="1" baseline="30000" dirty="0">
              <a:effectLst/>
              <a:latin typeface="Times New Roman" panose="02020603050405020304" pitchFamily="18" charset="0"/>
              <a:ea typeface="Times New Roman" panose="02020603050405020304" pitchFamily="18" charset="0"/>
            </a:endParaRPr>
          </a:p>
          <a:p>
            <a:r>
              <a:rPr lang="en-US" sz="32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13 </a:t>
            </a:r>
            <a:r>
              <a:rPr lang="en-US" sz="3200" dirty="0">
                <a:latin typeface="Times New Roman" panose="02020603050405020304" pitchFamily="18" charset="0"/>
                <a:ea typeface="Times New Roman" panose="02020603050405020304" pitchFamily="18" charset="0"/>
              </a:rPr>
              <a:t>If any of you are suffering, they should pray. ... </a:t>
            </a:r>
            <a:r>
              <a:rPr lang="en-US" sz="3200" baseline="30000" dirty="0">
                <a:latin typeface="Times New Roman" panose="02020603050405020304" pitchFamily="18" charset="0"/>
                <a:ea typeface="Times New Roman" panose="02020603050405020304" pitchFamily="18" charset="0"/>
              </a:rPr>
              <a:t>14 </a:t>
            </a:r>
            <a:r>
              <a:rPr lang="en-US" sz="3200" dirty="0">
                <a:latin typeface="Times New Roman" panose="02020603050405020304" pitchFamily="18" charset="0"/>
                <a:ea typeface="Times New Roman" panose="02020603050405020304" pitchFamily="18" charset="0"/>
              </a:rPr>
              <a:t>If any of you are sick, they should call for the elders of the church, and the elders should pray over them, anointing them with oil in the name of the Lord. </a:t>
            </a:r>
            <a:r>
              <a:rPr lang="en-US" sz="3200" baseline="30000" dirty="0">
                <a:latin typeface="Times New Roman" panose="02020603050405020304" pitchFamily="18" charset="0"/>
                <a:ea typeface="Times New Roman" panose="02020603050405020304" pitchFamily="18" charset="0"/>
              </a:rPr>
              <a:t>15 </a:t>
            </a:r>
            <a:r>
              <a:rPr lang="en-US" sz="3200" b="1" dirty="0">
                <a:latin typeface="Times New Roman" panose="02020603050405020304" pitchFamily="18" charset="0"/>
                <a:ea typeface="Times New Roman" panose="02020603050405020304" pitchFamily="18" charset="0"/>
              </a:rPr>
              <a:t>Prayer that comes from faith will heal the sick, for the Lord will restore them to health. </a:t>
            </a:r>
            <a:r>
              <a:rPr lang="en-US" sz="3200" dirty="0">
                <a:latin typeface="Times New Roman" panose="02020603050405020304" pitchFamily="18" charset="0"/>
                <a:ea typeface="Times New Roman" panose="02020603050405020304" pitchFamily="18" charset="0"/>
              </a:rPr>
              <a:t>And if they have sinned, they will be forgiven. 16 For this reason, confess your sins to each other and pray for each other so that you may </a:t>
            </a:r>
          </a:p>
          <a:p>
            <a:r>
              <a:rPr lang="en-US" sz="3200" dirty="0">
                <a:latin typeface="Times New Roman" panose="02020603050405020304" pitchFamily="18" charset="0"/>
                <a:ea typeface="Times New Roman" panose="02020603050405020304" pitchFamily="18" charset="0"/>
              </a:rPr>
              <a:t>be healed. The prayer of the </a:t>
            </a:r>
          </a:p>
          <a:p>
            <a:r>
              <a:rPr lang="en-US" sz="3200" dirty="0">
                <a:latin typeface="Times New Roman" panose="02020603050405020304" pitchFamily="18" charset="0"/>
                <a:ea typeface="Times New Roman" panose="02020603050405020304" pitchFamily="18" charset="0"/>
              </a:rPr>
              <a:t>righteous person is powerful in </a:t>
            </a:r>
          </a:p>
          <a:p>
            <a:r>
              <a:rPr lang="en-US" sz="3200" dirty="0">
                <a:latin typeface="Times New Roman" panose="02020603050405020304" pitchFamily="18" charset="0"/>
                <a:ea typeface="Times New Roman" panose="02020603050405020304" pitchFamily="18" charset="0"/>
              </a:rPr>
              <a:t>what it can achieve.</a:t>
            </a:r>
          </a:p>
        </p:txBody>
      </p:sp>
    </p:spTree>
    <p:extLst>
      <p:ext uri="{BB962C8B-B14F-4D97-AF65-F5344CB8AC3E}">
        <p14:creationId xmlns:p14="http://schemas.microsoft.com/office/powerpoint/2010/main" val="41395757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TotalTime>
  <Words>365</Words>
  <Application>Microsoft Office PowerPoint</Application>
  <PresentationFormat>On-screen Show (4:3)</PresentationFormat>
  <Paragraphs>72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Baxter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Rebecca Stenlund</cp:lastModifiedBy>
  <cp:revision>31</cp:revision>
  <dcterms:created xsi:type="dcterms:W3CDTF">2016-12-29T06:00:38Z</dcterms:created>
  <dcterms:modified xsi:type="dcterms:W3CDTF">2017-05-17T18:23:29Z</dcterms:modified>
</cp:coreProperties>
</file>