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99" r:id="rId4"/>
    <p:sldId id="275" r:id="rId5"/>
    <p:sldId id="274" r:id="rId6"/>
    <p:sldId id="278" r:id="rId7"/>
    <p:sldId id="271" r:id="rId8"/>
    <p:sldId id="262" r:id="rId9"/>
    <p:sldId id="298" r:id="rId10"/>
    <p:sldId id="294" r:id="rId11"/>
    <p:sldId id="295" r:id="rId12"/>
    <p:sldId id="259" r:id="rId13"/>
    <p:sldId id="300" r:id="rId14"/>
    <p:sldId id="306" r:id="rId15"/>
    <p:sldId id="305" r:id="rId16"/>
    <p:sldId id="304" r:id="rId17"/>
    <p:sldId id="301" r:id="rId18"/>
    <p:sldId id="302" r:id="rId19"/>
    <p:sldId id="303"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EF3"/>
    <a:srgbClr val="240838"/>
    <a:srgbClr val="20062E"/>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70082-5DD0-41E2-92BA-08DEB50675B7}" type="doc">
      <dgm:prSet loTypeId="urn:microsoft.com/office/officeart/2005/8/layout/pyramid2" loCatId="pyramid" qsTypeId="urn:microsoft.com/office/officeart/2005/8/quickstyle/simple5" qsCatId="simple" csTypeId="urn:microsoft.com/office/officeart/2005/8/colors/accent0_3" csCatId="mainScheme" phldr="1"/>
      <dgm:spPr/>
      <dgm:t>
        <a:bodyPr/>
        <a:lstStyle/>
        <a:p>
          <a:endParaRPr lang="en-US"/>
        </a:p>
      </dgm:t>
    </dgm:pt>
    <dgm:pt modelId="{7B370B90-21F2-4E30-975D-6BA06CDE29FE}">
      <dgm:prSet phldrT="[Text]" custT="1"/>
      <dgm:spPr/>
      <dgm:t>
        <a:bodyPr/>
        <a:lstStyle/>
        <a:p>
          <a:r>
            <a:rPr lang="en-US" sz="2800" b="1" dirty="0">
              <a:latin typeface="Times New Roman" panose="02020603050405020304" pitchFamily="18" charset="0"/>
              <a:cs typeface="Times New Roman" panose="02020603050405020304" pitchFamily="18" charset="0"/>
            </a:rPr>
            <a:t>We go before we are ready</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780A3DC0-7F5F-4046-A4A0-8B211F7C9389}" type="pres">
      <dgm:prSet presAssocID="{DC370082-5DD0-41E2-92BA-08DEB50675B7}" presName="compositeShape" presStyleCnt="0">
        <dgm:presLayoutVars>
          <dgm:dir/>
          <dgm:resizeHandles/>
        </dgm:presLayoutVars>
      </dgm:prSet>
      <dgm:spPr/>
    </dgm:pt>
    <dgm:pt modelId="{53986EC7-5722-4F6A-82DD-C8106619B5FB}" type="pres">
      <dgm:prSet presAssocID="{DC370082-5DD0-41E2-92BA-08DEB50675B7}" presName="pyramid" presStyleLbl="node1" presStyleIdx="0" presStyleCnt="1"/>
      <dgm:spPr/>
    </dgm:pt>
    <dgm:pt modelId="{A3868C67-D17C-4895-8285-4B23D0211A76}" type="pres">
      <dgm:prSet presAssocID="{DC370082-5DD0-41E2-92BA-08DEB50675B7}" presName="theList" presStyleCnt="0"/>
      <dgm:spPr/>
    </dgm:pt>
    <dgm:pt modelId="{D173223F-A778-4C2C-AA44-D15BE60993ED}" type="pres">
      <dgm:prSet presAssocID="{7B370B90-21F2-4E30-975D-6BA06CDE29FE}" presName="aNode" presStyleLbl="fgAcc1" presStyleIdx="0" presStyleCnt="1" custScaleX="127491" custScaleY="23960" custLinFactNeighborX="6956">
        <dgm:presLayoutVars>
          <dgm:bulletEnabled val="1"/>
        </dgm:presLayoutVars>
      </dgm:prSet>
      <dgm:spPr/>
    </dgm:pt>
    <dgm:pt modelId="{A97B1151-D99D-4CC0-B23B-C87D3E0FA633}" type="pres">
      <dgm:prSet presAssocID="{7B370B90-21F2-4E30-975D-6BA06CDE29FE}" presName="aSpace" presStyleCnt="0"/>
      <dgm:spPr/>
    </dgm:pt>
  </dgm:ptLst>
  <dgm:cxnLst>
    <dgm:cxn modelId="{94770405-524E-45D8-8C19-21A51878A18B}" srcId="{DC370082-5DD0-41E2-92BA-08DEB50675B7}" destId="{7B370B90-21F2-4E30-975D-6BA06CDE29FE}" srcOrd="0" destOrd="0" parTransId="{2F8ED50D-C996-456D-935B-40A1EA725615}" sibTransId="{7B8241C7-CCAD-4637-B8AA-E49544B0185E}"/>
    <dgm:cxn modelId="{C49F2687-B315-430C-9954-A9A0BDDC6F80}" type="presOf" srcId="{DC370082-5DD0-41E2-92BA-08DEB50675B7}" destId="{780A3DC0-7F5F-4046-A4A0-8B211F7C9389}" srcOrd="0" destOrd="0" presId="urn:microsoft.com/office/officeart/2005/8/layout/pyramid2"/>
    <dgm:cxn modelId="{73D60CAA-4399-4067-85C0-D9FF52E49543}" type="presOf" srcId="{7B370B90-21F2-4E30-975D-6BA06CDE29FE}" destId="{D173223F-A778-4C2C-AA44-D15BE60993ED}" srcOrd="0" destOrd="0" presId="urn:microsoft.com/office/officeart/2005/8/layout/pyramid2"/>
    <dgm:cxn modelId="{95FEE823-DD1F-4035-A5AF-317380559016}" type="presParOf" srcId="{780A3DC0-7F5F-4046-A4A0-8B211F7C9389}" destId="{53986EC7-5722-4F6A-82DD-C8106619B5FB}" srcOrd="0" destOrd="0" presId="urn:microsoft.com/office/officeart/2005/8/layout/pyramid2"/>
    <dgm:cxn modelId="{F922CC72-E702-45F7-AA72-66745D36AF03}" type="presParOf" srcId="{780A3DC0-7F5F-4046-A4A0-8B211F7C9389}" destId="{A3868C67-D17C-4895-8285-4B23D0211A76}" srcOrd="1" destOrd="0" presId="urn:microsoft.com/office/officeart/2005/8/layout/pyramid2"/>
    <dgm:cxn modelId="{D1D9D696-48C5-4DCE-9534-93FC816847A9}" type="presParOf" srcId="{A3868C67-D17C-4895-8285-4B23D0211A76}" destId="{D173223F-A778-4C2C-AA44-D15BE60993ED}" srcOrd="0" destOrd="0" presId="urn:microsoft.com/office/officeart/2005/8/layout/pyramid2"/>
    <dgm:cxn modelId="{391DDE71-7E94-4711-B336-9EC6EC48EAFB}" type="presParOf" srcId="{A3868C67-D17C-4895-8285-4B23D0211A76}" destId="{A97B1151-D99D-4CC0-B23B-C87D3E0FA633}"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370082-5DD0-41E2-92BA-08DEB50675B7}" type="doc">
      <dgm:prSet loTypeId="urn:microsoft.com/office/officeart/2005/8/layout/pyramid2" loCatId="pyramid" qsTypeId="urn:microsoft.com/office/officeart/2005/8/quickstyle/simple5" qsCatId="simple" csTypeId="urn:microsoft.com/office/officeart/2005/8/colors/accent0_3" csCatId="mainScheme" phldr="1"/>
      <dgm:spPr/>
      <dgm:t>
        <a:bodyPr/>
        <a:lstStyle/>
        <a:p>
          <a:endParaRPr lang="en-US"/>
        </a:p>
      </dgm:t>
    </dgm:pt>
    <dgm:pt modelId="{7B370B90-21F2-4E30-975D-6BA06CDE29FE}">
      <dgm:prSet phldrT="[Text]" custT="1"/>
      <dgm:spPr/>
      <dgm:t>
        <a:bodyPr/>
        <a:lstStyle/>
        <a:p>
          <a:r>
            <a:rPr lang="en-US" sz="2800" b="1" dirty="0">
              <a:latin typeface="Times New Roman" panose="02020603050405020304" pitchFamily="18" charset="0"/>
              <a:cs typeface="Times New Roman" panose="02020603050405020304" pitchFamily="18" charset="0"/>
            </a:rPr>
            <a:t>We go before we are ready</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9885EE0B-BC56-45A1-9ED1-C35704DB4C48}">
      <dgm:prSet custT="1"/>
      <dgm:spPr/>
      <dgm:t>
        <a:bodyPr/>
        <a:lstStyle/>
        <a:p>
          <a:r>
            <a:rPr lang="en-US" sz="2800" b="1" dirty="0">
              <a:latin typeface="Times New Roman" panose="02020603050405020304" pitchFamily="18" charset="0"/>
              <a:cs typeface="Times New Roman" panose="02020603050405020304" pitchFamily="18" charset="0"/>
            </a:rPr>
            <a:t>Jesus is on His way</a:t>
          </a:r>
        </a:p>
      </dgm:t>
    </dgm:pt>
    <dgm:pt modelId="{948FF04D-3FDD-4F88-9775-3EF3474FE7CC}" type="parTrans" cxnId="{6DF4A95C-EA5D-4371-9581-EC0CBFB9437A}">
      <dgm:prSet/>
      <dgm:spPr/>
      <dgm:t>
        <a:bodyPr/>
        <a:lstStyle/>
        <a:p>
          <a:endParaRPr lang="en-US"/>
        </a:p>
      </dgm:t>
    </dgm:pt>
    <dgm:pt modelId="{C631FFDD-2796-4F75-A895-DCE5840422CD}" type="sibTrans" cxnId="{6DF4A95C-EA5D-4371-9581-EC0CBFB9437A}">
      <dgm:prSet/>
      <dgm:spPr/>
      <dgm:t>
        <a:bodyPr/>
        <a:lstStyle/>
        <a:p>
          <a:endParaRPr lang="en-US"/>
        </a:p>
      </dgm:t>
    </dgm:pt>
    <dgm:pt modelId="{780A3DC0-7F5F-4046-A4A0-8B211F7C9389}" type="pres">
      <dgm:prSet presAssocID="{DC370082-5DD0-41E2-92BA-08DEB50675B7}" presName="compositeShape" presStyleCnt="0">
        <dgm:presLayoutVars>
          <dgm:dir/>
          <dgm:resizeHandles/>
        </dgm:presLayoutVars>
      </dgm:prSet>
      <dgm:spPr/>
    </dgm:pt>
    <dgm:pt modelId="{53986EC7-5722-4F6A-82DD-C8106619B5FB}" type="pres">
      <dgm:prSet presAssocID="{DC370082-5DD0-41E2-92BA-08DEB50675B7}" presName="pyramid" presStyleLbl="node1" presStyleIdx="0" presStyleCnt="1"/>
      <dgm:spPr/>
    </dgm:pt>
    <dgm:pt modelId="{A3868C67-D17C-4895-8285-4B23D0211A76}" type="pres">
      <dgm:prSet presAssocID="{DC370082-5DD0-41E2-92BA-08DEB50675B7}" presName="theList" presStyleCnt="0"/>
      <dgm:spPr/>
    </dgm:pt>
    <dgm:pt modelId="{D173223F-A778-4C2C-AA44-D15BE60993ED}" type="pres">
      <dgm:prSet presAssocID="{7B370B90-21F2-4E30-975D-6BA06CDE29FE}" presName="aNode" presStyleLbl="fgAcc1" presStyleIdx="0" presStyleCnt="2" custScaleX="127491" custScaleY="21080" custLinFactNeighborX="6956">
        <dgm:presLayoutVars>
          <dgm:bulletEnabled val="1"/>
        </dgm:presLayoutVars>
      </dgm:prSet>
      <dgm:spPr/>
    </dgm:pt>
    <dgm:pt modelId="{A97B1151-D99D-4CC0-B23B-C87D3E0FA633}" type="pres">
      <dgm:prSet presAssocID="{7B370B90-21F2-4E30-975D-6BA06CDE29FE}" presName="aSpace" presStyleCnt="0"/>
      <dgm:spPr/>
    </dgm:pt>
    <dgm:pt modelId="{0ABC303B-551F-48CB-93B9-C14BBE243E01}" type="pres">
      <dgm:prSet presAssocID="{9885EE0B-BC56-45A1-9ED1-C35704DB4C48}" presName="aNode" presStyleLbl="fgAcc1" presStyleIdx="1" presStyleCnt="2" custScaleX="127491" custScaleY="21080" custLinFactNeighborX="6956">
        <dgm:presLayoutVars>
          <dgm:bulletEnabled val="1"/>
        </dgm:presLayoutVars>
      </dgm:prSet>
      <dgm:spPr/>
    </dgm:pt>
    <dgm:pt modelId="{AF2E07DF-F14A-4E13-ACFF-97B79F1DC513}" type="pres">
      <dgm:prSet presAssocID="{9885EE0B-BC56-45A1-9ED1-C35704DB4C48}" presName="aSpace" presStyleCnt="0"/>
      <dgm:spPr/>
    </dgm:pt>
  </dgm:ptLst>
  <dgm:cxnLst>
    <dgm:cxn modelId="{94770405-524E-45D8-8C19-21A51878A18B}" srcId="{DC370082-5DD0-41E2-92BA-08DEB50675B7}" destId="{7B370B90-21F2-4E30-975D-6BA06CDE29FE}" srcOrd="0" destOrd="0" parTransId="{2F8ED50D-C996-456D-935B-40A1EA725615}" sibTransId="{7B8241C7-CCAD-4637-B8AA-E49544B0185E}"/>
    <dgm:cxn modelId="{C11B6C11-2C73-4555-BDFE-EE95600EA91D}" type="presOf" srcId="{9885EE0B-BC56-45A1-9ED1-C35704DB4C48}" destId="{0ABC303B-551F-48CB-93B9-C14BBE243E01}" srcOrd="0" destOrd="0" presId="urn:microsoft.com/office/officeart/2005/8/layout/pyramid2"/>
    <dgm:cxn modelId="{6DF4A95C-EA5D-4371-9581-EC0CBFB9437A}" srcId="{DC370082-5DD0-41E2-92BA-08DEB50675B7}" destId="{9885EE0B-BC56-45A1-9ED1-C35704DB4C48}" srcOrd="1" destOrd="0" parTransId="{948FF04D-3FDD-4F88-9775-3EF3474FE7CC}" sibTransId="{C631FFDD-2796-4F75-A895-DCE5840422CD}"/>
    <dgm:cxn modelId="{2483229C-1656-4D11-818C-19E97C975002}" type="presOf" srcId="{DC370082-5DD0-41E2-92BA-08DEB50675B7}" destId="{780A3DC0-7F5F-4046-A4A0-8B211F7C9389}" srcOrd="0" destOrd="0" presId="urn:microsoft.com/office/officeart/2005/8/layout/pyramid2"/>
    <dgm:cxn modelId="{593629C5-D62A-4A96-A8EA-566402A52BA0}" type="presOf" srcId="{7B370B90-21F2-4E30-975D-6BA06CDE29FE}" destId="{D173223F-A778-4C2C-AA44-D15BE60993ED}" srcOrd="0" destOrd="0" presId="urn:microsoft.com/office/officeart/2005/8/layout/pyramid2"/>
    <dgm:cxn modelId="{56AEB75A-4F2F-4192-89BA-290CFCB27B17}" type="presParOf" srcId="{780A3DC0-7F5F-4046-A4A0-8B211F7C9389}" destId="{53986EC7-5722-4F6A-82DD-C8106619B5FB}" srcOrd="0" destOrd="0" presId="urn:microsoft.com/office/officeart/2005/8/layout/pyramid2"/>
    <dgm:cxn modelId="{49EFF945-AB38-4856-B45D-3B407F836169}" type="presParOf" srcId="{780A3DC0-7F5F-4046-A4A0-8B211F7C9389}" destId="{A3868C67-D17C-4895-8285-4B23D0211A76}" srcOrd="1" destOrd="0" presId="urn:microsoft.com/office/officeart/2005/8/layout/pyramid2"/>
    <dgm:cxn modelId="{8E0F63F5-E092-4FCF-80D8-03403AA2019F}" type="presParOf" srcId="{A3868C67-D17C-4895-8285-4B23D0211A76}" destId="{D173223F-A778-4C2C-AA44-D15BE60993ED}" srcOrd="0" destOrd="0" presId="urn:microsoft.com/office/officeart/2005/8/layout/pyramid2"/>
    <dgm:cxn modelId="{1DAD551E-EEFD-49C6-87A7-07179708D6C6}" type="presParOf" srcId="{A3868C67-D17C-4895-8285-4B23D0211A76}" destId="{A97B1151-D99D-4CC0-B23B-C87D3E0FA633}" srcOrd="1" destOrd="0" presId="urn:microsoft.com/office/officeart/2005/8/layout/pyramid2"/>
    <dgm:cxn modelId="{A6F3F6AD-EBFD-4A79-9B1A-6BC0818F20C8}" type="presParOf" srcId="{A3868C67-D17C-4895-8285-4B23D0211A76}" destId="{0ABC303B-551F-48CB-93B9-C14BBE243E01}" srcOrd="2" destOrd="0" presId="urn:microsoft.com/office/officeart/2005/8/layout/pyramid2"/>
    <dgm:cxn modelId="{3D3D6018-85EF-4132-8E3F-6172832BBFA8}" type="presParOf" srcId="{A3868C67-D17C-4895-8285-4B23D0211A76}" destId="{AF2E07DF-F14A-4E13-ACFF-97B79F1DC513}"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C370082-5DD0-41E2-92BA-08DEB50675B7}" type="doc">
      <dgm:prSet loTypeId="urn:microsoft.com/office/officeart/2005/8/layout/pyramid2" loCatId="pyramid" qsTypeId="urn:microsoft.com/office/officeart/2005/8/quickstyle/simple5" qsCatId="simple" csTypeId="urn:microsoft.com/office/officeart/2005/8/colors/accent0_3" csCatId="mainScheme" phldr="1"/>
      <dgm:spPr/>
      <dgm:t>
        <a:bodyPr/>
        <a:lstStyle/>
        <a:p>
          <a:endParaRPr lang="en-US"/>
        </a:p>
      </dgm:t>
    </dgm:pt>
    <dgm:pt modelId="{7B370B90-21F2-4E30-975D-6BA06CDE29FE}">
      <dgm:prSet phldrT="[Text]" custT="1"/>
      <dgm:spPr/>
      <dgm:t>
        <a:bodyPr/>
        <a:lstStyle/>
        <a:p>
          <a:r>
            <a:rPr lang="en-US" sz="2800" b="1" dirty="0">
              <a:latin typeface="Times New Roman" panose="02020603050405020304" pitchFamily="18" charset="0"/>
              <a:cs typeface="Times New Roman" panose="02020603050405020304" pitchFamily="18" charset="0"/>
            </a:rPr>
            <a:t>We go before we are ready</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9885EE0B-BC56-45A1-9ED1-C35704DB4C48}">
      <dgm:prSet custT="1"/>
      <dgm:spPr/>
      <dgm:t>
        <a:bodyPr/>
        <a:lstStyle/>
        <a:p>
          <a:r>
            <a:rPr lang="en-US" sz="2800" b="1" dirty="0">
              <a:latin typeface="Times New Roman" panose="02020603050405020304" pitchFamily="18" charset="0"/>
              <a:cs typeface="Times New Roman" panose="02020603050405020304" pitchFamily="18" charset="0"/>
            </a:rPr>
            <a:t>Jesus is on His way</a:t>
          </a:r>
        </a:p>
      </dgm:t>
    </dgm:pt>
    <dgm:pt modelId="{948FF04D-3FDD-4F88-9775-3EF3474FE7CC}" type="parTrans" cxnId="{6DF4A95C-EA5D-4371-9581-EC0CBFB9437A}">
      <dgm:prSet/>
      <dgm:spPr/>
      <dgm:t>
        <a:bodyPr/>
        <a:lstStyle/>
        <a:p>
          <a:endParaRPr lang="en-US"/>
        </a:p>
      </dgm:t>
    </dgm:pt>
    <dgm:pt modelId="{C631FFDD-2796-4F75-A895-DCE5840422CD}" type="sibTrans" cxnId="{6DF4A95C-EA5D-4371-9581-EC0CBFB9437A}">
      <dgm:prSet/>
      <dgm:spPr/>
      <dgm:t>
        <a:bodyPr/>
        <a:lstStyle/>
        <a:p>
          <a:endParaRPr lang="en-US"/>
        </a:p>
      </dgm:t>
    </dgm:pt>
    <dgm:pt modelId="{9C9E15D4-0D2C-450F-AE3E-1D21F3C65AA0}">
      <dgm:prSet custT="1"/>
      <dgm:spPr/>
      <dgm:t>
        <a:bodyPr/>
        <a:lstStyle/>
        <a:p>
          <a:r>
            <a:rPr lang="en-US" sz="2800" b="1" dirty="0">
              <a:latin typeface="Times New Roman" panose="02020603050405020304" pitchFamily="18" charset="0"/>
              <a:cs typeface="Times New Roman" panose="02020603050405020304" pitchFamily="18" charset="0"/>
            </a:rPr>
            <a:t>We are already equipped</a:t>
          </a:r>
        </a:p>
      </dgm:t>
    </dgm:pt>
    <dgm:pt modelId="{358FC445-46FB-4FF6-B565-7AE6125B05A0}" type="parTrans" cxnId="{A04E1A76-7AC5-4396-9AD2-D5B428924656}">
      <dgm:prSet/>
      <dgm:spPr/>
      <dgm:t>
        <a:bodyPr/>
        <a:lstStyle/>
        <a:p>
          <a:endParaRPr lang="en-US"/>
        </a:p>
      </dgm:t>
    </dgm:pt>
    <dgm:pt modelId="{43BDCDB1-1250-4DF9-8379-DD18B206D5DE}" type="sibTrans" cxnId="{A04E1A76-7AC5-4396-9AD2-D5B428924656}">
      <dgm:prSet/>
      <dgm:spPr/>
      <dgm:t>
        <a:bodyPr/>
        <a:lstStyle/>
        <a:p>
          <a:endParaRPr lang="en-US"/>
        </a:p>
      </dgm:t>
    </dgm:pt>
    <dgm:pt modelId="{780A3DC0-7F5F-4046-A4A0-8B211F7C9389}" type="pres">
      <dgm:prSet presAssocID="{DC370082-5DD0-41E2-92BA-08DEB50675B7}" presName="compositeShape" presStyleCnt="0">
        <dgm:presLayoutVars>
          <dgm:dir/>
          <dgm:resizeHandles/>
        </dgm:presLayoutVars>
      </dgm:prSet>
      <dgm:spPr/>
    </dgm:pt>
    <dgm:pt modelId="{53986EC7-5722-4F6A-82DD-C8106619B5FB}" type="pres">
      <dgm:prSet presAssocID="{DC370082-5DD0-41E2-92BA-08DEB50675B7}" presName="pyramid" presStyleLbl="node1" presStyleIdx="0" presStyleCnt="1"/>
      <dgm:spPr/>
    </dgm:pt>
    <dgm:pt modelId="{A3868C67-D17C-4895-8285-4B23D0211A76}" type="pres">
      <dgm:prSet presAssocID="{DC370082-5DD0-41E2-92BA-08DEB50675B7}" presName="theList" presStyleCnt="0"/>
      <dgm:spPr/>
    </dgm:pt>
    <dgm:pt modelId="{D173223F-A778-4C2C-AA44-D15BE60993ED}" type="pres">
      <dgm:prSet presAssocID="{7B370B90-21F2-4E30-975D-6BA06CDE29FE}" presName="aNode" presStyleLbl="fgAcc1" presStyleIdx="0" presStyleCnt="3" custScaleX="127491" custLinFactNeighborX="6956">
        <dgm:presLayoutVars>
          <dgm:bulletEnabled val="1"/>
        </dgm:presLayoutVars>
      </dgm:prSet>
      <dgm:spPr/>
    </dgm:pt>
    <dgm:pt modelId="{A97B1151-D99D-4CC0-B23B-C87D3E0FA633}" type="pres">
      <dgm:prSet presAssocID="{7B370B90-21F2-4E30-975D-6BA06CDE29FE}" presName="aSpace" presStyleCnt="0"/>
      <dgm:spPr/>
    </dgm:pt>
    <dgm:pt modelId="{0ABC303B-551F-48CB-93B9-C14BBE243E01}" type="pres">
      <dgm:prSet presAssocID="{9885EE0B-BC56-45A1-9ED1-C35704DB4C48}" presName="aNode" presStyleLbl="fgAcc1" presStyleIdx="1" presStyleCnt="3" custScaleX="127491" custLinFactNeighborX="6956">
        <dgm:presLayoutVars>
          <dgm:bulletEnabled val="1"/>
        </dgm:presLayoutVars>
      </dgm:prSet>
      <dgm:spPr/>
    </dgm:pt>
    <dgm:pt modelId="{AF2E07DF-F14A-4E13-ACFF-97B79F1DC513}" type="pres">
      <dgm:prSet presAssocID="{9885EE0B-BC56-45A1-9ED1-C35704DB4C48}" presName="aSpace" presStyleCnt="0"/>
      <dgm:spPr/>
    </dgm:pt>
    <dgm:pt modelId="{DA2B7698-9B81-4A81-99CD-A48FA7820803}" type="pres">
      <dgm:prSet presAssocID="{9C9E15D4-0D2C-450F-AE3E-1D21F3C65AA0}" presName="aNode" presStyleLbl="fgAcc1" presStyleIdx="2" presStyleCnt="3" custScaleX="127491" custLinFactNeighborX="6956">
        <dgm:presLayoutVars>
          <dgm:bulletEnabled val="1"/>
        </dgm:presLayoutVars>
      </dgm:prSet>
      <dgm:spPr/>
    </dgm:pt>
    <dgm:pt modelId="{6BB50080-55C1-4029-8B38-3652C7E8936F}" type="pres">
      <dgm:prSet presAssocID="{9C9E15D4-0D2C-450F-AE3E-1D21F3C65AA0}" presName="aSpace" presStyleCnt="0"/>
      <dgm:spPr/>
    </dgm:pt>
  </dgm:ptLst>
  <dgm:cxnLst>
    <dgm:cxn modelId="{94770405-524E-45D8-8C19-21A51878A18B}" srcId="{DC370082-5DD0-41E2-92BA-08DEB50675B7}" destId="{7B370B90-21F2-4E30-975D-6BA06CDE29FE}" srcOrd="0" destOrd="0" parTransId="{2F8ED50D-C996-456D-935B-40A1EA725615}" sibTransId="{7B8241C7-CCAD-4637-B8AA-E49544B0185E}"/>
    <dgm:cxn modelId="{F7AC7306-5F8F-41B1-BEAB-6F1B6FA0C6DC}" type="presOf" srcId="{9C9E15D4-0D2C-450F-AE3E-1D21F3C65AA0}" destId="{DA2B7698-9B81-4A81-99CD-A48FA7820803}" srcOrd="0" destOrd="0" presId="urn:microsoft.com/office/officeart/2005/8/layout/pyramid2"/>
    <dgm:cxn modelId="{1AB34A0C-7AD1-4203-8F0E-876BEA8FEB2F}" type="presOf" srcId="{9885EE0B-BC56-45A1-9ED1-C35704DB4C48}" destId="{0ABC303B-551F-48CB-93B9-C14BBE243E01}" srcOrd="0" destOrd="0" presId="urn:microsoft.com/office/officeart/2005/8/layout/pyramid2"/>
    <dgm:cxn modelId="{2E11DC23-EB44-4CE2-8E55-A4D4FF8A50CF}" type="presOf" srcId="{7B370B90-21F2-4E30-975D-6BA06CDE29FE}" destId="{D173223F-A778-4C2C-AA44-D15BE60993ED}" srcOrd="0" destOrd="0" presId="urn:microsoft.com/office/officeart/2005/8/layout/pyramid2"/>
    <dgm:cxn modelId="{E4B3153B-B033-4F98-9996-36BF2025CA85}" type="presOf" srcId="{DC370082-5DD0-41E2-92BA-08DEB50675B7}" destId="{780A3DC0-7F5F-4046-A4A0-8B211F7C9389}" srcOrd="0" destOrd="0" presId="urn:microsoft.com/office/officeart/2005/8/layout/pyramid2"/>
    <dgm:cxn modelId="{6DF4A95C-EA5D-4371-9581-EC0CBFB9437A}" srcId="{DC370082-5DD0-41E2-92BA-08DEB50675B7}" destId="{9885EE0B-BC56-45A1-9ED1-C35704DB4C48}" srcOrd="1" destOrd="0" parTransId="{948FF04D-3FDD-4F88-9775-3EF3474FE7CC}" sibTransId="{C631FFDD-2796-4F75-A895-DCE5840422CD}"/>
    <dgm:cxn modelId="{A04E1A76-7AC5-4396-9AD2-D5B428924656}" srcId="{DC370082-5DD0-41E2-92BA-08DEB50675B7}" destId="{9C9E15D4-0D2C-450F-AE3E-1D21F3C65AA0}" srcOrd="2" destOrd="0" parTransId="{358FC445-46FB-4FF6-B565-7AE6125B05A0}" sibTransId="{43BDCDB1-1250-4DF9-8379-DD18B206D5DE}"/>
    <dgm:cxn modelId="{CDF1A4C6-1754-4A53-B8A9-CF2E562907AE}" type="presParOf" srcId="{780A3DC0-7F5F-4046-A4A0-8B211F7C9389}" destId="{53986EC7-5722-4F6A-82DD-C8106619B5FB}" srcOrd="0" destOrd="0" presId="urn:microsoft.com/office/officeart/2005/8/layout/pyramid2"/>
    <dgm:cxn modelId="{A6160043-0982-4E03-8CAB-4ECECA4AD381}" type="presParOf" srcId="{780A3DC0-7F5F-4046-A4A0-8B211F7C9389}" destId="{A3868C67-D17C-4895-8285-4B23D0211A76}" srcOrd="1" destOrd="0" presId="urn:microsoft.com/office/officeart/2005/8/layout/pyramid2"/>
    <dgm:cxn modelId="{32F4F402-E915-4886-A078-CEFBD5A92C97}" type="presParOf" srcId="{A3868C67-D17C-4895-8285-4B23D0211A76}" destId="{D173223F-A778-4C2C-AA44-D15BE60993ED}" srcOrd="0" destOrd="0" presId="urn:microsoft.com/office/officeart/2005/8/layout/pyramid2"/>
    <dgm:cxn modelId="{4CC33C28-C3BB-4EB5-8090-F1B1372D9C49}" type="presParOf" srcId="{A3868C67-D17C-4895-8285-4B23D0211A76}" destId="{A97B1151-D99D-4CC0-B23B-C87D3E0FA633}" srcOrd="1" destOrd="0" presId="urn:microsoft.com/office/officeart/2005/8/layout/pyramid2"/>
    <dgm:cxn modelId="{B7798EB1-44ED-498C-8FFC-D3DD4C277763}" type="presParOf" srcId="{A3868C67-D17C-4895-8285-4B23D0211A76}" destId="{0ABC303B-551F-48CB-93B9-C14BBE243E01}" srcOrd="2" destOrd="0" presId="urn:microsoft.com/office/officeart/2005/8/layout/pyramid2"/>
    <dgm:cxn modelId="{3A5232EA-8F86-4DF8-B83A-7D6E1791E329}" type="presParOf" srcId="{A3868C67-D17C-4895-8285-4B23D0211A76}" destId="{AF2E07DF-F14A-4E13-ACFF-97B79F1DC513}" srcOrd="3" destOrd="0" presId="urn:microsoft.com/office/officeart/2005/8/layout/pyramid2"/>
    <dgm:cxn modelId="{F6B61AB0-54EA-4D06-93AC-D742DCF6413F}" type="presParOf" srcId="{A3868C67-D17C-4895-8285-4B23D0211A76}" destId="{DA2B7698-9B81-4A81-99CD-A48FA7820803}" srcOrd="4" destOrd="0" presId="urn:microsoft.com/office/officeart/2005/8/layout/pyramid2"/>
    <dgm:cxn modelId="{4749232E-2765-4C23-84DA-A6535E6A3ABE}" type="presParOf" srcId="{A3868C67-D17C-4895-8285-4B23D0211A76}" destId="{6BB50080-55C1-4029-8B38-3652C7E8936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C370082-5DD0-41E2-92BA-08DEB50675B7}" type="doc">
      <dgm:prSet loTypeId="urn:microsoft.com/office/officeart/2005/8/layout/pyramid2" loCatId="pyramid" qsTypeId="urn:microsoft.com/office/officeart/2005/8/quickstyle/simple5" qsCatId="simple" csTypeId="urn:microsoft.com/office/officeart/2005/8/colors/accent0_3" csCatId="mainScheme" phldr="1"/>
      <dgm:spPr/>
      <dgm:t>
        <a:bodyPr/>
        <a:lstStyle/>
        <a:p>
          <a:endParaRPr lang="en-US"/>
        </a:p>
      </dgm:t>
    </dgm:pt>
    <dgm:pt modelId="{7B370B90-21F2-4E30-975D-6BA06CDE29FE}">
      <dgm:prSet phldrT="[Text]" custT="1"/>
      <dgm:spPr/>
      <dgm:t>
        <a:bodyPr/>
        <a:lstStyle/>
        <a:p>
          <a:r>
            <a:rPr lang="en-US" sz="2800" b="1" dirty="0">
              <a:latin typeface="Times New Roman" panose="02020603050405020304" pitchFamily="18" charset="0"/>
              <a:cs typeface="Times New Roman" panose="02020603050405020304" pitchFamily="18" charset="0"/>
            </a:rPr>
            <a:t>We go before we are ready</a:t>
          </a:r>
        </a:p>
      </dgm:t>
    </dgm:pt>
    <dgm:pt modelId="{2F8ED50D-C996-456D-935B-40A1EA725615}" type="parTrans" cxnId="{94770405-524E-45D8-8C19-21A51878A18B}">
      <dgm:prSet/>
      <dgm:spPr/>
      <dgm:t>
        <a:bodyPr/>
        <a:lstStyle/>
        <a:p>
          <a:endParaRPr lang="en-US"/>
        </a:p>
      </dgm:t>
    </dgm:pt>
    <dgm:pt modelId="{7B8241C7-CCAD-4637-B8AA-E49544B0185E}" type="sibTrans" cxnId="{94770405-524E-45D8-8C19-21A51878A18B}">
      <dgm:prSet/>
      <dgm:spPr/>
      <dgm:t>
        <a:bodyPr/>
        <a:lstStyle/>
        <a:p>
          <a:endParaRPr lang="en-US"/>
        </a:p>
      </dgm:t>
    </dgm:pt>
    <dgm:pt modelId="{9885EE0B-BC56-45A1-9ED1-C35704DB4C48}">
      <dgm:prSet custT="1"/>
      <dgm:spPr/>
      <dgm:t>
        <a:bodyPr/>
        <a:lstStyle/>
        <a:p>
          <a:r>
            <a:rPr lang="en-US" sz="2800" b="1" dirty="0">
              <a:latin typeface="Times New Roman" panose="02020603050405020304" pitchFamily="18" charset="0"/>
              <a:cs typeface="Times New Roman" panose="02020603050405020304" pitchFamily="18" charset="0"/>
            </a:rPr>
            <a:t>Jesus is on His way</a:t>
          </a:r>
        </a:p>
      </dgm:t>
    </dgm:pt>
    <dgm:pt modelId="{948FF04D-3FDD-4F88-9775-3EF3474FE7CC}" type="parTrans" cxnId="{6DF4A95C-EA5D-4371-9581-EC0CBFB9437A}">
      <dgm:prSet/>
      <dgm:spPr/>
      <dgm:t>
        <a:bodyPr/>
        <a:lstStyle/>
        <a:p>
          <a:endParaRPr lang="en-US"/>
        </a:p>
      </dgm:t>
    </dgm:pt>
    <dgm:pt modelId="{C631FFDD-2796-4F75-A895-DCE5840422CD}" type="sibTrans" cxnId="{6DF4A95C-EA5D-4371-9581-EC0CBFB9437A}">
      <dgm:prSet/>
      <dgm:spPr/>
      <dgm:t>
        <a:bodyPr/>
        <a:lstStyle/>
        <a:p>
          <a:endParaRPr lang="en-US"/>
        </a:p>
      </dgm:t>
    </dgm:pt>
    <dgm:pt modelId="{9C9E15D4-0D2C-450F-AE3E-1D21F3C65AA0}">
      <dgm:prSet custT="1"/>
      <dgm:spPr/>
      <dgm:t>
        <a:bodyPr/>
        <a:lstStyle/>
        <a:p>
          <a:r>
            <a:rPr lang="en-US" sz="2800" b="1" dirty="0">
              <a:latin typeface="Times New Roman" panose="02020603050405020304" pitchFamily="18" charset="0"/>
              <a:cs typeface="Times New Roman" panose="02020603050405020304" pitchFamily="18" charset="0"/>
            </a:rPr>
            <a:t>We are already equipped</a:t>
          </a:r>
        </a:p>
      </dgm:t>
    </dgm:pt>
    <dgm:pt modelId="{358FC445-46FB-4FF6-B565-7AE6125B05A0}" type="parTrans" cxnId="{A04E1A76-7AC5-4396-9AD2-D5B428924656}">
      <dgm:prSet/>
      <dgm:spPr/>
      <dgm:t>
        <a:bodyPr/>
        <a:lstStyle/>
        <a:p>
          <a:endParaRPr lang="en-US"/>
        </a:p>
      </dgm:t>
    </dgm:pt>
    <dgm:pt modelId="{43BDCDB1-1250-4DF9-8379-DD18B206D5DE}" type="sibTrans" cxnId="{A04E1A76-7AC5-4396-9AD2-D5B428924656}">
      <dgm:prSet/>
      <dgm:spPr/>
      <dgm:t>
        <a:bodyPr/>
        <a:lstStyle/>
        <a:p>
          <a:endParaRPr lang="en-US"/>
        </a:p>
      </dgm:t>
    </dgm:pt>
    <dgm:pt modelId="{3C1212F4-1EA2-465F-B7AA-0B727D742B72}">
      <dgm:prSet custT="1"/>
      <dgm:spPr/>
      <dgm:t>
        <a:bodyPr/>
        <a:lstStyle/>
        <a:p>
          <a:r>
            <a:rPr lang="en-US" sz="2800" b="1" dirty="0">
              <a:latin typeface="Times New Roman" panose="02020603050405020304" pitchFamily="18" charset="0"/>
              <a:cs typeface="Times New Roman" panose="02020603050405020304" pitchFamily="18" charset="0"/>
            </a:rPr>
            <a:t>We start with prayer</a:t>
          </a:r>
        </a:p>
      </dgm:t>
    </dgm:pt>
    <dgm:pt modelId="{C47918B0-B7C8-4B72-AA80-A0838D8BF40C}" type="parTrans" cxnId="{7210007A-4D67-4BC3-B2CC-9B9EFB945A6A}">
      <dgm:prSet/>
      <dgm:spPr/>
      <dgm:t>
        <a:bodyPr/>
        <a:lstStyle/>
        <a:p>
          <a:endParaRPr lang="en-US"/>
        </a:p>
      </dgm:t>
    </dgm:pt>
    <dgm:pt modelId="{7C7B83D3-A9B7-4D7E-ADBF-66362A6C4DF6}" type="sibTrans" cxnId="{7210007A-4D67-4BC3-B2CC-9B9EFB945A6A}">
      <dgm:prSet/>
      <dgm:spPr/>
      <dgm:t>
        <a:bodyPr/>
        <a:lstStyle/>
        <a:p>
          <a:endParaRPr lang="en-US"/>
        </a:p>
      </dgm:t>
    </dgm:pt>
    <dgm:pt modelId="{780A3DC0-7F5F-4046-A4A0-8B211F7C9389}" type="pres">
      <dgm:prSet presAssocID="{DC370082-5DD0-41E2-92BA-08DEB50675B7}" presName="compositeShape" presStyleCnt="0">
        <dgm:presLayoutVars>
          <dgm:dir/>
          <dgm:resizeHandles/>
        </dgm:presLayoutVars>
      </dgm:prSet>
      <dgm:spPr/>
    </dgm:pt>
    <dgm:pt modelId="{53986EC7-5722-4F6A-82DD-C8106619B5FB}" type="pres">
      <dgm:prSet presAssocID="{DC370082-5DD0-41E2-92BA-08DEB50675B7}" presName="pyramid" presStyleLbl="node1" presStyleIdx="0" presStyleCnt="1"/>
      <dgm:spPr/>
    </dgm:pt>
    <dgm:pt modelId="{A3868C67-D17C-4895-8285-4B23D0211A76}" type="pres">
      <dgm:prSet presAssocID="{DC370082-5DD0-41E2-92BA-08DEB50675B7}" presName="theList" presStyleCnt="0"/>
      <dgm:spPr/>
    </dgm:pt>
    <dgm:pt modelId="{D173223F-A778-4C2C-AA44-D15BE60993ED}" type="pres">
      <dgm:prSet presAssocID="{7B370B90-21F2-4E30-975D-6BA06CDE29FE}" presName="aNode" presStyleLbl="fgAcc1" presStyleIdx="0" presStyleCnt="4" custScaleX="127491" custLinFactNeighborX="6956">
        <dgm:presLayoutVars>
          <dgm:bulletEnabled val="1"/>
        </dgm:presLayoutVars>
      </dgm:prSet>
      <dgm:spPr/>
    </dgm:pt>
    <dgm:pt modelId="{A97B1151-D99D-4CC0-B23B-C87D3E0FA633}" type="pres">
      <dgm:prSet presAssocID="{7B370B90-21F2-4E30-975D-6BA06CDE29FE}" presName="aSpace" presStyleCnt="0"/>
      <dgm:spPr/>
    </dgm:pt>
    <dgm:pt modelId="{0ABC303B-551F-48CB-93B9-C14BBE243E01}" type="pres">
      <dgm:prSet presAssocID="{9885EE0B-BC56-45A1-9ED1-C35704DB4C48}" presName="aNode" presStyleLbl="fgAcc1" presStyleIdx="1" presStyleCnt="4" custScaleX="127491" custLinFactNeighborX="6956">
        <dgm:presLayoutVars>
          <dgm:bulletEnabled val="1"/>
        </dgm:presLayoutVars>
      </dgm:prSet>
      <dgm:spPr/>
    </dgm:pt>
    <dgm:pt modelId="{AF2E07DF-F14A-4E13-ACFF-97B79F1DC513}" type="pres">
      <dgm:prSet presAssocID="{9885EE0B-BC56-45A1-9ED1-C35704DB4C48}" presName="aSpace" presStyleCnt="0"/>
      <dgm:spPr/>
    </dgm:pt>
    <dgm:pt modelId="{DA2B7698-9B81-4A81-99CD-A48FA7820803}" type="pres">
      <dgm:prSet presAssocID="{9C9E15D4-0D2C-450F-AE3E-1D21F3C65AA0}" presName="aNode" presStyleLbl="fgAcc1" presStyleIdx="2" presStyleCnt="4" custScaleX="127491" custLinFactNeighborX="6956">
        <dgm:presLayoutVars>
          <dgm:bulletEnabled val="1"/>
        </dgm:presLayoutVars>
      </dgm:prSet>
      <dgm:spPr/>
    </dgm:pt>
    <dgm:pt modelId="{6BB50080-55C1-4029-8B38-3652C7E8936F}" type="pres">
      <dgm:prSet presAssocID="{9C9E15D4-0D2C-450F-AE3E-1D21F3C65AA0}" presName="aSpace" presStyleCnt="0"/>
      <dgm:spPr/>
    </dgm:pt>
    <dgm:pt modelId="{974FC41F-0A72-4AC7-99E9-ECD3C64CB9A8}" type="pres">
      <dgm:prSet presAssocID="{3C1212F4-1EA2-465F-B7AA-0B727D742B72}" presName="aNode" presStyleLbl="fgAcc1" presStyleIdx="3" presStyleCnt="4" custScaleX="127491" custLinFactNeighborX="6956">
        <dgm:presLayoutVars>
          <dgm:bulletEnabled val="1"/>
        </dgm:presLayoutVars>
      </dgm:prSet>
      <dgm:spPr/>
    </dgm:pt>
    <dgm:pt modelId="{27AE60C6-F4D1-4921-83E5-6906A77CEE1F}" type="pres">
      <dgm:prSet presAssocID="{3C1212F4-1EA2-465F-B7AA-0B727D742B72}" presName="aSpace" presStyleCnt="0"/>
      <dgm:spPr/>
    </dgm:pt>
  </dgm:ptLst>
  <dgm:cxnLst>
    <dgm:cxn modelId="{94770405-524E-45D8-8C19-21A51878A18B}" srcId="{DC370082-5DD0-41E2-92BA-08DEB50675B7}" destId="{7B370B90-21F2-4E30-975D-6BA06CDE29FE}" srcOrd="0" destOrd="0" parTransId="{2F8ED50D-C996-456D-935B-40A1EA725615}" sibTransId="{7B8241C7-CCAD-4637-B8AA-E49544B0185E}"/>
    <dgm:cxn modelId="{6B05D813-3FDE-4552-9439-352197D8A884}" type="presOf" srcId="{9885EE0B-BC56-45A1-9ED1-C35704DB4C48}" destId="{0ABC303B-551F-48CB-93B9-C14BBE243E01}" srcOrd="0" destOrd="0" presId="urn:microsoft.com/office/officeart/2005/8/layout/pyramid2"/>
    <dgm:cxn modelId="{2BCDF315-AC57-4133-BEB2-EB764B06CA5B}" type="presOf" srcId="{DC370082-5DD0-41E2-92BA-08DEB50675B7}" destId="{780A3DC0-7F5F-4046-A4A0-8B211F7C9389}" srcOrd="0" destOrd="0" presId="urn:microsoft.com/office/officeart/2005/8/layout/pyramid2"/>
    <dgm:cxn modelId="{6DF4A95C-EA5D-4371-9581-EC0CBFB9437A}" srcId="{DC370082-5DD0-41E2-92BA-08DEB50675B7}" destId="{9885EE0B-BC56-45A1-9ED1-C35704DB4C48}" srcOrd="1" destOrd="0" parTransId="{948FF04D-3FDD-4F88-9775-3EF3474FE7CC}" sibTransId="{C631FFDD-2796-4F75-A895-DCE5840422CD}"/>
    <dgm:cxn modelId="{D37C6943-3196-46DB-8054-17858CFF7F0B}" type="presOf" srcId="{3C1212F4-1EA2-465F-B7AA-0B727D742B72}" destId="{974FC41F-0A72-4AC7-99E9-ECD3C64CB9A8}" srcOrd="0" destOrd="0" presId="urn:microsoft.com/office/officeart/2005/8/layout/pyramid2"/>
    <dgm:cxn modelId="{A04E1A76-7AC5-4396-9AD2-D5B428924656}" srcId="{DC370082-5DD0-41E2-92BA-08DEB50675B7}" destId="{9C9E15D4-0D2C-450F-AE3E-1D21F3C65AA0}" srcOrd="2" destOrd="0" parTransId="{358FC445-46FB-4FF6-B565-7AE6125B05A0}" sibTransId="{43BDCDB1-1250-4DF9-8379-DD18B206D5DE}"/>
    <dgm:cxn modelId="{7210007A-4D67-4BC3-B2CC-9B9EFB945A6A}" srcId="{DC370082-5DD0-41E2-92BA-08DEB50675B7}" destId="{3C1212F4-1EA2-465F-B7AA-0B727D742B72}" srcOrd="3" destOrd="0" parTransId="{C47918B0-B7C8-4B72-AA80-A0838D8BF40C}" sibTransId="{7C7B83D3-A9B7-4D7E-ADBF-66362A6C4DF6}"/>
    <dgm:cxn modelId="{F3B29197-5596-4D42-A4A1-7644D4F387DF}" type="presOf" srcId="{7B370B90-21F2-4E30-975D-6BA06CDE29FE}" destId="{D173223F-A778-4C2C-AA44-D15BE60993ED}" srcOrd="0" destOrd="0" presId="urn:microsoft.com/office/officeart/2005/8/layout/pyramid2"/>
    <dgm:cxn modelId="{863FA7A1-76F4-4BA9-AAC9-1FF4C57D9AC8}" type="presOf" srcId="{9C9E15D4-0D2C-450F-AE3E-1D21F3C65AA0}" destId="{DA2B7698-9B81-4A81-99CD-A48FA7820803}" srcOrd="0" destOrd="0" presId="urn:microsoft.com/office/officeart/2005/8/layout/pyramid2"/>
    <dgm:cxn modelId="{9E4326D3-95B3-47F7-A5EB-967509B6CD2B}" type="presParOf" srcId="{780A3DC0-7F5F-4046-A4A0-8B211F7C9389}" destId="{53986EC7-5722-4F6A-82DD-C8106619B5FB}" srcOrd="0" destOrd="0" presId="urn:microsoft.com/office/officeart/2005/8/layout/pyramid2"/>
    <dgm:cxn modelId="{95F61295-5EAD-4DB0-AB01-7B3F342796AD}" type="presParOf" srcId="{780A3DC0-7F5F-4046-A4A0-8B211F7C9389}" destId="{A3868C67-D17C-4895-8285-4B23D0211A76}" srcOrd="1" destOrd="0" presId="urn:microsoft.com/office/officeart/2005/8/layout/pyramid2"/>
    <dgm:cxn modelId="{641F3FB5-85B8-4F64-B42A-60962483B217}" type="presParOf" srcId="{A3868C67-D17C-4895-8285-4B23D0211A76}" destId="{D173223F-A778-4C2C-AA44-D15BE60993ED}" srcOrd="0" destOrd="0" presId="urn:microsoft.com/office/officeart/2005/8/layout/pyramid2"/>
    <dgm:cxn modelId="{FF2A4A30-EB0D-4E14-95AF-793215B4C49C}" type="presParOf" srcId="{A3868C67-D17C-4895-8285-4B23D0211A76}" destId="{A97B1151-D99D-4CC0-B23B-C87D3E0FA633}" srcOrd="1" destOrd="0" presId="urn:microsoft.com/office/officeart/2005/8/layout/pyramid2"/>
    <dgm:cxn modelId="{2E9B7CB3-219E-4D27-8FB9-7AC6CFEE60B9}" type="presParOf" srcId="{A3868C67-D17C-4895-8285-4B23D0211A76}" destId="{0ABC303B-551F-48CB-93B9-C14BBE243E01}" srcOrd="2" destOrd="0" presId="urn:microsoft.com/office/officeart/2005/8/layout/pyramid2"/>
    <dgm:cxn modelId="{33FC82E4-C916-4447-87CA-C6979C219E2F}" type="presParOf" srcId="{A3868C67-D17C-4895-8285-4B23D0211A76}" destId="{AF2E07DF-F14A-4E13-ACFF-97B79F1DC513}" srcOrd="3" destOrd="0" presId="urn:microsoft.com/office/officeart/2005/8/layout/pyramid2"/>
    <dgm:cxn modelId="{6C57CC6D-C8A5-4D8C-AEEB-0D4927DB9FA1}" type="presParOf" srcId="{A3868C67-D17C-4895-8285-4B23D0211A76}" destId="{DA2B7698-9B81-4A81-99CD-A48FA7820803}" srcOrd="4" destOrd="0" presId="urn:microsoft.com/office/officeart/2005/8/layout/pyramid2"/>
    <dgm:cxn modelId="{0EB8090E-521F-4C67-BE28-2BA632D6EFEE}" type="presParOf" srcId="{A3868C67-D17C-4895-8285-4B23D0211A76}" destId="{6BB50080-55C1-4029-8B38-3652C7E8936F}" srcOrd="5" destOrd="0" presId="urn:microsoft.com/office/officeart/2005/8/layout/pyramid2"/>
    <dgm:cxn modelId="{E2B6441D-56F8-4C22-ACAE-09F42C6EF693}" type="presParOf" srcId="{A3868C67-D17C-4895-8285-4B23D0211A76}" destId="{974FC41F-0A72-4AC7-99E9-ECD3C64CB9A8}" srcOrd="6" destOrd="0" presId="urn:microsoft.com/office/officeart/2005/8/layout/pyramid2"/>
    <dgm:cxn modelId="{E120A7CB-89BD-4BF5-A7A4-AE2F9D052921}" type="presParOf" srcId="{A3868C67-D17C-4895-8285-4B23D0211A76}" destId="{27AE60C6-F4D1-4921-83E5-6906A77CEE1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6EC7-5722-4F6A-82DD-C8106619B5FB}">
      <dsp:nvSpPr>
        <dsp:cNvPr id="0" name=""/>
        <dsp:cNvSpPr/>
      </dsp:nvSpPr>
      <dsp:spPr>
        <a:xfrm>
          <a:off x="949238" y="0"/>
          <a:ext cx="5650946" cy="5650946"/>
        </a:xfrm>
        <a:prstGeom prst="triangl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73223F-A778-4C2C-AA44-D15BE60993ED}">
      <dsp:nvSpPr>
        <dsp:cNvPr id="0" name=""/>
        <dsp:cNvSpPr/>
      </dsp:nvSpPr>
      <dsp:spPr>
        <a:xfrm>
          <a:off x="3525325" y="2001339"/>
          <a:ext cx="4682890" cy="1083173"/>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go before we are ready</a:t>
          </a:r>
        </a:p>
      </dsp:txBody>
      <dsp:txXfrm>
        <a:off x="3578201" y="2054215"/>
        <a:ext cx="4577138" cy="977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6EC7-5722-4F6A-82DD-C8106619B5FB}">
      <dsp:nvSpPr>
        <dsp:cNvPr id="0" name=""/>
        <dsp:cNvSpPr/>
      </dsp:nvSpPr>
      <dsp:spPr>
        <a:xfrm>
          <a:off x="949238" y="0"/>
          <a:ext cx="5650946" cy="5650946"/>
        </a:xfrm>
        <a:prstGeom prst="triangl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73223F-A778-4C2C-AA44-D15BE60993ED}">
      <dsp:nvSpPr>
        <dsp:cNvPr id="0" name=""/>
        <dsp:cNvSpPr/>
      </dsp:nvSpPr>
      <dsp:spPr>
        <a:xfrm>
          <a:off x="3525325" y="1307402"/>
          <a:ext cx="4682890" cy="952975"/>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go before we are ready</a:t>
          </a:r>
        </a:p>
      </dsp:txBody>
      <dsp:txXfrm>
        <a:off x="3571845" y="1353922"/>
        <a:ext cx="4589850" cy="859935"/>
      </dsp:txXfrm>
    </dsp:sp>
    <dsp:sp modelId="{0ABC303B-551F-48CB-93B9-C14BBE243E01}">
      <dsp:nvSpPr>
        <dsp:cNvPr id="0" name=""/>
        <dsp:cNvSpPr/>
      </dsp:nvSpPr>
      <dsp:spPr>
        <a:xfrm>
          <a:off x="3525325" y="2825473"/>
          <a:ext cx="4682890" cy="952975"/>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Jesus is on His way</a:t>
          </a:r>
        </a:p>
      </dsp:txBody>
      <dsp:txXfrm>
        <a:off x="3571845" y="2871993"/>
        <a:ext cx="4589850" cy="859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6EC7-5722-4F6A-82DD-C8106619B5FB}">
      <dsp:nvSpPr>
        <dsp:cNvPr id="0" name=""/>
        <dsp:cNvSpPr/>
      </dsp:nvSpPr>
      <dsp:spPr>
        <a:xfrm>
          <a:off x="949238" y="0"/>
          <a:ext cx="5650946" cy="5650946"/>
        </a:xfrm>
        <a:prstGeom prst="triangl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73223F-A778-4C2C-AA44-D15BE60993ED}">
      <dsp:nvSpPr>
        <dsp:cNvPr id="0" name=""/>
        <dsp:cNvSpPr/>
      </dsp:nvSpPr>
      <dsp:spPr>
        <a:xfrm>
          <a:off x="3525325" y="568129"/>
          <a:ext cx="4682890" cy="1337684"/>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go before we are ready</a:t>
          </a:r>
        </a:p>
      </dsp:txBody>
      <dsp:txXfrm>
        <a:off x="3590625" y="633429"/>
        <a:ext cx="4552290" cy="1207084"/>
      </dsp:txXfrm>
    </dsp:sp>
    <dsp:sp modelId="{0ABC303B-551F-48CB-93B9-C14BBE243E01}">
      <dsp:nvSpPr>
        <dsp:cNvPr id="0" name=""/>
        <dsp:cNvSpPr/>
      </dsp:nvSpPr>
      <dsp:spPr>
        <a:xfrm>
          <a:off x="3525325" y="2073025"/>
          <a:ext cx="4682890" cy="1337684"/>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Jesus is on His way</a:t>
          </a:r>
        </a:p>
      </dsp:txBody>
      <dsp:txXfrm>
        <a:off x="3590625" y="2138325"/>
        <a:ext cx="4552290" cy="1207084"/>
      </dsp:txXfrm>
    </dsp:sp>
    <dsp:sp modelId="{DA2B7698-9B81-4A81-99CD-A48FA7820803}">
      <dsp:nvSpPr>
        <dsp:cNvPr id="0" name=""/>
        <dsp:cNvSpPr/>
      </dsp:nvSpPr>
      <dsp:spPr>
        <a:xfrm>
          <a:off x="3525325" y="3577920"/>
          <a:ext cx="4682890" cy="1337684"/>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are already equipped</a:t>
          </a:r>
        </a:p>
      </dsp:txBody>
      <dsp:txXfrm>
        <a:off x="3590625" y="3643220"/>
        <a:ext cx="4552290" cy="1207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6EC7-5722-4F6A-82DD-C8106619B5FB}">
      <dsp:nvSpPr>
        <dsp:cNvPr id="0" name=""/>
        <dsp:cNvSpPr/>
      </dsp:nvSpPr>
      <dsp:spPr>
        <a:xfrm>
          <a:off x="949238" y="0"/>
          <a:ext cx="5650946" cy="5650946"/>
        </a:xfrm>
        <a:prstGeom prst="triangl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73223F-A778-4C2C-AA44-D15BE60993ED}">
      <dsp:nvSpPr>
        <dsp:cNvPr id="0" name=""/>
        <dsp:cNvSpPr/>
      </dsp:nvSpPr>
      <dsp:spPr>
        <a:xfrm>
          <a:off x="3525325" y="565646"/>
          <a:ext cx="4682890" cy="1004367"/>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go before we are ready</a:t>
          </a:r>
        </a:p>
      </dsp:txBody>
      <dsp:txXfrm>
        <a:off x="3574354" y="614675"/>
        <a:ext cx="4584832" cy="906309"/>
      </dsp:txXfrm>
    </dsp:sp>
    <dsp:sp modelId="{0ABC303B-551F-48CB-93B9-C14BBE243E01}">
      <dsp:nvSpPr>
        <dsp:cNvPr id="0" name=""/>
        <dsp:cNvSpPr/>
      </dsp:nvSpPr>
      <dsp:spPr>
        <a:xfrm>
          <a:off x="3525325" y="1695559"/>
          <a:ext cx="4682890" cy="1004367"/>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Jesus is on His way</a:t>
          </a:r>
        </a:p>
      </dsp:txBody>
      <dsp:txXfrm>
        <a:off x="3574354" y="1744588"/>
        <a:ext cx="4584832" cy="906309"/>
      </dsp:txXfrm>
    </dsp:sp>
    <dsp:sp modelId="{DA2B7698-9B81-4A81-99CD-A48FA7820803}">
      <dsp:nvSpPr>
        <dsp:cNvPr id="0" name=""/>
        <dsp:cNvSpPr/>
      </dsp:nvSpPr>
      <dsp:spPr>
        <a:xfrm>
          <a:off x="3525325" y="2825473"/>
          <a:ext cx="4682890" cy="1004367"/>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are already equipped</a:t>
          </a:r>
        </a:p>
      </dsp:txBody>
      <dsp:txXfrm>
        <a:off x="3574354" y="2874502"/>
        <a:ext cx="4584832" cy="906309"/>
      </dsp:txXfrm>
    </dsp:sp>
    <dsp:sp modelId="{974FC41F-0A72-4AC7-99E9-ECD3C64CB9A8}">
      <dsp:nvSpPr>
        <dsp:cNvPr id="0" name=""/>
        <dsp:cNvSpPr/>
      </dsp:nvSpPr>
      <dsp:spPr>
        <a:xfrm>
          <a:off x="3525325" y="3955386"/>
          <a:ext cx="4682890" cy="1004367"/>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 start with prayer</a:t>
          </a:r>
        </a:p>
      </dsp:txBody>
      <dsp:txXfrm>
        <a:off x="3574354" y="4004415"/>
        <a:ext cx="4584832" cy="9063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5/17/2017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
            <a:ext cx="9144000" cy="5620869"/>
          </a:xfrm>
          <a:prstGeom prst="rect">
            <a:avLst/>
          </a:prstGeom>
        </p:spPr>
      </p:pic>
      <p:sp>
        <p:nvSpPr>
          <p:cNvPr id="3" name="Rectangle 2"/>
          <p:cNvSpPr/>
          <p:nvPr/>
        </p:nvSpPr>
        <p:spPr>
          <a:xfrm>
            <a:off x="155445" y="326322"/>
            <a:ext cx="2332261" cy="2308324"/>
          </a:xfrm>
          <a:prstGeom prst="rect">
            <a:avLst/>
          </a:prstGeom>
        </p:spPr>
        <p:txBody>
          <a:bodyPr wrap="square">
            <a:spAutoFit/>
          </a:bodyPr>
          <a:lstStyle/>
          <a:p>
            <a:pPr algn="ctr"/>
            <a:r>
              <a:rPr lang="en-US" sz="4800" dirty="0">
                <a:solidFill>
                  <a:srgbClr val="008AD2"/>
                </a:solidFill>
                <a:effectLst>
                  <a:outerShdw blurRad="38100" dist="38100" dir="2700000" algn="tl">
                    <a:srgbClr val="000000">
                      <a:alpha val="43137"/>
                    </a:srgbClr>
                  </a:outerShdw>
                </a:effectLst>
                <a:latin typeface="Times New Roman" panose="02020603050405020304" pitchFamily="18" charset="0"/>
              </a:rPr>
              <a:t>Walking Ahead of Jesus</a:t>
            </a:r>
            <a:endParaRPr lang="en-US" sz="4800" dirty="0">
              <a:solidFill>
                <a:srgbClr val="008AD2"/>
              </a:solidFill>
              <a:effectLst>
                <a:outerShdw blurRad="38100" dist="38100" dir="2700000" algn="tl">
                  <a:srgbClr val="000000">
                    <a:alpha val="43137"/>
                  </a:srgbClr>
                </a:outerShdw>
              </a:effectLst>
            </a:endParaRPr>
          </a:p>
        </p:txBody>
      </p:sp>
      <p:sp>
        <p:nvSpPr>
          <p:cNvPr id="4" name="Rectangle 3"/>
          <p:cNvSpPr/>
          <p:nvPr/>
        </p:nvSpPr>
        <p:spPr>
          <a:xfrm>
            <a:off x="0" y="5780782"/>
            <a:ext cx="9144000" cy="1077218"/>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“Go to the lost sheep, the people of Israel.”</a:t>
            </a:r>
          </a:p>
          <a:p>
            <a:pPr algn="r"/>
            <a:r>
              <a:rPr lang="en-US" sz="3200" dirty="0">
                <a:latin typeface="Times New Roman" panose="02020603050405020304" pitchFamily="18" charset="0"/>
                <a:cs typeface="Times New Roman" panose="02020603050405020304" pitchFamily="18" charset="0"/>
              </a:rPr>
              <a:t>Matthew 10:6</a:t>
            </a: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95684" y="5070998"/>
            <a:ext cx="2138082" cy="1665979"/>
          </a:xfrm>
          <a:prstGeom prst="ellipse">
            <a:avLst/>
          </a:prstGeom>
        </p:spPr>
      </p:pic>
      <p:sp>
        <p:nvSpPr>
          <p:cNvPr id="3" name="Rectangle 2"/>
          <p:cNvSpPr/>
          <p:nvPr/>
        </p:nvSpPr>
        <p:spPr>
          <a:xfrm>
            <a:off x="268941" y="40342"/>
            <a:ext cx="8646459" cy="6186309"/>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Matthew 10 (CEB)</a:t>
            </a:r>
          </a:p>
          <a:p>
            <a:pPr algn="just"/>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5 </a:t>
            </a:r>
            <a:r>
              <a:rPr lang="en-US" sz="3600" dirty="0">
                <a:latin typeface="Times New Roman" panose="02020603050405020304" pitchFamily="18" charset="0"/>
                <a:ea typeface="Times New Roman" panose="02020603050405020304" pitchFamily="18" charset="0"/>
              </a:rPr>
              <a:t>Jesus sent these twelve out and commanded them, “...</a:t>
            </a:r>
            <a:r>
              <a:rPr lang="en-US" sz="3600" baseline="30000" dirty="0">
                <a:latin typeface="Times New Roman" panose="02020603050405020304" pitchFamily="18" charset="0"/>
                <a:ea typeface="Times New Roman" panose="02020603050405020304" pitchFamily="18" charset="0"/>
              </a:rPr>
              <a:t>6 </a:t>
            </a:r>
            <a:r>
              <a:rPr lang="en-US" sz="3600" dirty="0">
                <a:latin typeface="Times New Roman" panose="02020603050405020304" pitchFamily="18" charset="0"/>
                <a:ea typeface="Times New Roman" panose="02020603050405020304" pitchFamily="18" charset="0"/>
              </a:rPr>
              <a:t>Go to the lost sheep, the people of Israel.</a:t>
            </a:r>
            <a:r>
              <a:rPr lang="en-US" sz="3600" baseline="30000" dirty="0">
                <a:latin typeface="Times New Roman" panose="02020603050405020304" pitchFamily="18" charset="0"/>
                <a:ea typeface="Times New Roman" panose="02020603050405020304" pitchFamily="18" charset="0"/>
              </a:rPr>
              <a:t> 7 </a:t>
            </a:r>
            <a:r>
              <a:rPr lang="en-US" sz="3600" dirty="0">
                <a:latin typeface="Times New Roman" panose="02020603050405020304" pitchFamily="18" charset="0"/>
                <a:ea typeface="Times New Roman" panose="02020603050405020304" pitchFamily="18" charset="0"/>
              </a:rPr>
              <a:t>As you go, make this announcement: ‘The kingdom of heaven has come near.’</a:t>
            </a:r>
            <a:r>
              <a:rPr lang="en-US" sz="3600" baseline="30000" dirty="0">
                <a:latin typeface="Times New Roman" panose="02020603050405020304" pitchFamily="18" charset="0"/>
                <a:ea typeface="Times New Roman" panose="02020603050405020304" pitchFamily="18" charset="0"/>
              </a:rPr>
              <a:t> 8 </a:t>
            </a:r>
            <a:r>
              <a:rPr lang="en-US" sz="3600" dirty="0">
                <a:latin typeface="Times New Roman" panose="02020603050405020304" pitchFamily="18" charset="0"/>
                <a:ea typeface="Times New Roman" panose="02020603050405020304" pitchFamily="18" charset="0"/>
              </a:rPr>
              <a:t>Heal the sick, raise the dead, cleanse those with skin diseases, and throw out demons. You received without having to pay. Therefore, give without </a:t>
            </a:r>
          </a:p>
          <a:p>
            <a:r>
              <a:rPr lang="en-US" sz="3600" dirty="0">
                <a:latin typeface="Times New Roman" panose="02020603050405020304" pitchFamily="18" charset="0"/>
                <a:ea typeface="Times New Roman" panose="02020603050405020304" pitchFamily="18" charset="0"/>
              </a:rPr>
              <a:t>demanding payment.”</a:t>
            </a:r>
          </a:p>
        </p:txBody>
      </p:sp>
    </p:spTree>
    <p:extLst>
      <p:ext uri="{BB962C8B-B14F-4D97-AF65-F5344CB8AC3E}">
        <p14:creationId xmlns:p14="http://schemas.microsoft.com/office/powerpoint/2010/main" val="413957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7353434" cy="923330"/>
          </a:xfrm>
          <a:prstGeom prst="rect">
            <a:avLst/>
          </a:prstGeom>
        </p:spPr>
        <p:txBody>
          <a:bodyPr wrap="square">
            <a:spAutoFit/>
          </a:bodyPr>
          <a:lstStyle/>
          <a:p>
            <a:pPr algn="just"/>
            <a:r>
              <a:rPr lang="en-US" sz="5400" b="1" dirty="0">
                <a:latin typeface="Times New Roman" panose="02020603050405020304" pitchFamily="18" charset="0"/>
                <a:ea typeface="Times New Roman" panose="02020603050405020304" pitchFamily="18" charset="0"/>
              </a:rPr>
              <a:t>Walking Ahead of Jesus</a:t>
            </a:r>
            <a:endParaRPr lang="en-US" sz="11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840685529"/>
              </p:ext>
            </p:extLst>
          </p:nvPr>
        </p:nvGraphicFramePr>
        <p:xfrm>
          <a:off x="107575" y="1099478"/>
          <a:ext cx="8901953" cy="5650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69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Image result for hesitant to talk to co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90" y="1094814"/>
            <a:ext cx="8172619" cy="4668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95684" y="5192021"/>
            <a:ext cx="2138082" cy="1665979"/>
          </a:xfrm>
          <a:prstGeom prst="ellipse">
            <a:avLst/>
          </a:prstGeom>
        </p:spPr>
      </p:pic>
      <p:sp>
        <p:nvSpPr>
          <p:cNvPr id="3" name="Rectangle 2"/>
          <p:cNvSpPr/>
          <p:nvPr/>
        </p:nvSpPr>
        <p:spPr>
          <a:xfrm>
            <a:off x="268941" y="40342"/>
            <a:ext cx="8646459" cy="5201424"/>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10 (CEB)</a:t>
            </a:r>
          </a:p>
          <a:p>
            <a:pPr algn="just"/>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 </a:t>
            </a:r>
            <a:r>
              <a:rPr lang="en-US" sz="3200" dirty="0">
                <a:latin typeface="Times New Roman" panose="02020603050405020304" pitchFamily="18" charset="0"/>
                <a:ea typeface="Times New Roman" panose="02020603050405020304" pitchFamily="18" charset="0"/>
              </a:rPr>
              <a:t>After these things, the Lord commissioned seventy two others and sent them on ahead in pairs to every city and place He was about to go.</a:t>
            </a:r>
            <a:r>
              <a:rPr lang="en-US" sz="3200" baseline="30000" dirty="0">
                <a:latin typeface="Times New Roman" panose="02020603050405020304" pitchFamily="18" charset="0"/>
                <a:ea typeface="Times New Roman" panose="02020603050405020304" pitchFamily="18" charset="0"/>
              </a:rPr>
              <a:t> 2 </a:t>
            </a:r>
            <a:r>
              <a:rPr lang="en-US" sz="3200" dirty="0">
                <a:latin typeface="Times New Roman" panose="02020603050405020304" pitchFamily="18" charset="0"/>
                <a:ea typeface="Times New Roman" panose="02020603050405020304" pitchFamily="18" charset="0"/>
              </a:rPr>
              <a:t>He said to them, “The harvest is bigger than you can imagine, but there are few workers. Therefore, plead with the Lord of the harvest to send out workers for His harvest. </a:t>
            </a:r>
            <a:r>
              <a:rPr lang="en-US" sz="3200" baseline="30000" dirty="0">
                <a:latin typeface="Times New Roman" panose="02020603050405020304" pitchFamily="18" charset="0"/>
                <a:ea typeface="Times New Roman" panose="02020603050405020304" pitchFamily="18" charset="0"/>
              </a:rPr>
              <a:t>3 </a:t>
            </a:r>
            <a:r>
              <a:rPr lang="en-US" sz="3200" dirty="0">
                <a:latin typeface="Times New Roman" panose="02020603050405020304" pitchFamily="18" charset="0"/>
                <a:ea typeface="Times New Roman" panose="02020603050405020304" pitchFamily="18" charset="0"/>
              </a:rPr>
              <a:t>Go! Be warned, though, that I’m sending you out as lambs among wolves. </a:t>
            </a:r>
          </a:p>
        </p:txBody>
      </p:sp>
    </p:spTree>
    <p:extLst>
      <p:ext uri="{BB962C8B-B14F-4D97-AF65-F5344CB8AC3E}">
        <p14:creationId xmlns:p14="http://schemas.microsoft.com/office/powerpoint/2010/main" val="89690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7353434" cy="923330"/>
          </a:xfrm>
          <a:prstGeom prst="rect">
            <a:avLst/>
          </a:prstGeom>
        </p:spPr>
        <p:txBody>
          <a:bodyPr wrap="square">
            <a:spAutoFit/>
          </a:bodyPr>
          <a:lstStyle/>
          <a:p>
            <a:pPr algn="just"/>
            <a:r>
              <a:rPr lang="en-US" sz="5400" b="1" dirty="0">
                <a:latin typeface="Times New Roman" panose="02020603050405020304" pitchFamily="18" charset="0"/>
                <a:ea typeface="Times New Roman" panose="02020603050405020304" pitchFamily="18" charset="0"/>
              </a:rPr>
              <a:t>Walking Ahead of Jesus</a:t>
            </a:r>
            <a:endParaRPr lang="en-US" sz="11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074245199"/>
              </p:ext>
            </p:extLst>
          </p:nvPr>
        </p:nvGraphicFramePr>
        <p:xfrm>
          <a:off x="107575" y="1099478"/>
          <a:ext cx="8901953" cy="5650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01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7353434" cy="923330"/>
          </a:xfrm>
          <a:prstGeom prst="rect">
            <a:avLst/>
          </a:prstGeom>
        </p:spPr>
        <p:txBody>
          <a:bodyPr wrap="square">
            <a:spAutoFit/>
          </a:bodyPr>
          <a:lstStyle/>
          <a:p>
            <a:pPr algn="just"/>
            <a:r>
              <a:rPr lang="en-US" sz="5400" b="1" dirty="0">
                <a:latin typeface="Times New Roman" panose="02020603050405020304" pitchFamily="18" charset="0"/>
                <a:ea typeface="Times New Roman" panose="02020603050405020304" pitchFamily="18" charset="0"/>
              </a:rPr>
              <a:t>Walking Ahead of Jesus</a:t>
            </a:r>
            <a:endParaRPr lang="en-US" sz="11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434150845"/>
              </p:ext>
            </p:extLst>
          </p:nvPr>
        </p:nvGraphicFramePr>
        <p:xfrm>
          <a:off x="107575" y="1099478"/>
          <a:ext cx="8901953" cy="5650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83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107576" y="80682"/>
            <a:ext cx="1548518" cy="1206595"/>
          </a:xfrm>
          <a:prstGeom prst="ellipse">
            <a:avLst/>
          </a:prstGeom>
        </p:spPr>
      </p:pic>
      <p:sp>
        <p:nvSpPr>
          <p:cNvPr id="3" name="Rectangle 2"/>
          <p:cNvSpPr/>
          <p:nvPr/>
        </p:nvSpPr>
        <p:spPr>
          <a:xfrm>
            <a:off x="1656094" y="176147"/>
            <a:ext cx="7353434" cy="923330"/>
          </a:xfrm>
          <a:prstGeom prst="rect">
            <a:avLst/>
          </a:prstGeom>
        </p:spPr>
        <p:txBody>
          <a:bodyPr wrap="square">
            <a:spAutoFit/>
          </a:bodyPr>
          <a:lstStyle/>
          <a:p>
            <a:pPr algn="just"/>
            <a:r>
              <a:rPr lang="en-US" sz="5400" b="1" dirty="0">
                <a:latin typeface="Times New Roman" panose="02020603050405020304" pitchFamily="18" charset="0"/>
                <a:ea typeface="Times New Roman" panose="02020603050405020304" pitchFamily="18" charset="0"/>
              </a:rPr>
              <a:t>Walking Ahead of Jesus</a:t>
            </a:r>
            <a:endParaRPr lang="en-US" sz="1100" b="1" baseline="30000" dirty="0">
              <a:effectLst/>
              <a:latin typeface="Times New Roman" panose="02020603050405020304" pitchFamily="18"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009983270"/>
              </p:ext>
            </p:extLst>
          </p:nvPr>
        </p:nvGraphicFramePr>
        <p:xfrm>
          <a:off x="107575" y="1099478"/>
          <a:ext cx="8901953" cy="5650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42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95684" y="5192021"/>
            <a:ext cx="2138082" cy="1665979"/>
          </a:xfrm>
          <a:prstGeom prst="ellipse">
            <a:avLst/>
          </a:prstGeom>
        </p:spPr>
      </p:pic>
      <p:sp>
        <p:nvSpPr>
          <p:cNvPr id="3" name="Rectangle 2"/>
          <p:cNvSpPr/>
          <p:nvPr/>
        </p:nvSpPr>
        <p:spPr>
          <a:xfrm>
            <a:off x="268941" y="40342"/>
            <a:ext cx="8646459" cy="5693866"/>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10 (CEB)</a:t>
            </a:r>
          </a:p>
          <a:p>
            <a:pPr algn="just"/>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4 </a:t>
            </a:r>
            <a:r>
              <a:rPr lang="en-US" sz="3200" dirty="0">
                <a:latin typeface="Times New Roman" panose="02020603050405020304" pitchFamily="18" charset="0"/>
                <a:ea typeface="Times New Roman" panose="02020603050405020304" pitchFamily="18" charset="0"/>
              </a:rPr>
              <a:t>Carry no wallet, no bag, and no sandals. Don’t even greet anyone along the way.</a:t>
            </a:r>
            <a:r>
              <a:rPr lang="en-US" sz="3200" baseline="30000" dirty="0">
                <a:latin typeface="Times New Roman" panose="02020603050405020304" pitchFamily="18" charset="0"/>
                <a:ea typeface="Times New Roman" panose="02020603050405020304" pitchFamily="18" charset="0"/>
              </a:rPr>
              <a:t> 5 </a:t>
            </a:r>
            <a:r>
              <a:rPr lang="en-US" sz="3200" dirty="0">
                <a:latin typeface="Times New Roman" panose="02020603050405020304" pitchFamily="18" charset="0"/>
                <a:ea typeface="Times New Roman" panose="02020603050405020304" pitchFamily="18" charset="0"/>
              </a:rPr>
              <a:t>Whenever you enter a house, first say, ‘May peace be on this house.’ </a:t>
            </a:r>
            <a:r>
              <a:rPr lang="en-US" sz="3200" baseline="30000" dirty="0">
                <a:latin typeface="Times New Roman" panose="02020603050405020304" pitchFamily="18" charset="0"/>
                <a:ea typeface="Times New Roman" panose="02020603050405020304" pitchFamily="18" charset="0"/>
              </a:rPr>
              <a:t>6 </a:t>
            </a:r>
            <a:r>
              <a:rPr lang="en-US" sz="3200" dirty="0">
                <a:latin typeface="Times New Roman" panose="02020603050405020304" pitchFamily="18" charset="0"/>
                <a:ea typeface="Times New Roman" panose="02020603050405020304" pitchFamily="18" charset="0"/>
              </a:rPr>
              <a:t>If anyone there shares God’s peace, then your peace will rest on that person. If not, your blessing will return to you. </a:t>
            </a:r>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Remain in this house, eating and drinking whatever they set before you, for workers deserve their pay. Don’t move from house to house. </a:t>
            </a:r>
          </a:p>
        </p:txBody>
      </p:sp>
    </p:spTree>
    <p:extLst>
      <p:ext uri="{BB962C8B-B14F-4D97-AF65-F5344CB8AC3E}">
        <p14:creationId xmlns:p14="http://schemas.microsoft.com/office/powerpoint/2010/main" val="62561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95684" y="5192021"/>
            <a:ext cx="2138082" cy="1665979"/>
          </a:xfrm>
          <a:prstGeom prst="ellipse">
            <a:avLst/>
          </a:prstGeom>
        </p:spPr>
      </p:pic>
      <p:sp>
        <p:nvSpPr>
          <p:cNvPr id="3" name="Rectangle 2"/>
          <p:cNvSpPr/>
          <p:nvPr/>
        </p:nvSpPr>
        <p:spPr>
          <a:xfrm>
            <a:off x="268941" y="40342"/>
            <a:ext cx="8646459" cy="6401753"/>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10 (CEB)</a:t>
            </a:r>
          </a:p>
          <a:p>
            <a:pPr algn="just"/>
            <a:r>
              <a:rPr lang="en-US" sz="11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Whenever you enter a city and its people welcome you, eat what they set before you. </a:t>
            </a:r>
            <a:r>
              <a:rPr lang="en-US" sz="3200" baseline="30000" dirty="0">
                <a:latin typeface="Times New Roman" panose="02020603050405020304" pitchFamily="18" charset="0"/>
                <a:ea typeface="Times New Roman" panose="02020603050405020304" pitchFamily="18" charset="0"/>
              </a:rPr>
              <a:t>9 </a:t>
            </a:r>
            <a:r>
              <a:rPr lang="en-US" sz="3200" dirty="0">
                <a:latin typeface="Times New Roman" panose="02020603050405020304" pitchFamily="18" charset="0"/>
                <a:ea typeface="Times New Roman" panose="02020603050405020304" pitchFamily="18" charset="0"/>
              </a:rPr>
              <a:t>Heal the sick who are there, and say to them, ‘God’s kingdom has come upon you.’ </a:t>
            </a:r>
            <a:r>
              <a:rPr lang="en-US" sz="3200" baseline="30000" dirty="0">
                <a:latin typeface="Times New Roman" panose="02020603050405020304" pitchFamily="18" charset="0"/>
                <a:ea typeface="Times New Roman" panose="02020603050405020304" pitchFamily="18" charset="0"/>
              </a:rPr>
              <a:t>10 </a:t>
            </a:r>
            <a:r>
              <a:rPr lang="en-US" sz="3200" dirty="0">
                <a:latin typeface="Times New Roman" panose="02020603050405020304" pitchFamily="18" charset="0"/>
                <a:ea typeface="Times New Roman" panose="02020603050405020304" pitchFamily="18" charset="0"/>
              </a:rPr>
              <a:t>Whenever you enter a city and the people don’t welcome you, go out into the streets and say, </a:t>
            </a:r>
            <a:r>
              <a:rPr lang="en-US" sz="3200" baseline="30000" dirty="0">
                <a:latin typeface="Times New Roman" panose="02020603050405020304" pitchFamily="18" charset="0"/>
                <a:ea typeface="Times New Roman" panose="02020603050405020304" pitchFamily="18" charset="0"/>
              </a:rPr>
              <a:t>11 </a:t>
            </a:r>
            <a:r>
              <a:rPr lang="en-US" sz="3200" dirty="0">
                <a:latin typeface="Times New Roman" panose="02020603050405020304" pitchFamily="18" charset="0"/>
                <a:ea typeface="Times New Roman" panose="02020603050405020304" pitchFamily="18" charset="0"/>
              </a:rPr>
              <a:t>‘As a complaint against you, we brush off the dust of your city that has collected on our feet. But know this: God’s kingdom has come to you.’ </a:t>
            </a:r>
            <a:r>
              <a:rPr lang="en-US" sz="3200" baseline="30000" dirty="0">
                <a:latin typeface="Times New Roman" panose="02020603050405020304" pitchFamily="18" charset="0"/>
                <a:ea typeface="Times New Roman" panose="02020603050405020304" pitchFamily="18" charset="0"/>
              </a:rPr>
              <a:t>12 </a:t>
            </a:r>
            <a:r>
              <a:rPr lang="en-US" sz="3200" dirty="0">
                <a:latin typeface="Times New Roman" panose="02020603050405020304" pitchFamily="18" charset="0"/>
                <a:ea typeface="Times New Roman" panose="02020603050405020304" pitchFamily="18" charset="0"/>
              </a:rPr>
              <a:t>I assure you that Sodom will be better off on </a:t>
            </a:r>
          </a:p>
          <a:p>
            <a:r>
              <a:rPr lang="en-US" sz="3200" dirty="0">
                <a:latin typeface="Times New Roman" panose="02020603050405020304" pitchFamily="18" charset="0"/>
                <a:ea typeface="Times New Roman" panose="02020603050405020304" pitchFamily="18" charset="0"/>
              </a:rPr>
              <a:t>Judgment Day than that city.</a:t>
            </a:r>
          </a:p>
        </p:txBody>
      </p:sp>
    </p:spTree>
    <p:extLst>
      <p:ext uri="{BB962C8B-B14F-4D97-AF65-F5344CB8AC3E}">
        <p14:creationId xmlns:p14="http://schemas.microsoft.com/office/powerpoint/2010/main" val="144717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5795684" y="5192021"/>
            <a:ext cx="2138082" cy="1665979"/>
          </a:xfrm>
          <a:prstGeom prst="ellipse">
            <a:avLst/>
          </a:prstGeom>
        </p:spPr>
      </p:pic>
      <p:sp>
        <p:nvSpPr>
          <p:cNvPr id="3" name="Rectangle 2"/>
          <p:cNvSpPr/>
          <p:nvPr/>
        </p:nvSpPr>
        <p:spPr>
          <a:xfrm>
            <a:off x="268941" y="40342"/>
            <a:ext cx="8646459" cy="6294031"/>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rPr>
              <a:t>Luke 10 (CEB)</a:t>
            </a:r>
          </a:p>
          <a:p>
            <a:pPr algn="just"/>
            <a:r>
              <a:rPr lang="en-US" sz="11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17 </a:t>
            </a:r>
            <a:r>
              <a:rPr lang="en-US" sz="3200" dirty="0">
                <a:latin typeface="Times New Roman" panose="02020603050405020304" pitchFamily="18" charset="0"/>
                <a:ea typeface="Times New Roman" panose="02020603050405020304" pitchFamily="18" charset="0"/>
              </a:rPr>
              <a:t>The seventy two returned joyously, saying, “Lord, even the demons submit themselves to us in your name.”</a:t>
            </a:r>
          </a:p>
          <a:p>
            <a:r>
              <a:rPr lang="en-US" sz="32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18 </a:t>
            </a:r>
            <a:r>
              <a:rPr lang="en-US" sz="3200" dirty="0">
                <a:latin typeface="Times New Roman" panose="02020603050405020304" pitchFamily="18" charset="0"/>
                <a:ea typeface="Times New Roman" panose="02020603050405020304" pitchFamily="18" charset="0"/>
              </a:rPr>
              <a:t>Jesus replied, “I saw Satan fall from heaven like lightning. </a:t>
            </a:r>
            <a:r>
              <a:rPr lang="en-US" sz="3200" baseline="30000" dirty="0">
                <a:latin typeface="Times New Roman" panose="02020603050405020304" pitchFamily="18" charset="0"/>
                <a:ea typeface="Times New Roman" panose="02020603050405020304" pitchFamily="18" charset="0"/>
              </a:rPr>
              <a:t>19  </a:t>
            </a:r>
            <a:r>
              <a:rPr lang="en-US" sz="3200" dirty="0">
                <a:latin typeface="Times New Roman" panose="02020603050405020304" pitchFamily="18" charset="0"/>
                <a:ea typeface="Times New Roman" panose="02020603050405020304" pitchFamily="18" charset="0"/>
              </a:rPr>
              <a:t>Look, I have given you authority to crush snakes and scorpions underfoot. I have given you authority over all the power of the enemy. Nothing will harm you.</a:t>
            </a:r>
            <a:r>
              <a:rPr lang="en-US" sz="3200" baseline="30000" dirty="0">
                <a:latin typeface="Times New Roman" panose="02020603050405020304" pitchFamily="18" charset="0"/>
                <a:ea typeface="Times New Roman" panose="02020603050405020304" pitchFamily="18" charset="0"/>
              </a:rPr>
              <a:t> 20  </a:t>
            </a:r>
            <a:r>
              <a:rPr lang="en-US" sz="3200" dirty="0">
                <a:latin typeface="Times New Roman" panose="02020603050405020304" pitchFamily="18" charset="0"/>
                <a:ea typeface="Times New Roman" panose="02020603050405020304" pitchFamily="18" charset="0"/>
              </a:rPr>
              <a:t>Nevertheless, don’t rejoice because the spirits submit to you. Rejoice instead that your names </a:t>
            </a:r>
          </a:p>
          <a:p>
            <a:r>
              <a:rPr lang="en-US" sz="3200" dirty="0">
                <a:latin typeface="Times New Roman" panose="02020603050405020304" pitchFamily="18" charset="0"/>
                <a:ea typeface="Times New Roman" panose="02020603050405020304" pitchFamily="18" charset="0"/>
              </a:rPr>
              <a:t>are written in heaven.”</a:t>
            </a:r>
          </a:p>
        </p:txBody>
      </p:sp>
    </p:spTree>
    <p:extLst>
      <p:ext uri="{BB962C8B-B14F-4D97-AF65-F5344CB8AC3E}">
        <p14:creationId xmlns:p14="http://schemas.microsoft.com/office/powerpoint/2010/main" val="95146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05" y="859491"/>
            <a:ext cx="7701989" cy="5139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4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half harvested field"/>
          <p:cNvSpPr>
            <a:spLocks noChangeAspect="1" noChangeArrowheads="1"/>
          </p:cNvSpPr>
          <p:nvPr/>
        </p:nvSpPr>
        <p:spPr bwMode="auto">
          <a:xfrm>
            <a:off x="155575" y="-1790700"/>
            <a:ext cx="5610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half harvested field"/>
          <p:cNvSpPr>
            <a:spLocks noChangeAspect="1" noChangeArrowheads="1"/>
          </p:cNvSpPr>
          <p:nvPr/>
        </p:nvSpPr>
        <p:spPr bwMode="auto">
          <a:xfrm>
            <a:off x="307975" y="-1638300"/>
            <a:ext cx="5610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half harvested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63" y="802201"/>
            <a:ext cx="7754473" cy="5174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descr="Walk with Jesus: "/>
          <p:cNvPicPr>
            <a:picLocks noChangeAspect="1" noChangeArrowheads="1"/>
          </p:cNvPicPr>
          <p:nvPr/>
        </p:nvPicPr>
        <p:blipFill rotWithShape="1">
          <a:blip r:embed="rId3">
            <a:extLst>
              <a:ext uri="{28A0092B-C50C-407E-A947-70E740481C1C}">
                <a14:useLocalDpi xmlns:a14="http://schemas.microsoft.com/office/drawing/2010/main" val="0"/>
              </a:ext>
            </a:extLst>
          </a:blip>
          <a:srcRect b="26072"/>
          <a:stretch/>
        </p:blipFill>
        <p:spPr bwMode="auto">
          <a:xfrm>
            <a:off x="1489729" y="377305"/>
            <a:ext cx="6164542" cy="6103390"/>
          </a:xfrm>
          <a:prstGeom prst="roundRect">
            <a:avLst>
              <a:gd name="adj" fmla="val 10480"/>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5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170" name="Picture 2" descr="Jesus' Baptism and Temptat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54" y="147917"/>
            <a:ext cx="5504491" cy="6522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9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42" name="Picture 2" descr="Jesus in Judea - John 4; Luk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3"/>
          <a:stretch/>
        </p:blipFill>
        <p:spPr bwMode="auto">
          <a:xfrm>
            <a:off x="1557797" y="271950"/>
            <a:ext cx="6028405" cy="631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8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Jesus' First Tour of Galilee - Matthew 5; Luke 5; John 5,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240" y="130906"/>
            <a:ext cx="4775520" cy="6596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1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918" y="13448"/>
            <a:ext cx="8875057" cy="6412012"/>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Jesus’ 3½ Years of Public Ministry </a:t>
            </a:r>
          </a:p>
          <a:p>
            <a:pPr algn="ctr"/>
            <a:r>
              <a:rPr lang="en-US" sz="3200" b="1" dirty="0">
                <a:latin typeface="Times New Roman" panose="02020603050405020304" pitchFamily="18" charset="0"/>
                <a:ea typeface="Times New Roman" panose="02020603050405020304" pitchFamily="18" charset="0"/>
              </a:rPr>
              <a:t>(perhaps AD 30-33)</a:t>
            </a:r>
          </a:p>
          <a:p>
            <a:pPr algn="ctr"/>
            <a:r>
              <a:rPr lang="en-US" sz="1000" b="1" baseline="30000" dirty="0">
                <a:effectLst/>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Jesus begins Public Ministry (Beginning months)</a:t>
            </a:r>
          </a:p>
          <a:p>
            <a:pPr lvl="1"/>
            <a:r>
              <a:rPr lang="en-US" sz="2800" dirty="0">
                <a:latin typeface="Times New Roman" panose="02020603050405020304" pitchFamily="18" charset="0"/>
                <a:ea typeface="Times New Roman" panose="02020603050405020304" pitchFamily="18" charset="0"/>
              </a:rPr>
              <a:t>Baptism, temptation, calling the first disciples</a:t>
            </a:r>
          </a:p>
          <a:p>
            <a:r>
              <a:rPr lang="en-US" sz="2800" dirty="0">
                <a:latin typeface="Times New Roman" panose="02020603050405020304" pitchFamily="18" charset="0"/>
                <a:ea typeface="Times New Roman" panose="02020603050405020304" pitchFamily="18" charset="0"/>
              </a:rPr>
              <a:t>Year of Inauguration (First Year)</a:t>
            </a:r>
          </a:p>
          <a:p>
            <a:pPr lvl="1"/>
            <a:r>
              <a:rPr lang="en-US" sz="2800" dirty="0">
                <a:latin typeface="Times New Roman" panose="02020603050405020304" pitchFamily="18" charset="0"/>
                <a:ea typeface="Times New Roman" panose="02020603050405020304" pitchFamily="18" charset="0"/>
              </a:rPr>
              <a:t>1st Passover (Jesus celebrates in Jerusalem)</a:t>
            </a:r>
          </a:p>
          <a:p>
            <a:pPr lvl="1"/>
            <a:r>
              <a:rPr lang="en-US" sz="2800" dirty="0">
                <a:latin typeface="Times New Roman" panose="02020603050405020304" pitchFamily="18" charset="0"/>
                <a:ea typeface="Times New Roman" panose="02020603050405020304" pitchFamily="18" charset="0"/>
              </a:rPr>
              <a:t>Jesus moves to Capernaum and selects </a:t>
            </a:r>
          </a:p>
          <a:p>
            <a:pPr lvl="1"/>
            <a:r>
              <a:rPr lang="en-US" sz="2800" dirty="0">
                <a:latin typeface="Times New Roman" panose="02020603050405020304" pitchFamily="18" charset="0"/>
                <a:ea typeface="Times New Roman" panose="02020603050405020304" pitchFamily="18" charset="0"/>
              </a:rPr>
              <a:t>12 apostles who travel with Him</a:t>
            </a:r>
          </a:p>
          <a:p>
            <a:pPr lvl="1"/>
            <a:r>
              <a:rPr lang="en-US" sz="2800" dirty="0">
                <a:latin typeface="Times New Roman" panose="02020603050405020304" pitchFamily="18" charset="0"/>
                <a:ea typeface="Times New Roman" panose="02020603050405020304" pitchFamily="18" charset="0"/>
              </a:rPr>
              <a:t>Jesus travels throughout Galilee, </a:t>
            </a:r>
          </a:p>
          <a:p>
            <a:pPr lvl="1"/>
            <a:r>
              <a:rPr lang="en-US" sz="2800" dirty="0">
                <a:latin typeface="Times New Roman" panose="02020603050405020304" pitchFamily="18" charset="0"/>
                <a:ea typeface="Times New Roman" panose="02020603050405020304" pitchFamily="18" charset="0"/>
              </a:rPr>
              <a:t>preaching, teaching, and working miracles</a:t>
            </a:r>
          </a:p>
          <a:p>
            <a:r>
              <a:rPr lang="en-US" sz="2800" dirty="0">
                <a:latin typeface="Times New Roman" panose="02020603050405020304" pitchFamily="18" charset="0"/>
                <a:ea typeface="Times New Roman" panose="02020603050405020304" pitchFamily="18" charset="0"/>
              </a:rPr>
              <a:t>Year of Popularity (Second Year)</a:t>
            </a:r>
          </a:p>
          <a:p>
            <a:pPr lvl="1"/>
            <a:r>
              <a:rPr lang="en-US" sz="2800" dirty="0">
                <a:latin typeface="Times New Roman" panose="02020603050405020304" pitchFamily="18" charset="0"/>
                <a:ea typeface="Times New Roman" panose="02020603050405020304" pitchFamily="18" charset="0"/>
              </a:rPr>
              <a:t>2nd Passover (Jesus celebrates in Jerusalem)</a:t>
            </a:r>
          </a:p>
          <a:p>
            <a:pPr lvl="1"/>
            <a:r>
              <a:rPr lang="en-US" sz="2800" dirty="0">
                <a:latin typeface="Times New Roman" panose="02020603050405020304" pitchFamily="18" charset="0"/>
                <a:ea typeface="Times New Roman" panose="02020603050405020304" pitchFamily="18" charset="0"/>
              </a:rPr>
              <a:t>Jesus makes three tours of Galilee, speaking in parables</a:t>
            </a:r>
          </a:p>
          <a:p>
            <a:pPr lvl="1"/>
            <a:r>
              <a:rPr lang="en-US" sz="2800" dirty="0">
                <a:latin typeface="Times New Roman" panose="02020603050405020304" pitchFamily="18" charset="0"/>
                <a:ea typeface="Times New Roman" panose="02020603050405020304" pitchFamily="18" charset="0"/>
              </a:rPr>
              <a:t>Large crowds follow. Many want to make Him king.</a:t>
            </a:r>
          </a:p>
        </p:txBody>
      </p:sp>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602504" y="2691583"/>
            <a:ext cx="2420471" cy="1886015"/>
          </a:xfrm>
          <a:prstGeom prst="ellipse">
            <a:avLst/>
          </a:prstGeom>
        </p:spPr>
      </p:pic>
    </p:spTree>
    <p:extLst>
      <p:ext uri="{BB962C8B-B14F-4D97-AF65-F5344CB8AC3E}">
        <p14:creationId xmlns:p14="http://schemas.microsoft.com/office/powerpoint/2010/main" val="305547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Jesus' Second Tour of Galilee - Matthew 10; Luke 7, 8; Mark 5,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88" y="138941"/>
            <a:ext cx="5836023" cy="6580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descr="Jesus' Third Tour of Galilee - Matthew 14; Mark 6; John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407"/>
          <a:stretch/>
        </p:blipFill>
        <p:spPr bwMode="auto">
          <a:xfrm>
            <a:off x="912183" y="683968"/>
            <a:ext cx="7319634" cy="5490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912183" y="6158755"/>
            <a:ext cx="7263629" cy="15276"/>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0526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217</Words>
  <Application>Microsoft Office PowerPoint</Application>
  <PresentationFormat>On-screen Show (4:3)</PresentationFormat>
  <Paragraphs>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39</cp:revision>
  <dcterms:created xsi:type="dcterms:W3CDTF">2016-12-29T06:00:38Z</dcterms:created>
  <dcterms:modified xsi:type="dcterms:W3CDTF">2017-05-17T18:21:18Z</dcterms:modified>
</cp:coreProperties>
</file>