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3" r:id="rId5"/>
    <p:sldId id="261" r:id="rId6"/>
    <p:sldId id="260" r:id="rId7"/>
    <p:sldId id="262" r:id="rId8"/>
    <p:sldId id="263" r:id="rId9"/>
    <p:sldId id="272" r:id="rId10"/>
    <p:sldId id="275" r:id="rId11"/>
    <p:sldId id="277" r:id="rId12"/>
    <p:sldId id="276" r:id="rId13"/>
    <p:sldId id="278" r:id="rId14"/>
    <p:sldId id="274" r:id="rId15"/>
    <p:sldId id="271" r:id="rId16"/>
    <p:sldId id="280" r:id="rId17"/>
    <p:sldId id="281"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5/17/2017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9144000" cy="5822576"/>
          </a:xfrm>
          <a:prstGeom prst="rect">
            <a:avLst/>
          </a:prstGeom>
        </p:spPr>
      </p:pic>
      <p:sp>
        <p:nvSpPr>
          <p:cNvPr id="3" name="Rectangle 2"/>
          <p:cNvSpPr/>
          <p:nvPr/>
        </p:nvSpPr>
        <p:spPr>
          <a:xfrm>
            <a:off x="182339" y="326322"/>
            <a:ext cx="2332261" cy="2123658"/>
          </a:xfrm>
          <a:prstGeom prst="rect">
            <a:avLst/>
          </a:prstGeom>
        </p:spPr>
        <p:txBody>
          <a:bodyPr wrap="square">
            <a:spAutoFit/>
          </a:bodyPr>
          <a:lstStyle/>
          <a:p>
            <a:pPr algn="ctr"/>
            <a:r>
              <a:rPr lang="en-US" sz="4400" dirty="0">
                <a:solidFill>
                  <a:srgbClr val="008AD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Holy (Land) Dirt!</a:t>
            </a:r>
            <a:endParaRPr lang="en-US" sz="4400" dirty="0">
              <a:solidFill>
                <a:srgbClr val="008AD2"/>
              </a:solidFill>
              <a:effectLst>
                <a:outerShdw blurRad="38100" dist="38100" dir="2700000" algn="tl">
                  <a:srgbClr val="000000">
                    <a:alpha val="43137"/>
                  </a:srgbClr>
                </a:outerShdw>
              </a:effectLst>
            </a:endParaRPr>
          </a:p>
        </p:txBody>
      </p:sp>
      <p:sp>
        <p:nvSpPr>
          <p:cNvPr id="4" name="Rectangle 3"/>
          <p:cNvSpPr/>
          <p:nvPr/>
        </p:nvSpPr>
        <p:spPr>
          <a:xfrm>
            <a:off x="0" y="5822578"/>
            <a:ext cx="9144000" cy="1015663"/>
          </a:xfrm>
          <a:prstGeom prst="rect">
            <a:avLst/>
          </a:prstGeom>
        </p:spPr>
        <p:txBody>
          <a:bodyPr wrap="square">
            <a:spAutoFit/>
          </a:bodyPr>
          <a:lstStyle/>
          <a:p>
            <a:pPr algn="ctr">
              <a:lnSpc>
                <a:spcPts val="2400"/>
              </a:lnSpc>
            </a:pPr>
            <a:r>
              <a:rPr lang="en-US" sz="2400" spc="-150" dirty="0">
                <a:latin typeface="Times New Roman" panose="02020603050405020304" pitchFamily="18" charset="0"/>
                <a:cs typeface="Times New Roman" panose="02020603050405020304" pitchFamily="18" charset="0"/>
              </a:rPr>
              <a:t>“The next day John saw Jesus coming toward him and said, ‘Look! The Lamb of God who takes away the sin of the world! This is the one about whom I said, ‘He who comes after me is really greater than me because He existed before me.’’” </a:t>
            </a:r>
            <a:r>
              <a:rPr lang="en-US" spc="-150" dirty="0">
                <a:latin typeface="Times New Roman" panose="02020603050405020304" pitchFamily="18" charset="0"/>
                <a:cs typeface="Times New Roman" panose="02020603050405020304" pitchFamily="18" charset="0"/>
              </a:rPr>
              <a:t>~John 1:29-30</a:t>
            </a: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170" name="Picture 2" descr="Jesus' Baptism and Temptat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54" y="147917"/>
            <a:ext cx="5504491" cy="6522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90" y="919211"/>
            <a:ext cx="6146419" cy="501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7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218" name="Picture 2" descr="Image result for dove coming down on Jesus when He is bapt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446" y="180171"/>
            <a:ext cx="4497107" cy="6497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7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170" name="Picture 2" descr="Jesus' Baptism and Temptat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54" y="147917"/>
            <a:ext cx="5504491" cy="6522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1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42" name="Picture 2" descr="Jesus in Judea - John 4; Luke 4"/>
          <p:cNvPicPr>
            <a:picLocks noChangeAspect="1" noChangeArrowheads="1"/>
          </p:cNvPicPr>
          <p:nvPr/>
        </p:nvPicPr>
        <p:blipFill rotWithShape="1">
          <a:blip r:embed="rId3">
            <a:extLst>
              <a:ext uri="{28A0092B-C50C-407E-A947-70E740481C1C}">
                <a14:useLocalDpi xmlns:a14="http://schemas.microsoft.com/office/drawing/2010/main" val="0"/>
              </a:ext>
            </a:extLst>
          </a:blip>
          <a:srcRect l="3093"/>
          <a:stretch/>
        </p:blipFill>
        <p:spPr bwMode="auto">
          <a:xfrm>
            <a:off x="1557797" y="271950"/>
            <a:ext cx="6028405" cy="631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8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268941" y="134471"/>
            <a:ext cx="8646459" cy="4462760"/>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4:14-22 (CEB)</a:t>
            </a:r>
          </a:p>
          <a:p>
            <a:endParaRPr lang="en-US" sz="3600" b="1" baseline="30000" dirty="0">
              <a:effectLst/>
              <a:latin typeface="Times New Roman" panose="02020603050405020304" pitchFamily="18" charset="0"/>
              <a:ea typeface="Times New Roman" panose="02020603050405020304" pitchFamily="18" charset="0"/>
            </a:endParaRPr>
          </a:p>
          <a:p>
            <a:r>
              <a:rPr lang="en-US" sz="3200" baseline="30000" dirty="0">
                <a:latin typeface="Times New Roman" panose="02020603050405020304" pitchFamily="18" charset="0"/>
                <a:ea typeface="Times New Roman" panose="02020603050405020304" pitchFamily="18" charset="0"/>
              </a:rPr>
              <a:t>14 </a:t>
            </a:r>
            <a:r>
              <a:rPr lang="en-US" sz="3200" dirty="0">
                <a:latin typeface="Times New Roman" panose="02020603050405020304" pitchFamily="18" charset="0"/>
                <a:ea typeface="Times New Roman" panose="02020603050405020304" pitchFamily="18" charset="0"/>
              </a:rPr>
              <a:t>Jesus returned in the power of the Spirit to Galilee, and news about Him spread throughout the whole countryside. </a:t>
            </a:r>
            <a:r>
              <a:rPr lang="en-US" sz="3200" baseline="30000" dirty="0">
                <a:latin typeface="Times New Roman" panose="02020603050405020304" pitchFamily="18" charset="0"/>
                <a:ea typeface="Times New Roman" panose="02020603050405020304" pitchFamily="18" charset="0"/>
              </a:rPr>
              <a:t>15 </a:t>
            </a:r>
            <a:r>
              <a:rPr lang="en-US" sz="3200" dirty="0">
                <a:latin typeface="Times New Roman" panose="02020603050405020304" pitchFamily="18" charset="0"/>
                <a:ea typeface="Times New Roman" panose="02020603050405020304" pitchFamily="18" charset="0"/>
              </a:rPr>
              <a:t>He taught in their synagogues and was praised by everyone. </a:t>
            </a:r>
            <a:r>
              <a:rPr lang="en-US" sz="3200" baseline="30000" dirty="0">
                <a:latin typeface="Times New Roman" panose="02020603050405020304" pitchFamily="18" charset="0"/>
                <a:ea typeface="Times New Roman" panose="02020603050405020304" pitchFamily="18" charset="0"/>
              </a:rPr>
              <a:t>16 </a:t>
            </a:r>
            <a:r>
              <a:rPr lang="en-US" sz="3200" dirty="0">
                <a:latin typeface="Times New Roman" panose="02020603050405020304" pitchFamily="18" charset="0"/>
                <a:ea typeface="Times New Roman" panose="02020603050405020304" pitchFamily="18" charset="0"/>
              </a:rPr>
              <a:t>Jesus went to Nazareth, where He had been raised. On the Sabbath He went to the synagogue as he normally did, and He stood up to read. </a:t>
            </a:r>
          </a:p>
        </p:txBody>
      </p:sp>
    </p:spTree>
    <p:extLst>
      <p:ext uri="{BB962C8B-B14F-4D97-AF65-F5344CB8AC3E}">
        <p14:creationId xmlns:p14="http://schemas.microsoft.com/office/powerpoint/2010/main" val="305547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225989" y="134471"/>
            <a:ext cx="2689411" cy="2095571"/>
          </a:xfrm>
          <a:prstGeom prst="ellipse">
            <a:avLst/>
          </a:prstGeom>
        </p:spPr>
      </p:pic>
      <p:sp>
        <p:nvSpPr>
          <p:cNvPr id="3" name="Rectangle 2"/>
          <p:cNvSpPr/>
          <p:nvPr/>
        </p:nvSpPr>
        <p:spPr>
          <a:xfrm>
            <a:off x="268941" y="134471"/>
            <a:ext cx="8646459" cy="6678751"/>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4:14-22 (CEB)</a:t>
            </a:r>
          </a:p>
          <a:p>
            <a:endParaRPr lang="en-US" sz="3600" b="1" baseline="30000" dirty="0">
              <a:effectLst/>
              <a:latin typeface="Times New Roman" panose="02020603050405020304" pitchFamily="18" charset="0"/>
              <a:ea typeface="Times New Roman" panose="02020603050405020304" pitchFamily="18" charset="0"/>
            </a:endParaRPr>
          </a:p>
          <a:p>
            <a:endParaRPr lang="en-US" sz="3600" b="1" baseline="30000" dirty="0">
              <a:effectLst/>
              <a:latin typeface="Times New Roman" panose="02020603050405020304" pitchFamily="18" charset="0"/>
              <a:ea typeface="Times New Roman" panose="02020603050405020304" pitchFamily="18" charset="0"/>
            </a:endParaRPr>
          </a:p>
          <a:p>
            <a:r>
              <a:rPr lang="en-US" sz="3200" baseline="30000" dirty="0">
                <a:latin typeface="Times New Roman" panose="02020603050405020304" pitchFamily="18" charset="0"/>
                <a:ea typeface="Times New Roman" panose="02020603050405020304" pitchFamily="18" charset="0"/>
              </a:rPr>
              <a:t>17 </a:t>
            </a:r>
            <a:r>
              <a:rPr lang="en-US" sz="3200" dirty="0">
                <a:latin typeface="Times New Roman" panose="02020603050405020304" pitchFamily="18" charset="0"/>
                <a:ea typeface="Times New Roman" panose="02020603050405020304" pitchFamily="18" charset="0"/>
              </a:rPr>
              <a:t>The synagogue assistant gave Him</a:t>
            </a:r>
          </a:p>
          <a:p>
            <a:r>
              <a:rPr lang="en-US" sz="3200" dirty="0">
                <a:latin typeface="Times New Roman" panose="02020603050405020304" pitchFamily="18" charset="0"/>
                <a:ea typeface="Times New Roman" panose="02020603050405020304" pitchFamily="18" charset="0"/>
              </a:rPr>
              <a:t>the scroll from the prophet Isaiah. He </a:t>
            </a:r>
          </a:p>
          <a:p>
            <a:r>
              <a:rPr lang="en-US" sz="3200" dirty="0">
                <a:latin typeface="Times New Roman" panose="02020603050405020304" pitchFamily="18" charset="0"/>
                <a:ea typeface="Times New Roman" panose="02020603050405020304" pitchFamily="18" charset="0"/>
              </a:rPr>
              <a:t>unrolled the scroll and found the place where it was written:</a:t>
            </a:r>
          </a:p>
          <a:p>
            <a:pPr lvl="1"/>
            <a:r>
              <a:rPr lang="en-US" sz="3200" baseline="30000" dirty="0">
                <a:latin typeface="Times New Roman" panose="02020603050405020304" pitchFamily="18" charset="0"/>
                <a:ea typeface="Times New Roman" panose="02020603050405020304" pitchFamily="18" charset="0"/>
              </a:rPr>
              <a:t>18 </a:t>
            </a:r>
            <a:r>
              <a:rPr lang="en-US" sz="3200" dirty="0">
                <a:latin typeface="Times New Roman" panose="02020603050405020304" pitchFamily="18" charset="0"/>
                <a:ea typeface="Times New Roman" panose="02020603050405020304" pitchFamily="18" charset="0"/>
              </a:rPr>
              <a:t>“The Spirit of the Lord is upon me, because the Lord has anointed me. He has sent me to preach good news to the poor, to proclaim release to the prisoners and recovery of sight to the blind, to liberate the oppressed, </a:t>
            </a:r>
            <a:r>
              <a:rPr lang="en-US" sz="3200" baseline="30000" dirty="0">
                <a:latin typeface="Times New Roman" panose="02020603050405020304" pitchFamily="18" charset="0"/>
                <a:ea typeface="Times New Roman" panose="02020603050405020304" pitchFamily="18" charset="0"/>
              </a:rPr>
              <a:t>19 </a:t>
            </a:r>
            <a:r>
              <a:rPr lang="en-US" sz="3200" dirty="0">
                <a:latin typeface="Times New Roman" panose="02020603050405020304" pitchFamily="18" charset="0"/>
                <a:ea typeface="Times New Roman" panose="02020603050405020304" pitchFamily="18" charset="0"/>
              </a:rPr>
              <a:t>and to proclaim the year of the Lord’s favor.” </a:t>
            </a:r>
            <a:r>
              <a:rPr lang="en-US" sz="2800" dirty="0">
                <a:latin typeface="Times New Roman" panose="02020603050405020304" pitchFamily="18" charset="0"/>
                <a:ea typeface="Times New Roman" panose="02020603050405020304" pitchFamily="18" charset="0"/>
              </a:rPr>
              <a:t>[Isaiah 61:1 2; 58:6]</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926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5513294" y="4587617"/>
            <a:ext cx="2689411" cy="2095571"/>
          </a:xfrm>
          <a:prstGeom prst="ellipse">
            <a:avLst/>
          </a:prstGeom>
        </p:spPr>
      </p:pic>
      <p:sp>
        <p:nvSpPr>
          <p:cNvPr id="3" name="Rectangle 2"/>
          <p:cNvSpPr/>
          <p:nvPr/>
        </p:nvSpPr>
        <p:spPr>
          <a:xfrm>
            <a:off x="268941" y="134471"/>
            <a:ext cx="8646459" cy="4955203"/>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4:14-22 (CEB)</a:t>
            </a:r>
          </a:p>
          <a:p>
            <a:endParaRPr lang="en-US" sz="3600" b="1" baseline="30000" dirty="0">
              <a:effectLst/>
              <a:latin typeface="Times New Roman" panose="02020603050405020304" pitchFamily="18" charset="0"/>
              <a:ea typeface="Times New Roman" panose="02020603050405020304" pitchFamily="18" charset="0"/>
            </a:endParaRPr>
          </a:p>
          <a:p>
            <a:r>
              <a:rPr lang="en-US" sz="3200" baseline="30000" dirty="0">
                <a:latin typeface="Times New Roman" panose="02020603050405020304" pitchFamily="18" charset="0"/>
                <a:ea typeface="Times New Roman" panose="02020603050405020304" pitchFamily="18" charset="0"/>
              </a:rPr>
              <a:t>20 </a:t>
            </a:r>
            <a:r>
              <a:rPr lang="en-US" sz="3200" dirty="0">
                <a:latin typeface="Times New Roman" panose="02020603050405020304" pitchFamily="18" charset="0"/>
                <a:ea typeface="Times New Roman" panose="02020603050405020304" pitchFamily="18" charset="0"/>
              </a:rPr>
              <a:t>He rolled up the scroll, gave it back to the synagogue assistant, and sat down. Every eye in the synagogue was fixed on Him. </a:t>
            </a:r>
            <a:r>
              <a:rPr lang="en-US" sz="3200" baseline="30000" dirty="0">
                <a:latin typeface="Times New Roman" panose="02020603050405020304" pitchFamily="18" charset="0"/>
                <a:ea typeface="Times New Roman" panose="02020603050405020304" pitchFamily="18" charset="0"/>
              </a:rPr>
              <a:t>21 </a:t>
            </a:r>
            <a:r>
              <a:rPr lang="en-US" sz="3200" dirty="0">
                <a:latin typeface="Times New Roman" panose="02020603050405020304" pitchFamily="18" charset="0"/>
                <a:ea typeface="Times New Roman" panose="02020603050405020304" pitchFamily="18" charset="0"/>
              </a:rPr>
              <a:t>He began to explain to them, “Today, this scripture has been fulfilled just as you heard it.” </a:t>
            </a:r>
            <a:r>
              <a:rPr lang="en-US" sz="3200" baseline="30000" dirty="0">
                <a:latin typeface="Times New Roman" panose="02020603050405020304" pitchFamily="18" charset="0"/>
                <a:ea typeface="Times New Roman" panose="02020603050405020304" pitchFamily="18" charset="0"/>
              </a:rPr>
              <a:t>22 </a:t>
            </a:r>
            <a:r>
              <a:rPr lang="en-US" sz="3200" dirty="0">
                <a:latin typeface="Times New Roman" panose="02020603050405020304" pitchFamily="18" charset="0"/>
                <a:ea typeface="Times New Roman" panose="02020603050405020304" pitchFamily="18" charset="0"/>
              </a:rPr>
              <a:t>Everyone was raving about Jesus, so impressed were they by the gracious words flowing from His lips. They said, “This is Joseph’s son, isn’t it?”</a:t>
            </a:r>
          </a:p>
        </p:txBody>
      </p:sp>
    </p:spTree>
    <p:extLst>
      <p:ext uri="{BB962C8B-B14F-4D97-AF65-F5344CB8AC3E}">
        <p14:creationId xmlns:p14="http://schemas.microsoft.com/office/powerpoint/2010/main" val="242920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612342"/>
            <a:ext cx="2689411" cy="2095571"/>
          </a:xfrm>
          <a:prstGeom prst="ellipse">
            <a:avLst/>
          </a:prstGeom>
        </p:spPr>
      </p:pic>
      <p:sp>
        <p:nvSpPr>
          <p:cNvPr id="3" name="Rectangle 2"/>
          <p:cNvSpPr/>
          <p:nvPr/>
        </p:nvSpPr>
        <p:spPr>
          <a:xfrm>
            <a:off x="268941" y="134471"/>
            <a:ext cx="8646459" cy="4955203"/>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4:14-22 (CEB)</a:t>
            </a:r>
          </a:p>
          <a:p>
            <a:endParaRPr lang="en-US" sz="3600" b="1" baseline="30000" dirty="0">
              <a:effectLst/>
              <a:latin typeface="Times New Roman" panose="02020603050405020304" pitchFamily="18" charset="0"/>
              <a:ea typeface="Times New Roman" panose="02020603050405020304" pitchFamily="18" charset="0"/>
            </a:endParaRPr>
          </a:p>
          <a:p>
            <a:r>
              <a:rPr lang="en-US" sz="3200" baseline="30000" dirty="0">
                <a:latin typeface="Times New Roman" panose="02020603050405020304" pitchFamily="18" charset="0"/>
                <a:ea typeface="Times New Roman" panose="02020603050405020304" pitchFamily="18" charset="0"/>
              </a:rPr>
              <a:t>18 </a:t>
            </a:r>
            <a:r>
              <a:rPr lang="en-US" sz="3200" dirty="0">
                <a:latin typeface="Times New Roman" panose="02020603050405020304" pitchFamily="18" charset="0"/>
                <a:ea typeface="Times New Roman" panose="02020603050405020304" pitchFamily="18" charset="0"/>
              </a:rPr>
              <a:t>“The Spirit of the Lord is upon me, because the Lord has anointed me.</a:t>
            </a:r>
          </a:p>
          <a:p>
            <a:r>
              <a:rPr lang="en-US" sz="3200" dirty="0">
                <a:latin typeface="Times New Roman" panose="02020603050405020304" pitchFamily="18" charset="0"/>
                <a:ea typeface="Times New Roman" panose="02020603050405020304" pitchFamily="18" charset="0"/>
              </a:rPr>
              <a:t>He has sent me to preach good news to the poor, to proclaim release to the prisoners and recovery of sight to the blind, to liberate the oppressed, </a:t>
            </a:r>
            <a:r>
              <a:rPr lang="en-US" sz="3200" baseline="30000" dirty="0">
                <a:latin typeface="Times New Roman" panose="02020603050405020304" pitchFamily="18" charset="0"/>
                <a:ea typeface="Times New Roman" panose="02020603050405020304" pitchFamily="18" charset="0"/>
              </a:rPr>
              <a:t>19 </a:t>
            </a:r>
            <a:r>
              <a:rPr lang="en-US" sz="3200" dirty="0">
                <a:latin typeface="Times New Roman" panose="02020603050405020304" pitchFamily="18" charset="0"/>
                <a:ea typeface="Times New Roman" panose="02020603050405020304" pitchFamily="18" charset="0"/>
              </a:rPr>
              <a:t>and to proclaim the year of the Lord’s favor.” ...</a:t>
            </a:r>
          </a:p>
          <a:p>
            <a:r>
              <a:rPr lang="en-US" sz="3200" dirty="0">
                <a:latin typeface="Times New Roman" panose="02020603050405020304" pitchFamily="18" charset="0"/>
                <a:ea typeface="Times New Roman" panose="02020603050405020304" pitchFamily="18" charset="0"/>
              </a:rPr>
              <a:t>“Today, this scripture has been fulfilled just as you heard it.”</a:t>
            </a:r>
          </a:p>
        </p:txBody>
      </p:sp>
    </p:spTree>
    <p:extLst>
      <p:ext uri="{BB962C8B-B14F-4D97-AF65-F5344CB8AC3E}">
        <p14:creationId xmlns:p14="http://schemas.microsoft.com/office/powerpoint/2010/main" val="74904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622" y="429711"/>
            <a:ext cx="4792756" cy="5998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6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0" name="Picture 2" descr="Image result for walking with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46" y="388877"/>
            <a:ext cx="5182907" cy="6080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8260"/>
            <a:ext cx="9144000" cy="6481480"/>
          </a:xfrm>
          <a:prstGeom prst="rect">
            <a:avLst/>
          </a:prstGeom>
        </p:spPr>
      </p:pic>
    </p:spTree>
    <p:extLst>
      <p:ext uri="{BB962C8B-B14F-4D97-AF65-F5344CB8AC3E}">
        <p14:creationId xmlns:p14="http://schemas.microsoft.com/office/powerpoint/2010/main" val="330452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076" name="Picture 4" descr="Image result for world map with israel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1744"/>
            <a:ext cx="9169297" cy="539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60494" y="171450"/>
            <a:ext cx="5791200" cy="6515100"/>
          </a:xfrm>
          <a:prstGeom prst="rect">
            <a:avLst/>
          </a:prstGeom>
          <a:noFill/>
          <a:ln>
            <a:noFill/>
          </a:ln>
        </p:spPr>
      </p:pic>
    </p:spTree>
    <p:extLst>
      <p:ext uri="{BB962C8B-B14F-4D97-AF65-F5344CB8AC3E}">
        <p14:creationId xmlns:p14="http://schemas.microsoft.com/office/powerpoint/2010/main" val="264894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098" name="Picture 2" descr="The Journeys of Mary and Jose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942" y="213260"/>
            <a:ext cx="3876115" cy="6431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AutoShape 2" descr="Image result for Israel being the light to the nations"/>
          <p:cNvSpPr>
            <a:spLocks noChangeAspect="1" noChangeArrowheads="1"/>
          </p:cNvSpPr>
          <p:nvPr/>
        </p:nvSpPr>
        <p:spPr bwMode="auto">
          <a:xfrm>
            <a:off x="155575" y="-1127125"/>
            <a:ext cx="47625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Jesus' Birth and Childhoo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258" y="151280"/>
            <a:ext cx="4459483" cy="655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1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146" name="Picture 2" descr="Image result for Jesus, age 12, at the Temple, perhaps when Mary &amp; Joseph find H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27094"/>
            <a:ext cx="91440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55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401</Words>
  <Application>Microsoft Office PowerPoint</Application>
  <PresentationFormat>On-screen Show (4:3)</PresentationFormat>
  <Paragraphs>20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13</cp:revision>
  <dcterms:created xsi:type="dcterms:W3CDTF">2016-12-29T06:00:38Z</dcterms:created>
  <dcterms:modified xsi:type="dcterms:W3CDTF">2017-05-17T18:31:50Z</dcterms:modified>
</cp:coreProperties>
</file>